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3.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4.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5.xml" ContentType="application/vnd.openxmlformats-officedocument.theme+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theme/theme6.xml" ContentType="application/vnd.openxmlformats-officedocument.theme+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7.xml" ContentType="application/vnd.openxmlformats-officedocument.theme+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4475" r:id="rId4"/>
    <p:sldMasterId id="2147484495" r:id="rId5"/>
    <p:sldMasterId id="2147484524" r:id="rId6"/>
    <p:sldMasterId id="2147484697" r:id="rId7"/>
    <p:sldMasterId id="2147484597" r:id="rId8"/>
    <p:sldMasterId id="2147484631" r:id="rId9"/>
    <p:sldMasterId id="2147484657" r:id="rId10"/>
    <p:sldMasterId id="2147484553" r:id="rId11"/>
  </p:sldMasterIdLst>
  <p:notesMasterIdLst>
    <p:notesMasterId r:id="rId118"/>
  </p:notesMasterIdLst>
  <p:handoutMasterIdLst>
    <p:handoutMasterId r:id="rId119"/>
  </p:handoutMasterIdLst>
  <p:sldIdLst>
    <p:sldId id="4772" r:id="rId12"/>
    <p:sldId id="4737" r:id="rId13"/>
    <p:sldId id="4771" r:id="rId14"/>
    <p:sldId id="1614" r:id="rId15"/>
    <p:sldId id="4665" r:id="rId16"/>
    <p:sldId id="4660" r:id="rId17"/>
    <p:sldId id="4748" r:id="rId18"/>
    <p:sldId id="4749" r:id="rId19"/>
    <p:sldId id="4750" r:id="rId20"/>
    <p:sldId id="4753" r:id="rId21"/>
    <p:sldId id="4754" r:id="rId22"/>
    <p:sldId id="4747" r:id="rId23"/>
    <p:sldId id="4740" r:id="rId24"/>
    <p:sldId id="4741" r:id="rId25"/>
    <p:sldId id="4742" r:id="rId26"/>
    <p:sldId id="4744" r:id="rId27"/>
    <p:sldId id="4752" r:id="rId28"/>
    <p:sldId id="4751" r:id="rId29"/>
    <p:sldId id="1492" r:id="rId30"/>
    <p:sldId id="1831" r:id="rId31"/>
    <p:sldId id="4715" r:id="rId32"/>
    <p:sldId id="1864" r:id="rId33"/>
    <p:sldId id="4678" r:id="rId34"/>
    <p:sldId id="4714" r:id="rId35"/>
    <p:sldId id="4745" r:id="rId36"/>
    <p:sldId id="1858" r:id="rId37"/>
    <p:sldId id="4716" r:id="rId38"/>
    <p:sldId id="1830" r:id="rId39"/>
    <p:sldId id="4661" r:id="rId40"/>
    <p:sldId id="4755" r:id="rId41"/>
    <p:sldId id="4756" r:id="rId42"/>
    <p:sldId id="4757" r:id="rId43"/>
    <p:sldId id="4685" r:id="rId44"/>
    <p:sldId id="1834" r:id="rId45"/>
    <p:sldId id="4734" r:id="rId46"/>
    <p:sldId id="4735" r:id="rId47"/>
    <p:sldId id="4674" r:id="rId48"/>
    <p:sldId id="4710" r:id="rId49"/>
    <p:sldId id="4711" r:id="rId50"/>
    <p:sldId id="4684" r:id="rId51"/>
    <p:sldId id="4686" r:id="rId52"/>
    <p:sldId id="4662" r:id="rId53"/>
    <p:sldId id="4760" r:id="rId54"/>
    <p:sldId id="4758" r:id="rId55"/>
    <p:sldId id="4759" r:id="rId56"/>
    <p:sldId id="1563" r:id="rId57"/>
    <p:sldId id="1564" r:id="rId58"/>
    <p:sldId id="1838" r:id="rId59"/>
    <p:sldId id="4687" r:id="rId60"/>
    <p:sldId id="4709" r:id="rId61"/>
    <p:sldId id="4664" r:id="rId62"/>
    <p:sldId id="4761" r:id="rId63"/>
    <p:sldId id="4765" r:id="rId64"/>
    <p:sldId id="4763" r:id="rId65"/>
    <p:sldId id="4762" r:id="rId66"/>
    <p:sldId id="4766" r:id="rId67"/>
    <p:sldId id="4764" r:id="rId68"/>
    <p:sldId id="2485" r:id="rId69"/>
    <p:sldId id="4722" r:id="rId70"/>
    <p:sldId id="4697" r:id="rId71"/>
    <p:sldId id="4721" r:id="rId72"/>
    <p:sldId id="4726" r:id="rId73"/>
    <p:sldId id="4702" r:id="rId74"/>
    <p:sldId id="4727" r:id="rId75"/>
    <p:sldId id="4675" r:id="rId76"/>
    <p:sldId id="4728" r:id="rId77"/>
    <p:sldId id="4724" r:id="rId78"/>
    <p:sldId id="4723" r:id="rId79"/>
    <p:sldId id="4701" r:id="rId80"/>
    <p:sldId id="4663" r:id="rId81"/>
    <p:sldId id="4767" r:id="rId82"/>
    <p:sldId id="4768" r:id="rId83"/>
    <p:sldId id="1835" r:id="rId84"/>
    <p:sldId id="4769" r:id="rId85"/>
    <p:sldId id="4770" r:id="rId86"/>
    <p:sldId id="4718" r:id="rId87"/>
    <p:sldId id="4774" r:id="rId88"/>
    <p:sldId id="1532" r:id="rId89"/>
    <p:sldId id="1571" r:id="rId90"/>
    <p:sldId id="1437" r:id="rId91"/>
    <p:sldId id="4706" r:id="rId92"/>
    <p:sldId id="4673" r:id="rId93"/>
    <p:sldId id="1867" r:id="rId94"/>
    <p:sldId id="1832" r:id="rId95"/>
    <p:sldId id="4712" r:id="rId96"/>
    <p:sldId id="4713" r:id="rId97"/>
    <p:sldId id="4708" r:id="rId98"/>
    <p:sldId id="2009" r:id="rId99"/>
    <p:sldId id="1841" r:id="rId100"/>
    <p:sldId id="1842" r:id="rId101"/>
    <p:sldId id="2445" r:id="rId102"/>
    <p:sldId id="1926" r:id="rId103"/>
    <p:sldId id="2486" r:id="rId104"/>
    <p:sldId id="1855" r:id="rId105"/>
    <p:sldId id="1856" r:id="rId106"/>
    <p:sldId id="4699" r:id="rId107"/>
    <p:sldId id="4700" r:id="rId108"/>
    <p:sldId id="1843" r:id="rId109"/>
    <p:sldId id="4694" r:id="rId110"/>
    <p:sldId id="4704" r:id="rId111"/>
    <p:sldId id="4671" r:id="rId112"/>
    <p:sldId id="1846" r:id="rId113"/>
    <p:sldId id="1844" r:id="rId114"/>
    <p:sldId id="400" r:id="rId115"/>
    <p:sldId id="1857" r:id="rId116"/>
    <p:sldId id="406" r:id="rId117"/>
  </p:sldIdLst>
  <p:sldSz cx="12436475" cy="6994525"/>
  <p:notesSz cx="6858000" cy="9144000"/>
  <p:defaultTex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ert 101" id="{BBD968DD-2147-41D1-A58A-2EF08F78382D}">
          <p14:sldIdLst>
            <p14:sldId id="4772"/>
            <p14:sldId id="4737"/>
            <p14:sldId id="4771"/>
            <p14:sldId id="1614"/>
          </p14:sldIdLst>
        </p14:section>
        <p14:section name="Summary Section" id="{3D0876CB-B4BD-494F-BD74-5296B20A1226}">
          <p14:sldIdLst>
            <p14:sldId id="4665"/>
          </p14:sldIdLst>
        </p14:section>
        <p14:section name="Subscriptions-Resources" id="{08265A4E-DC12-4A81-B798-F7A4A03D32D4}">
          <p14:sldIdLst>
            <p14:sldId id="4660"/>
            <p14:sldId id="4748"/>
            <p14:sldId id="4749"/>
            <p14:sldId id="4750"/>
            <p14:sldId id="4753"/>
            <p14:sldId id="4754"/>
            <p14:sldId id="4747"/>
            <p14:sldId id="4740"/>
            <p14:sldId id="4741"/>
            <p14:sldId id="4742"/>
            <p14:sldId id="4744"/>
          </p14:sldIdLst>
        </p14:section>
        <p14:section name="RBAC" id="{42682AC5-B2F6-4CA0-9FD3-47868102EEBE}">
          <p14:sldIdLst/>
        </p14:section>
        <p14:section name="Subscriptions Governance" id="{7D9AC06A-F19B-4848-A786-6187BEB7AA35}">
          <p14:sldIdLst>
            <p14:sldId id="4752"/>
            <p14:sldId id="4751"/>
            <p14:sldId id="1492"/>
            <p14:sldId id="1831"/>
            <p14:sldId id="4715"/>
            <p14:sldId id="1864"/>
            <p14:sldId id="4678"/>
            <p14:sldId id="4714"/>
            <p14:sldId id="4745"/>
            <p14:sldId id="1858"/>
            <p14:sldId id="4716"/>
            <p14:sldId id="1830"/>
          </p14:sldIdLst>
        </p14:section>
        <p14:section name="Storage" id="{95AFB76D-6E8E-4151-A025-F117EC5E5A8E}">
          <p14:sldIdLst>
            <p14:sldId id="4661"/>
            <p14:sldId id="4755"/>
            <p14:sldId id="4756"/>
            <p14:sldId id="4757"/>
            <p14:sldId id="4685"/>
            <p14:sldId id="1834"/>
          </p14:sldIdLst>
        </p14:section>
        <p14:section name="az-103 Storage Slides" id="{95AACF51-79A5-4983-899F-151B18D338C3}">
          <p14:sldIdLst>
            <p14:sldId id="4734"/>
            <p14:sldId id="4735"/>
            <p14:sldId id="4674"/>
            <p14:sldId id="4710"/>
            <p14:sldId id="4711"/>
            <p14:sldId id="4684"/>
            <p14:sldId id="4686"/>
          </p14:sldIdLst>
        </p14:section>
        <p14:section name="Compute" id="{6FDD3CA1-EB3D-4088-9C3F-7A4F3583EB27}">
          <p14:sldIdLst>
            <p14:sldId id="4662"/>
            <p14:sldId id="4760"/>
            <p14:sldId id="4758"/>
            <p14:sldId id="4759"/>
            <p14:sldId id="1563"/>
            <p14:sldId id="1564"/>
            <p14:sldId id="1838"/>
            <p14:sldId id="4687"/>
            <p14:sldId id="4709"/>
          </p14:sldIdLst>
        </p14:section>
        <p14:section name="Virtual Networks" id="{A253356C-BC3E-4011-B7A6-0F4CC194FBE3}">
          <p14:sldIdLst>
            <p14:sldId id="4664"/>
            <p14:sldId id="4761"/>
            <p14:sldId id="4765"/>
            <p14:sldId id="4763"/>
            <p14:sldId id="4762"/>
            <p14:sldId id="4766"/>
            <p14:sldId id="4764"/>
            <p14:sldId id="2485"/>
            <p14:sldId id="4722"/>
            <p14:sldId id="4697"/>
            <p14:sldId id="4721"/>
            <p14:sldId id="4726"/>
            <p14:sldId id="4702"/>
            <p14:sldId id="4727"/>
            <p14:sldId id="4675"/>
            <p14:sldId id="4728"/>
            <p14:sldId id="4724"/>
            <p14:sldId id="4723"/>
            <p14:sldId id="4701"/>
          </p14:sldIdLst>
        </p14:section>
        <p14:section name="Identities" id="{84BB7A25-2C12-4789-BA59-AA2EDB1B0383}">
          <p14:sldIdLst>
            <p14:sldId id="4663"/>
            <p14:sldId id="4767"/>
            <p14:sldId id="4768"/>
            <p14:sldId id="1835"/>
            <p14:sldId id="4769"/>
            <p14:sldId id="4770"/>
          </p14:sldIdLst>
        </p14:section>
        <p14:section name="CLoseOut" id="{0D49434F-EC0E-4887-A74E-CDC41462D22B}">
          <p14:sldIdLst>
            <p14:sldId id="4718"/>
            <p14:sldId id="4774"/>
            <p14:sldId id="1532"/>
          </p14:sldIdLst>
        </p14:section>
        <p14:section name="Older Slides" id="{AD7E8F45-8D22-4D5D-BF75-A2F211AE7521}">
          <p14:sldIdLst>
            <p14:sldId id="1571"/>
            <p14:sldId id="1437"/>
            <p14:sldId id="4706"/>
            <p14:sldId id="4673"/>
            <p14:sldId id="1867"/>
            <p14:sldId id="1832"/>
            <p14:sldId id="4712"/>
            <p14:sldId id="4713"/>
            <p14:sldId id="4708"/>
            <p14:sldId id="2009"/>
            <p14:sldId id="1841"/>
            <p14:sldId id="1842"/>
            <p14:sldId id="2445"/>
            <p14:sldId id="1926"/>
            <p14:sldId id="2486"/>
            <p14:sldId id="1855"/>
            <p14:sldId id="1856"/>
            <p14:sldId id="4699"/>
            <p14:sldId id="4700"/>
            <p14:sldId id="1843"/>
            <p14:sldId id="4694"/>
            <p14:sldId id="4704"/>
            <p14:sldId id="4671"/>
            <p14:sldId id="1846"/>
            <p14:sldId id="1844"/>
            <p14:sldId id="400"/>
            <p14:sldId id="1857"/>
            <p14:sldId id="406"/>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Author" initials="A" lastIdx="0" clrIdx="7"/>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FF99"/>
    <a:srgbClr val="CCCCFF"/>
    <a:srgbClr val="67FB67"/>
    <a:srgbClr val="0099CC"/>
    <a:srgbClr val="FFFFCC"/>
    <a:srgbClr val="006666"/>
    <a:srgbClr val="003366"/>
    <a:srgbClr val="660066"/>
    <a:srgbClr val="FFB9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74B6AD2-C18F-449A-BBC7-0F5299C5EEFD}" v="4" dt="2021-01-21T23:22:31.9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378" autoAdjust="0"/>
    <p:restoredTop sz="65232" autoAdjust="0"/>
  </p:normalViewPr>
  <p:slideViewPr>
    <p:cSldViewPr snapToGrid="0">
      <p:cViewPr varScale="1">
        <p:scale>
          <a:sx n="64" d="100"/>
          <a:sy n="64" d="100"/>
        </p:scale>
        <p:origin x="824" y="32"/>
      </p:cViewPr>
      <p:guideLst/>
    </p:cSldViewPr>
  </p:slideViewPr>
  <p:notesTextViewPr>
    <p:cViewPr>
      <p:scale>
        <a:sx n="1" d="1"/>
        <a:sy n="1" d="1"/>
      </p:scale>
      <p:origin x="0" y="0"/>
    </p:cViewPr>
  </p:notesTextViewPr>
  <p:sorterViewPr>
    <p:cViewPr>
      <p:scale>
        <a:sx n="29" d="25"/>
        <a:sy n="29" d="25"/>
      </p:scale>
      <p:origin x="0" y="-34908"/>
    </p:cViewPr>
  </p:sorter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117" Type="http://schemas.openxmlformats.org/officeDocument/2006/relationships/slide" Target="slides/slide106.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slide" Target="slides/slide57.xml"/><Relationship Id="rId84" Type="http://schemas.openxmlformats.org/officeDocument/2006/relationships/slide" Target="slides/slide73.xml"/><Relationship Id="rId89" Type="http://schemas.openxmlformats.org/officeDocument/2006/relationships/slide" Target="slides/slide78.xml"/><Relationship Id="rId112" Type="http://schemas.openxmlformats.org/officeDocument/2006/relationships/slide" Target="slides/slide101.xml"/><Relationship Id="rId16" Type="http://schemas.openxmlformats.org/officeDocument/2006/relationships/slide" Target="slides/slide5.xml"/><Relationship Id="rId107" Type="http://schemas.openxmlformats.org/officeDocument/2006/relationships/slide" Target="slides/slide96.xml"/><Relationship Id="rId11" Type="http://schemas.openxmlformats.org/officeDocument/2006/relationships/slideMaster" Target="slideMasters/slideMaster8.xml"/><Relationship Id="rId32" Type="http://schemas.openxmlformats.org/officeDocument/2006/relationships/slide" Target="slides/slide21.xml"/><Relationship Id="rId37" Type="http://schemas.openxmlformats.org/officeDocument/2006/relationships/slide" Target="slides/slide26.xml"/><Relationship Id="rId53" Type="http://schemas.openxmlformats.org/officeDocument/2006/relationships/slide" Target="slides/slide42.xml"/><Relationship Id="rId58" Type="http://schemas.openxmlformats.org/officeDocument/2006/relationships/slide" Target="slides/slide47.xml"/><Relationship Id="rId74" Type="http://schemas.openxmlformats.org/officeDocument/2006/relationships/slide" Target="slides/slide63.xml"/><Relationship Id="rId79" Type="http://schemas.openxmlformats.org/officeDocument/2006/relationships/slide" Target="slides/slide68.xml"/><Relationship Id="rId102" Type="http://schemas.openxmlformats.org/officeDocument/2006/relationships/slide" Target="slides/slide91.xml"/><Relationship Id="rId123" Type="http://schemas.openxmlformats.org/officeDocument/2006/relationships/theme" Target="theme/theme1.xml"/><Relationship Id="rId5" Type="http://schemas.openxmlformats.org/officeDocument/2006/relationships/slideMaster" Target="slideMasters/slideMaster2.xml"/><Relationship Id="rId61" Type="http://schemas.openxmlformats.org/officeDocument/2006/relationships/slide" Target="slides/slide50.xml"/><Relationship Id="rId82" Type="http://schemas.openxmlformats.org/officeDocument/2006/relationships/slide" Target="slides/slide71.xml"/><Relationship Id="rId90" Type="http://schemas.openxmlformats.org/officeDocument/2006/relationships/slide" Target="slides/slide79.xml"/><Relationship Id="rId95" Type="http://schemas.openxmlformats.org/officeDocument/2006/relationships/slide" Target="slides/slide84.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slide" Target="slides/slide58.xml"/><Relationship Id="rId77" Type="http://schemas.openxmlformats.org/officeDocument/2006/relationships/slide" Target="slides/slide66.xml"/><Relationship Id="rId100" Type="http://schemas.openxmlformats.org/officeDocument/2006/relationships/slide" Target="slides/slide89.xml"/><Relationship Id="rId105" Type="http://schemas.openxmlformats.org/officeDocument/2006/relationships/slide" Target="slides/slide94.xml"/><Relationship Id="rId113" Type="http://schemas.openxmlformats.org/officeDocument/2006/relationships/slide" Target="slides/slide102.xml"/><Relationship Id="rId118" Type="http://schemas.openxmlformats.org/officeDocument/2006/relationships/notesMaster" Target="notesMasters/notesMaster1.xml"/><Relationship Id="rId8" Type="http://schemas.openxmlformats.org/officeDocument/2006/relationships/slideMaster" Target="slideMasters/slideMaster5.xml"/><Relationship Id="rId51" Type="http://schemas.openxmlformats.org/officeDocument/2006/relationships/slide" Target="slides/slide40.xml"/><Relationship Id="rId72" Type="http://schemas.openxmlformats.org/officeDocument/2006/relationships/slide" Target="slides/slide61.xml"/><Relationship Id="rId80" Type="http://schemas.openxmlformats.org/officeDocument/2006/relationships/slide" Target="slides/slide69.xml"/><Relationship Id="rId85" Type="http://schemas.openxmlformats.org/officeDocument/2006/relationships/slide" Target="slides/slide74.xml"/><Relationship Id="rId93" Type="http://schemas.openxmlformats.org/officeDocument/2006/relationships/slide" Target="slides/slide82.xml"/><Relationship Id="rId98" Type="http://schemas.openxmlformats.org/officeDocument/2006/relationships/slide" Target="slides/slide87.xml"/><Relationship Id="rId12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103" Type="http://schemas.openxmlformats.org/officeDocument/2006/relationships/slide" Target="slides/slide92.xml"/><Relationship Id="rId108" Type="http://schemas.openxmlformats.org/officeDocument/2006/relationships/slide" Target="slides/slide97.xml"/><Relationship Id="rId116" Type="http://schemas.openxmlformats.org/officeDocument/2006/relationships/slide" Target="slides/slide105.xml"/><Relationship Id="rId124" Type="http://schemas.openxmlformats.org/officeDocument/2006/relationships/tableStyles" Target="tableStyles.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slide" Target="slides/slide59.xml"/><Relationship Id="rId75" Type="http://schemas.openxmlformats.org/officeDocument/2006/relationships/slide" Target="slides/slide64.xml"/><Relationship Id="rId83" Type="http://schemas.openxmlformats.org/officeDocument/2006/relationships/slide" Target="slides/slide72.xml"/><Relationship Id="rId88" Type="http://schemas.openxmlformats.org/officeDocument/2006/relationships/slide" Target="slides/slide77.xml"/><Relationship Id="rId91" Type="http://schemas.openxmlformats.org/officeDocument/2006/relationships/slide" Target="slides/slide80.xml"/><Relationship Id="rId96" Type="http://schemas.openxmlformats.org/officeDocument/2006/relationships/slide" Target="slides/slide85.xml"/><Relationship Id="rId111" Type="http://schemas.openxmlformats.org/officeDocument/2006/relationships/slide" Target="slides/slide100.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6" Type="http://schemas.openxmlformats.org/officeDocument/2006/relationships/slide" Target="slides/slide95.xml"/><Relationship Id="rId114" Type="http://schemas.openxmlformats.org/officeDocument/2006/relationships/slide" Target="slides/slide103.xml"/><Relationship Id="rId119" Type="http://schemas.openxmlformats.org/officeDocument/2006/relationships/handoutMaster" Target="handoutMasters/handoutMaster1.xml"/><Relationship Id="rId10" Type="http://schemas.openxmlformats.org/officeDocument/2006/relationships/slideMaster" Target="slideMasters/slideMaster7.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slide" Target="slides/slide62.xml"/><Relationship Id="rId78" Type="http://schemas.openxmlformats.org/officeDocument/2006/relationships/slide" Target="slides/slide67.xml"/><Relationship Id="rId81" Type="http://schemas.openxmlformats.org/officeDocument/2006/relationships/slide" Target="slides/slide70.xml"/><Relationship Id="rId86" Type="http://schemas.openxmlformats.org/officeDocument/2006/relationships/slide" Target="slides/slide75.xml"/><Relationship Id="rId94" Type="http://schemas.openxmlformats.org/officeDocument/2006/relationships/slide" Target="slides/slide83.xml"/><Relationship Id="rId99" Type="http://schemas.openxmlformats.org/officeDocument/2006/relationships/slide" Target="slides/slide88.xml"/><Relationship Id="rId101" Type="http://schemas.openxmlformats.org/officeDocument/2006/relationships/slide" Target="slides/slide90.xml"/><Relationship Id="rId12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109" Type="http://schemas.openxmlformats.org/officeDocument/2006/relationships/slide" Target="slides/slide9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 Id="rId76" Type="http://schemas.openxmlformats.org/officeDocument/2006/relationships/slide" Target="slides/slide65.xml"/><Relationship Id="rId97" Type="http://schemas.openxmlformats.org/officeDocument/2006/relationships/slide" Target="slides/slide86.xml"/><Relationship Id="rId104" Type="http://schemas.openxmlformats.org/officeDocument/2006/relationships/slide" Target="slides/slide93.xml"/><Relationship Id="rId120" Type="http://schemas.openxmlformats.org/officeDocument/2006/relationships/commentAuthors" Target="commentAuthors.xml"/><Relationship Id="rId125" Type="http://schemas.microsoft.com/office/2015/10/relationships/revisionInfo" Target="revisionInfo.xml"/><Relationship Id="rId7" Type="http://schemas.openxmlformats.org/officeDocument/2006/relationships/slideMaster" Target="slideMasters/slideMaster4.xml"/><Relationship Id="rId71" Type="http://schemas.openxmlformats.org/officeDocument/2006/relationships/slide" Target="slides/slide60.xml"/><Relationship Id="rId92" Type="http://schemas.openxmlformats.org/officeDocument/2006/relationships/slide" Target="slides/slide81.xml"/><Relationship Id="rId2" Type="http://schemas.openxmlformats.org/officeDocument/2006/relationships/customXml" Target="../customXml/item2.xml"/><Relationship Id="rId29" Type="http://schemas.openxmlformats.org/officeDocument/2006/relationships/slide" Target="slides/slide18.xml"/><Relationship Id="rId24" Type="http://schemas.openxmlformats.org/officeDocument/2006/relationships/slide" Target="slides/slide13.xml"/><Relationship Id="rId40" Type="http://schemas.openxmlformats.org/officeDocument/2006/relationships/slide" Target="slides/slide29.xml"/><Relationship Id="rId45" Type="http://schemas.openxmlformats.org/officeDocument/2006/relationships/slide" Target="slides/slide34.xml"/><Relationship Id="rId66" Type="http://schemas.openxmlformats.org/officeDocument/2006/relationships/slide" Target="slides/slide55.xml"/><Relationship Id="rId87" Type="http://schemas.openxmlformats.org/officeDocument/2006/relationships/slide" Target="slides/slide76.xml"/><Relationship Id="rId110" Type="http://schemas.openxmlformats.org/officeDocument/2006/relationships/slide" Target="slides/slide99.xml"/><Relationship Id="rId115" Type="http://schemas.openxmlformats.org/officeDocument/2006/relationships/slide" Target="slides/slide104.xml"/></Relationships>
</file>

<file path=ppt/diagrams/_rels/data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svg"/><Relationship Id="rId1" Type="http://schemas.openxmlformats.org/officeDocument/2006/relationships/image" Target="../media/image42.png"/><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svg"/><Relationship Id="rId1" Type="http://schemas.openxmlformats.org/officeDocument/2006/relationships/image" Target="../media/image42.png"/><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5.sv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364E296-41E0-4AEF-A4F4-902C51FE7642}" type="doc">
      <dgm:prSet loTypeId="urn:microsoft.com/office/officeart/2018/5/layout/IconLeafLabelList" loCatId="icon" qsTypeId="urn:microsoft.com/office/officeart/2005/8/quickstyle/simple1" qsCatId="simple" csTypeId="urn:microsoft.com/office/officeart/2005/8/colors/accent0_3" csCatId="mainScheme" phldr="1"/>
      <dgm:spPr/>
      <dgm:t>
        <a:bodyPr/>
        <a:lstStyle/>
        <a:p>
          <a:endParaRPr lang="en-US"/>
        </a:p>
      </dgm:t>
    </dgm:pt>
    <dgm:pt modelId="{A740897B-5462-4EEB-8A67-36992A97C98F}">
      <dgm:prSet custT="1"/>
      <dgm:spPr/>
      <dgm:t>
        <a:bodyPr/>
        <a:lstStyle/>
        <a:p>
          <a:pPr>
            <a:lnSpc>
              <a:spcPct val="100000"/>
            </a:lnSpc>
            <a:defRPr cap="all"/>
          </a:pPr>
          <a:r>
            <a:rPr lang="en-US" sz="2000" baseline="0" dirty="0"/>
            <a:t>Exhibit </a:t>
          </a:r>
          <a:r>
            <a:rPr lang="en-US" sz="2000" b="1" baseline="0" dirty="0"/>
            <a:t>competence</a:t>
          </a:r>
          <a:r>
            <a:rPr lang="en-US" sz="2000" baseline="0" dirty="0"/>
            <a:t> In understanding how to study for and pass </a:t>
          </a:r>
          <a:r>
            <a:rPr lang="en-US" sz="2000" baseline="0" dirty="0" err="1"/>
            <a:t>examS</a:t>
          </a:r>
          <a:r>
            <a:rPr lang="en-US" sz="2000" baseline="0" dirty="0"/>
            <a:t> </a:t>
          </a:r>
        </a:p>
        <a:p>
          <a:pPr>
            <a:lnSpc>
              <a:spcPct val="100000"/>
            </a:lnSpc>
            <a:defRPr cap="all"/>
          </a:pPr>
          <a:r>
            <a:rPr lang="en-US" sz="2000" baseline="0" dirty="0"/>
            <a:t>AZ-104</a:t>
          </a:r>
          <a:endParaRPr lang="en-US" sz="2000" dirty="0"/>
        </a:p>
      </dgm:t>
    </dgm:pt>
    <dgm:pt modelId="{A2C36FE4-F922-4364-9D6B-CBF008B010DC}" type="parTrans" cxnId="{E3DB30D8-76F7-4C95-97D7-B78D5F010D4E}">
      <dgm:prSet/>
      <dgm:spPr/>
      <dgm:t>
        <a:bodyPr/>
        <a:lstStyle/>
        <a:p>
          <a:endParaRPr lang="en-US"/>
        </a:p>
      </dgm:t>
    </dgm:pt>
    <dgm:pt modelId="{33315294-45DE-4DE6-8B64-F31B28237E5C}" type="sibTrans" cxnId="{E3DB30D8-76F7-4C95-97D7-B78D5F010D4E}">
      <dgm:prSet/>
      <dgm:spPr/>
      <dgm:t>
        <a:bodyPr/>
        <a:lstStyle/>
        <a:p>
          <a:endParaRPr lang="en-US"/>
        </a:p>
      </dgm:t>
    </dgm:pt>
    <dgm:pt modelId="{3976E31A-BCD2-4404-A854-70E656F06E99}">
      <dgm:prSet custT="1"/>
      <dgm:spPr/>
      <dgm:t>
        <a:bodyPr/>
        <a:lstStyle/>
        <a:p>
          <a:pPr>
            <a:lnSpc>
              <a:spcPct val="100000"/>
            </a:lnSpc>
            <a:defRPr cap="all"/>
          </a:pPr>
          <a:r>
            <a:rPr lang="en-US" sz="2000" dirty="0"/>
            <a:t>Demonstrate </a:t>
          </a:r>
          <a:r>
            <a:rPr lang="en-US" sz="2000" b="1" dirty="0"/>
            <a:t>confidence</a:t>
          </a:r>
          <a:r>
            <a:rPr lang="en-US" sz="2000" dirty="0"/>
            <a:t> in your ability to take and pass </a:t>
          </a:r>
          <a:r>
            <a:rPr lang="en-US" sz="2000" dirty="0" err="1"/>
            <a:t>exam</a:t>
          </a:r>
          <a:r>
            <a:rPr lang="en-US" sz="2000" baseline="0" dirty="0" err="1"/>
            <a:t>S</a:t>
          </a:r>
          <a:r>
            <a:rPr lang="en-US" sz="2000" baseline="0" dirty="0"/>
            <a:t> </a:t>
          </a:r>
        </a:p>
        <a:p>
          <a:pPr>
            <a:lnSpc>
              <a:spcPct val="100000"/>
            </a:lnSpc>
          </a:pPr>
          <a:r>
            <a:rPr lang="en-US" sz="2000" baseline="0" dirty="0"/>
            <a:t>AZ-104</a:t>
          </a:r>
          <a:endParaRPr lang="en-US" sz="2000" dirty="0"/>
        </a:p>
      </dgm:t>
    </dgm:pt>
    <dgm:pt modelId="{EB8C839B-26B1-40AC-9EA5-3FE7B2FB9E5A}" type="parTrans" cxnId="{C1A2F730-E88A-407F-B097-FF39194EADEF}">
      <dgm:prSet/>
      <dgm:spPr/>
      <dgm:t>
        <a:bodyPr/>
        <a:lstStyle/>
        <a:p>
          <a:endParaRPr lang="en-US"/>
        </a:p>
      </dgm:t>
    </dgm:pt>
    <dgm:pt modelId="{DD3E92A3-9063-4C6A-BA6A-3BAF6E1C3DAF}" type="sibTrans" cxnId="{C1A2F730-E88A-407F-B097-FF39194EADEF}">
      <dgm:prSet/>
      <dgm:spPr/>
      <dgm:t>
        <a:bodyPr/>
        <a:lstStyle/>
        <a:p>
          <a:endParaRPr lang="en-US"/>
        </a:p>
      </dgm:t>
    </dgm:pt>
    <dgm:pt modelId="{2D12131C-85AD-42B7-8BBA-1688E89F575E}">
      <dgm:prSet custT="1"/>
      <dgm:spPr/>
      <dgm:t>
        <a:bodyPr/>
        <a:lstStyle/>
        <a:p>
          <a:pPr>
            <a:lnSpc>
              <a:spcPct val="100000"/>
            </a:lnSpc>
            <a:defRPr cap="all"/>
          </a:pPr>
          <a:r>
            <a:rPr lang="en-US" sz="2000" dirty="0"/>
            <a:t>Have a better understanding of where best to </a:t>
          </a:r>
          <a:r>
            <a:rPr lang="en-US" sz="2000" b="1" dirty="0"/>
            <a:t>focus</a:t>
          </a:r>
          <a:r>
            <a:rPr lang="en-US" sz="2000" dirty="0"/>
            <a:t> your time in studying to take and pass </a:t>
          </a:r>
          <a:r>
            <a:rPr lang="en-US" sz="2000" dirty="0" err="1"/>
            <a:t>exam</a:t>
          </a:r>
          <a:r>
            <a:rPr lang="en-US" sz="2000" baseline="0" dirty="0" err="1"/>
            <a:t>S</a:t>
          </a:r>
          <a:r>
            <a:rPr lang="en-US" sz="2000" baseline="0" dirty="0"/>
            <a:t> </a:t>
          </a:r>
        </a:p>
        <a:p>
          <a:pPr>
            <a:lnSpc>
              <a:spcPct val="100000"/>
            </a:lnSpc>
          </a:pPr>
          <a:r>
            <a:rPr lang="en-US" sz="2000" baseline="0" dirty="0"/>
            <a:t>AZ-104</a:t>
          </a:r>
          <a:endParaRPr lang="en-US" sz="2000" dirty="0"/>
        </a:p>
      </dgm:t>
    </dgm:pt>
    <dgm:pt modelId="{3D469919-7EDF-4C51-8E6F-93ABCFE8563B}" type="parTrans" cxnId="{31CC140E-B663-4CBE-8A4D-DCF846CEED40}">
      <dgm:prSet/>
      <dgm:spPr/>
      <dgm:t>
        <a:bodyPr/>
        <a:lstStyle/>
        <a:p>
          <a:endParaRPr lang="en-US"/>
        </a:p>
      </dgm:t>
    </dgm:pt>
    <dgm:pt modelId="{FDF67268-10F6-47AB-977E-8E6E74AAAD91}" type="sibTrans" cxnId="{31CC140E-B663-4CBE-8A4D-DCF846CEED40}">
      <dgm:prSet/>
      <dgm:spPr/>
      <dgm:t>
        <a:bodyPr/>
        <a:lstStyle/>
        <a:p>
          <a:endParaRPr lang="en-US"/>
        </a:p>
      </dgm:t>
    </dgm:pt>
    <dgm:pt modelId="{CB193F15-8C38-44DA-AA0F-1DFE833C12DA}" type="pres">
      <dgm:prSet presAssocID="{8364E296-41E0-4AEF-A4F4-902C51FE7642}" presName="root" presStyleCnt="0">
        <dgm:presLayoutVars>
          <dgm:dir/>
          <dgm:resizeHandles val="exact"/>
        </dgm:presLayoutVars>
      </dgm:prSet>
      <dgm:spPr/>
    </dgm:pt>
    <dgm:pt modelId="{7511C643-73D4-4D46-A059-CF4A62759A95}" type="pres">
      <dgm:prSet presAssocID="{A740897B-5462-4EEB-8A67-36992A97C98F}" presName="compNode" presStyleCnt="0"/>
      <dgm:spPr/>
    </dgm:pt>
    <dgm:pt modelId="{76CF0EE3-6AEC-4B44-A2D5-BE535A5A0625}" type="pres">
      <dgm:prSet presAssocID="{A740897B-5462-4EEB-8A67-36992A97C98F}" presName="iconBgRect" presStyleLbl="bgShp" presStyleIdx="0" presStyleCnt="3"/>
      <dgm:spPr>
        <a:prstGeom prst="round2DiagRect">
          <a:avLst>
            <a:gd name="adj1" fmla="val 29727"/>
            <a:gd name="adj2" fmla="val 0"/>
          </a:avLst>
        </a:prstGeom>
      </dgm:spPr>
    </dgm:pt>
    <dgm:pt modelId="{723A2EA4-E286-435C-AA96-A54ABFF1F859}" type="pres">
      <dgm:prSet presAssocID="{A740897B-5462-4EEB-8A67-36992A97C98F}"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ooks"/>
        </a:ext>
      </dgm:extLst>
    </dgm:pt>
    <dgm:pt modelId="{7AB6507A-6DBC-49B8-9BBF-4DD695BD18EA}" type="pres">
      <dgm:prSet presAssocID="{A740897B-5462-4EEB-8A67-36992A97C98F}" presName="spaceRect" presStyleCnt="0"/>
      <dgm:spPr/>
    </dgm:pt>
    <dgm:pt modelId="{D2DEB1CC-83F4-498F-8902-6AE81758782E}" type="pres">
      <dgm:prSet presAssocID="{A740897B-5462-4EEB-8A67-36992A97C98F}" presName="textRect" presStyleLbl="revTx" presStyleIdx="0" presStyleCnt="3">
        <dgm:presLayoutVars>
          <dgm:chMax val="1"/>
          <dgm:chPref val="1"/>
        </dgm:presLayoutVars>
      </dgm:prSet>
      <dgm:spPr/>
    </dgm:pt>
    <dgm:pt modelId="{B35B8DAF-55D5-43F9-A518-69A90A2F989E}" type="pres">
      <dgm:prSet presAssocID="{33315294-45DE-4DE6-8B64-F31B28237E5C}" presName="sibTrans" presStyleCnt="0"/>
      <dgm:spPr/>
    </dgm:pt>
    <dgm:pt modelId="{2DBA1E0F-5C20-4D69-B698-727478B341B0}" type="pres">
      <dgm:prSet presAssocID="{3976E31A-BCD2-4404-A854-70E656F06E99}" presName="compNode" presStyleCnt="0"/>
      <dgm:spPr/>
    </dgm:pt>
    <dgm:pt modelId="{717C1669-00BF-49A8-B246-3D69EFE054FF}" type="pres">
      <dgm:prSet presAssocID="{3976E31A-BCD2-4404-A854-70E656F06E99}" presName="iconBgRect" presStyleLbl="bgShp" presStyleIdx="1" presStyleCnt="3"/>
      <dgm:spPr>
        <a:prstGeom prst="round2DiagRect">
          <a:avLst>
            <a:gd name="adj1" fmla="val 29727"/>
            <a:gd name="adj2" fmla="val 0"/>
          </a:avLst>
        </a:prstGeom>
      </dgm:spPr>
    </dgm:pt>
    <dgm:pt modelId="{1BE2C14A-785E-4368-A783-5F2A1FF07477}" type="pres">
      <dgm:prSet presAssocID="{3976E31A-BCD2-4404-A854-70E656F06E99}"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mark"/>
        </a:ext>
      </dgm:extLst>
    </dgm:pt>
    <dgm:pt modelId="{908BD153-6E40-49CD-9516-D4C8D8974266}" type="pres">
      <dgm:prSet presAssocID="{3976E31A-BCD2-4404-A854-70E656F06E99}" presName="spaceRect" presStyleCnt="0"/>
      <dgm:spPr/>
    </dgm:pt>
    <dgm:pt modelId="{940310DB-F4A8-41F2-9B25-526C97E19BAA}" type="pres">
      <dgm:prSet presAssocID="{3976E31A-BCD2-4404-A854-70E656F06E99}" presName="textRect" presStyleLbl="revTx" presStyleIdx="1" presStyleCnt="3">
        <dgm:presLayoutVars>
          <dgm:chMax val="1"/>
          <dgm:chPref val="1"/>
        </dgm:presLayoutVars>
      </dgm:prSet>
      <dgm:spPr/>
    </dgm:pt>
    <dgm:pt modelId="{735C569C-6AE4-45D9-8430-95D65FD63C97}" type="pres">
      <dgm:prSet presAssocID="{DD3E92A3-9063-4C6A-BA6A-3BAF6E1C3DAF}" presName="sibTrans" presStyleCnt="0"/>
      <dgm:spPr/>
    </dgm:pt>
    <dgm:pt modelId="{633AD31A-9DF2-4BC4-AFB9-06478735E8A6}" type="pres">
      <dgm:prSet presAssocID="{2D12131C-85AD-42B7-8BBA-1688E89F575E}" presName="compNode" presStyleCnt="0"/>
      <dgm:spPr/>
    </dgm:pt>
    <dgm:pt modelId="{58A35483-5EE2-4148-9065-95E41698829C}" type="pres">
      <dgm:prSet presAssocID="{2D12131C-85AD-42B7-8BBA-1688E89F575E}" presName="iconBgRect" presStyleLbl="bgShp" presStyleIdx="2" presStyleCnt="3"/>
      <dgm:spPr>
        <a:prstGeom prst="round2DiagRect">
          <a:avLst>
            <a:gd name="adj1" fmla="val 29727"/>
            <a:gd name="adj2" fmla="val 0"/>
          </a:avLst>
        </a:prstGeom>
      </dgm:spPr>
    </dgm:pt>
    <dgm:pt modelId="{A43538C4-DCAC-43DA-91D8-E3B32184519A}" type="pres">
      <dgm:prSet presAssocID="{2D12131C-85AD-42B7-8BBA-1688E89F575E}"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icroscope"/>
        </a:ext>
      </dgm:extLst>
    </dgm:pt>
    <dgm:pt modelId="{30E24608-037D-4412-838E-E42F582A8D4B}" type="pres">
      <dgm:prSet presAssocID="{2D12131C-85AD-42B7-8BBA-1688E89F575E}" presName="spaceRect" presStyleCnt="0"/>
      <dgm:spPr/>
    </dgm:pt>
    <dgm:pt modelId="{26E2FD4E-E8A5-41CE-B8EB-9C8A466B1724}" type="pres">
      <dgm:prSet presAssocID="{2D12131C-85AD-42B7-8BBA-1688E89F575E}" presName="textRect" presStyleLbl="revTx" presStyleIdx="2" presStyleCnt="3" custScaleX="110621">
        <dgm:presLayoutVars>
          <dgm:chMax val="1"/>
          <dgm:chPref val="1"/>
        </dgm:presLayoutVars>
      </dgm:prSet>
      <dgm:spPr/>
    </dgm:pt>
  </dgm:ptLst>
  <dgm:cxnLst>
    <dgm:cxn modelId="{31CC140E-B663-4CBE-8A4D-DCF846CEED40}" srcId="{8364E296-41E0-4AEF-A4F4-902C51FE7642}" destId="{2D12131C-85AD-42B7-8BBA-1688E89F575E}" srcOrd="2" destOrd="0" parTransId="{3D469919-7EDF-4C51-8E6F-93ABCFE8563B}" sibTransId="{FDF67268-10F6-47AB-977E-8E6E74AAAD91}"/>
    <dgm:cxn modelId="{5DF5A925-5670-43E5-979D-C65607B6ACAC}" type="presOf" srcId="{8364E296-41E0-4AEF-A4F4-902C51FE7642}" destId="{CB193F15-8C38-44DA-AA0F-1DFE833C12DA}" srcOrd="0" destOrd="0" presId="urn:microsoft.com/office/officeart/2018/5/layout/IconLeafLabelList"/>
    <dgm:cxn modelId="{C1A2F730-E88A-407F-B097-FF39194EADEF}" srcId="{8364E296-41E0-4AEF-A4F4-902C51FE7642}" destId="{3976E31A-BCD2-4404-A854-70E656F06E99}" srcOrd="1" destOrd="0" parTransId="{EB8C839B-26B1-40AC-9EA5-3FE7B2FB9E5A}" sibTransId="{DD3E92A3-9063-4C6A-BA6A-3BAF6E1C3DAF}"/>
    <dgm:cxn modelId="{9AF3B09A-EF3A-4368-8B82-70607F0E2A81}" type="presOf" srcId="{2D12131C-85AD-42B7-8BBA-1688E89F575E}" destId="{26E2FD4E-E8A5-41CE-B8EB-9C8A466B1724}" srcOrd="0" destOrd="0" presId="urn:microsoft.com/office/officeart/2018/5/layout/IconLeafLabelList"/>
    <dgm:cxn modelId="{A79AC39B-63D8-4118-9876-778CEE1955C7}" type="presOf" srcId="{A740897B-5462-4EEB-8A67-36992A97C98F}" destId="{D2DEB1CC-83F4-498F-8902-6AE81758782E}" srcOrd="0" destOrd="0" presId="urn:microsoft.com/office/officeart/2018/5/layout/IconLeafLabelList"/>
    <dgm:cxn modelId="{E3DB30D8-76F7-4C95-97D7-B78D5F010D4E}" srcId="{8364E296-41E0-4AEF-A4F4-902C51FE7642}" destId="{A740897B-5462-4EEB-8A67-36992A97C98F}" srcOrd="0" destOrd="0" parTransId="{A2C36FE4-F922-4364-9D6B-CBF008B010DC}" sibTransId="{33315294-45DE-4DE6-8B64-F31B28237E5C}"/>
    <dgm:cxn modelId="{5BA775E9-4831-40E1-9D04-2017FBAF7B89}" type="presOf" srcId="{3976E31A-BCD2-4404-A854-70E656F06E99}" destId="{940310DB-F4A8-41F2-9B25-526C97E19BAA}" srcOrd="0" destOrd="0" presId="urn:microsoft.com/office/officeart/2018/5/layout/IconLeafLabelList"/>
    <dgm:cxn modelId="{9DCEA13F-B5CF-484D-9207-3A99DFB01EC2}" type="presParOf" srcId="{CB193F15-8C38-44DA-AA0F-1DFE833C12DA}" destId="{7511C643-73D4-4D46-A059-CF4A62759A95}" srcOrd="0" destOrd="0" presId="urn:microsoft.com/office/officeart/2018/5/layout/IconLeafLabelList"/>
    <dgm:cxn modelId="{AE3AF4DD-8398-4B12-8342-738ADEE49DD3}" type="presParOf" srcId="{7511C643-73D4-4D46-A059-CF4A62759A95}" destId="{76CF0EE3-6AEC-4B44-A2D5-BE535A5A0625}" srcOrd="0" destOrd="0" presId="urn:microsoft.com/office/officeart/2018/5/layout/IconLeafLabelList"/>
    <dgm:cxn modelId="{164C02DF-1621-4444-92AC-6A70A9797BCA}" type="presParOf" srcId="{7511C643-73D4-4D46-A059-CF4A62759A95}" destId="{723A2EA4-E286-435C-AA96-A54ABFF1F859}" srcOrd="1" destOrd="0" presId="urn:microsoft.com/office/officeart/2018/5/layout/IconLeafLabelList"/>
    <dgm:cxn modelId="{2A6C0674-B0FD-4F62-8BA5-06C538B5E1C3}" type="presParOf" srcId="{7511C643-73D4-4D46-A059-CF4A62759A95}" destId="{7AB6507A-6DBC-49B8-9BBF-4DD695BD18EA}" srcOrd="2" destOrd="0" presId="urn:microsoft.com/office/officeart/2018/5/layout/IconLeafLabelList"/>
    <dgm:cxn modelId="{D24F343B-51CA-414B-872B-82FB3455717C}" type="presParOf" srcId="{7511C643-73D4-4D46-A059-CF4A62759A95}" destId="{D2DEB1CC-83F4-498F-8902-6AE81758782E}" srcOrd="3" destOrd="0" presId="urn:microsoft.com/office/officeart/2018/5/layout/IconLeafLabelList"/>
    <dgm:cxn modelId="{D55B25A0-ACEB-4E3D-BB35-B005335A5DBA}" type="presParOf" srcId="{CB193F15-8C38-44DA-AA0F-1DFE833C12DA}" destId="{B35B8DAF-55D5-43F9-A518-69A90A2F989E}" srcOrd="1" destOrd="0" presId="urn:microsoft.com/office/officeart/2018/5/layout/IconLeafLabelList"/>
    <dgm:cxn modelId="{0F2F0B26-E525-4C77-9A39-3BF78A78E33E}" type="presParOf" srcId="{CB193F15-8C38-44DA-AA0F-1DFE833C12DA}" destId="{2DBA1E0F-5C20-4D69-B698-727478B341B0}" srcOrd="2" destOrd="0" presId="urn:microsoft.com/office/officeart/2018/5/layout/IconLeafLabelList"/>
    <dgm:cxn modelId="{091C7E0A-9A50-44A4-AEB6-4B0EFE3EF4C5}" type="presParOf" srcId="{2DBA1E0F-5C20-4D69-B698-727478B341B0}" destId="{717C1669-00BF-49A8-B246-3D69EFE054FF}" srcOrd="0" destOrd="0" presId="urn:microsoft.com/office/officeart/2018/5/layout/IconLeafLabelList"/>
    <dgm:cxn modelId="{360235CB-520B-4339-B0AF-D577D4A81AB8}" type="presParOf" srcId="{2DBA1E0F-5C20-4D69-B698-727478B341B0}" destId="{1BE2C14A-785E-4368-A783-5F2A1FF07477}" srcOrd="1" destOrd="0" presId="urn:microsoft.com/office/officeart/2018/5/layout/IconLeafLabelList"/>
    <dgm:cxn modelId="{B6A77DDF-A84B-4805-81E9-35615D93022A}" type="presParOf" srcId="{2DBA1E0F-5C20-4D69-B698-727478B341B0}" destId="{908BD153-6E40-49CD-9516-D4C8D8974266}" srcOrd="2" destOrd="0" presId="urn:microsoft.com/office/officeart/2018/5/layout/IconLeafLabelList"/>
    <dgm:cxn modelId="{CD32D1FE-8BA7-4CE8-BD4A-4FF52A5BB65C}" type="presParOf" srcId="{2DBA1E0F-5C20-4D69-B698-727478B341B0}" destId="{940310DB-F4A8-41F2-9B25-526C97E19BAA}" srcOrd="3" destOrd="0" presId="urn:microsoft.com/office/officeart/2018/5/layout/IconLeafLabelList"/>
    <dgm:cxn modelId="{39EFDCB2-623E-48CA-A323-FF63495A177C}" type="presParOf" srcId="{CB193F15-8C38-44DA-AA0F-1DFE833C12DA}" destId="{735C569C-6AE4-45D9-8430-95D65FD63C97}" srcOrd="3" destOrd="0" presId="urn:microsoft.com/office/officeart/2018/5/layout/IconLeafLabelList"/>
    <dgm:cxn modelId="{4883FF00-3F88-4E5B-BD88-BEBBCDB578B7}" type="presParOf" srcId="{CB193F15-8C38-44DA-AA0F-1DFE833C12DA}" destId="{633AD31A-9DF2-4BC4-AFB9-06478735E8A6}" srcOrd="4" destOrd="0" presId="urn:microsoft.com/office/officeart/2018/5/layout/IconLeafLabelList"/>
    <dgm:cxn modelId="{5502C0C5-E0A7-4304-9FF9-F7F13FA430BF}" type="presParOf" srcId="{633AD31A-9DF2-4BC4-AFB9-06478735E8A6}" destId="{58A35483-5EE2-4148-9065-95E41698829C}" srcOrd="0" destOrd="0" presId="urn:microsoft.com/office/officeart/2018/5/layout/IconLeafLabelList"/>
    <dgm:cxn modelId="{6D6EA110-B0BB-4B66-AFFB-D8360002FF55}" type="presParOf" srcId="{633AD31A-9DF2-4BC4-AFB9-06478735E8A6}" destId="{A43538C4-DCAC-43DA-91D8-E3B32184519A}" srcOrd="1" destOrd="0" presId="urn:microsoft.com/office/officeart/2018/5/layout/IconLeafLabelList"/>
    <dgm:cxn modelId="{AE004F4A-8DF0-4A2F-94D7-BD15D4A14829}" type="presParOf" srcId="{633AD31A-9DF2-4BC4-AFB9-06478735E8A6}" destId="{30E24608-037D-4412-838E-E42F582A8D4B}" srcOrd="2" destOrd="0" presId="urn:microsoft.com/office/officeart/2018/5/layout/IconLeafLabelList"/>
    <dgm:cxn modelId="{88720236-7B44-4AEC-953B-2BE829654067}" type="presParOf" srcId="{633AD31A-9DF2-4BC4-AFB9-06478735E8A6}" destId="{26E2FD4E-E8A5-41CE-B8EB-9C8A466B1724}"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C8E475E-E242-4816-B04D-BF973E26F539}" type="doc">
      <dgm:prSet loTypeId="urn:microsoft.com/office/officeart/2005/8/layout/process1" loCatId="process" qsTypeId="urn:microsoft.com/office/officeart/2005/8/quickstyle/3d1" qsCatId="3D" csTypeId="urn:microsoft.com/office/officeart/2005/8/colors/accent1_4" csCatId="accent1" phldr="1"/>
      <dgm:spPr/>
    </dgm:pt>
    <dgm:pt modelId="{0F9E2596-46CC-4A76-AE8C-3915DBE7380A}">
      <dgm:prSet phldrT="[Text]"/>
      <dgm:spPr/>
      <dgm:t>
        <a:bodyPr/>
        <a:lstStyle/>
        <a:p>
          <a:r>
            <a:rPr lang="en-US"/>
            <a:t>Order</a:t>
          </a:r>
        </a:p>
      </dgm:t>
    </dgm:pt>
    <dgm:pt modelId="{1A9DA1E8-389A-4636-8AC4-52126829019E}" type="parTrans" cxnId="{E2F7467B-421C-4AC5-B68F-A6261FDF5F32}">
      <dgm:prSet/>
      <dgm:spPr/>
      <dgm:t>
        <a:bodyPr/>
        <a:lstStyle/>
        <a:p>
          <a:endParaRPr lang="en-US"/>
        </a:p>
      </dgm:t>
    </dgm:pt>
    <dgm:pt modelId="{D00452A4-101B-468F-83E2-44D0326E252C}" type="sibTrans" cxnId="{E2F7467B-421C-4AC5-B68F-A6261FDF5F32}">
      <dgm:prSet/>
      <dgm:spPr/>
      <dgm:t>
        <a:bodyPr/>
        <a:lstStyle/>
        <a:p>
          <a:endParaRPr lang="en-US"/>
        </a:p>
      </dgm:t>
    </dgm:pt>
    <dgm:pt modelId="{3403ADE8-11FA-4785-BF70-9E81DC1A2DB6}">
      <dgm:prSet phldrT="[Text]"/>
      <dgm:spPr/>
      <dgm:t>
        <a:bodyPr/>
        <a:lstStyle/>
        <a:p>
          <a:r>
            <a:rPr lang="en-US"/>
            <a:t>Return</a:t>
          </a:r>
        </a:p>
      </dgm:t>
    </dgm:pt>
    <dgm:pt modelId="{A0B43B19-6216-4647-823D-B4600541CDF8}" type="parTrans" cxnId="{108B71E8-AFC7-4304-9311-55A5C20FBDDA}">
      <dgm:prSet/>
      <dgm:spPr/>
      <dgm:t>
        <a:bodyPr/>
        <a:lstStyle/>
        <a:p>
          <a:endParaRPr lang="en-US"/>
        </a:p>
      </dgm:t>
    </dgm:pt>
    <dgm:pt modelId="{A7AECC27-832B-4676-9B28-787470AFF858}" type="sibTrans" cxnId="{108B71E8-AFC7-4304-9311-55A5C20FBDDA}">
      <dgm:prSet/>
      <dgm:spPr/>
      <dgm:t>
        <a:bodyPr/>
        <a:lstStyle/>
        <a:p>
          <a:endParaRPr lang="en-US"/>
        </a:p>
      </dgm:t>
    </dgm:pt>
    <dgm:pt modelId="{55C2E11D-34FF-4ACA-8F86-1800315D07C3}">
      <dgm:prSet phldrT="[Text]"/>
      <dgm:spPr/>
      <dgm:t>
        <a:bodyPr/>
        <a:lstStyle/>
        <a:p>
          <a:r>
            <a:rPr lang="en-US"/>
            <a:t>Upload</a:t>
          </a:r>
        </a:p>
      </dgm:t>
    </dgm:pt>
    <dgm:pt modelId="{017062FA-678F-4E6A-B935-B29769D400B9}" type="parTrans" cxnId="{21B4C18E-8BA3-45AF-A93D-42B229516356}">
      <dgm:prSet/>
      <dgm:spPr/>
      <dgm:t>
        <a:bodyPr/>
        <a:lstStyle/>
        <a:p>
          <a:endParaRPr lang="en-US"/>
        </a:p>
      </dgm:t>
    </dgm:pt>
    <dgm:pt modelId="{5D5B42EF-BD16-4622-8C4F-9E85724ACC30}" type="sibTrans" cxnId="{21B4C18E-8BA3-45AF-A93D-42B229516356}">
      <dgm:prSet/>
      <dgm:spPr/>
      <dgm:t>
        <a:bodyPr/>
        <a:lstStyle/>
        <a:p>
          <a:endParaRPr lang="en-US"/>
        </a:p>
      </dgm:t>
    </dgm:pt>
    <dgm:pt modelId="{F60CCCD1-B0AF-4B33-BB5D-47CA14F60BC2}">
      <dgm:prSet phldrT="[Text]"/>
      <dgm:spPr/>
      <dgm:t>
        <a:bodyPr/>
        <a:lstStyle/>
        <a:p>
          <a:r>
            <a:rPr lang="en-US"/>
            <a:t>Receive</a:t>
          </a:r>
        </a:p>
      </dgm:t>
    </dgm:pt>
    <dgm:pt modelId="{DDB70AAD-90CD-4B79-B572-FD4C18BDF9DB}" type="parTrans" cxnId="{300CCF66-0E42-45EB-9989-655120B322F1}">
      <dgm:prSet/>
      <dgm:spPr/>
      <dgm:t>
        <a:bodyPr/>
        <a:lstStyle/>
        <a:p>
          <a:endParaRPr lang="en-US"/>
        </a:p>
      </dgm:t>
    </dgm:pt>
    <dgm:pt modelId="{4AEC04BF-7F39-4D67-B62D-17E44ACAC1C3}" type="sibTrans" cxnId="{300CCF66-0E42-45EB-9989-655120B322F1}">
      <dgm:prSet/>
      <dgm:spPr/>
      <dgm:t>
        <a:bodyPr/>
        <a:lstStyle/>
        <a:p>
          <a:endParaRPr lang="en-US"/>
        </a:p>
      </dgm:t>
    </dgm:pt>
    <dgm:pt modelId="{6872DB6A-1B64-478C-8418-A660444C6785}">
      <dgm:prSet phldrT="[Text]"/>
      <dgm:spPr/>
      <dgm:t>
        <a:bodyPr/>
        <a:lstStyle/>
        <a:p>
          <a:r>
            <a:rPr lang="en-US"/>
            <a:t>Copy Data</a:t>
          </a:r>
        </a:p>
      </dgm:t>
    </dgm:pt>
    <dgm:pt modelId="{5FC7EFB0-43B9-4412-91EB-3F0B47A978C6}" type="parTrans" cxnId="{DB5D296A-FC78-4FBD-8E62-5A28FCB0A1C6}">
      <dgm:prSet/>
      <dgm:spPr/>
      <dgm:t>
        <a:bodyPr/>
        <a:lstStyle/>
        <a:p>
          <a:endParaRPr lang="en-US"/>
        </a:p>
      </dgm:t>
    </dgm:pt>
    <dgm:pt modelId="{E734D3B7-83EC-45EC-8153-E44EBC7662E2}" type="sibTrans" cxnId="{DB5D296A-FC78-4FBD-8E62-5A28FCB0A1C6}">
      <dgm:prSet/>
      <dgm:spPr/>
      <dgm:t>
        <a:bodyPr/>
        <a:lstStyle/>
        <a:p>
          <a:endParaRPr lang="en-US"/>
        </a:p>
      </dgm:t>
    </dgm:pt>
    <dgm:pt modelId="{33F10699-6783-4618-A5DE-1A23E58FA186}" type="pres">
      <dgm:prSet presAssocID="{EC8E475E-E242-4816-B04D-BF973E26F539}" presName="Name0" presStyleCnt="0">
        <dgm:presLayoutVars>
          <dgm:dir/>
          <dgm:resizeHandles val="exact"/>
        </dgm:presLayoutVars>
      </dgm:prSet>
      <dgm:spPr/>
    </dgm:pt>
    <dgm:pt modelId="{25AA112D-1790-402B-B2F6-63F6B6D2D124}" type="pres">
      <dgm:prSet presAssocID="{0F9E2596-46CC-4A76-AE8C-3915DBE7380A}" presName="node" presStyleLbl="node1" presStyleIdx="0" presStyleCnt="5">
        <dgm:presLayoutVars>
          <dgm:bulletEnabled val="1"/>
        </dgm:presLayoutVars>
      </dgm:prSet>
      <dgm:spPr/>
    </dgm:pt>
    <dgm:pt modelId="{E3EAF730-E64B-4487-8B14-632C513B6E5B}" type="pres">
      <dgm:prSet presAssocID="{D00452A4-101B-468F-83E2-44D0326E252C}" presName="sibTrans" presStyleLbl="sibTrans2D1" presStyleIdx="0" presStyleCnt="4"/>
      <dgm:spPr/>
    </dgm:pt>
    <dgm:pt modelId="{6DED000E-7FE6-485C-BAE7-6817CFBDE7CB}" type="pres">
      <dgm:prSet presAssocID="{D00452A4-101B-468F-83E2-44D0326E252C}" presName="connectorText" presStyleLbl="sibTrans2D1" presStyleIdx="0" presStyleCnt="4"/>
      <dgm:spPr/>
    </dgm:pt>
    <dgm:pt modelId="{6A3382E0-B003-455C-91BF-1FCCE503BA5C}" type="pres">
      <dgm:prSet presAssocID="{F60CCCD1-B0AF-4B33-BB5D-47CA14F60BC2}" presName="node" presStyleLbl="node1" presStyleIdx="1" presStyleCnt="5">
        <dgm:presLayoutVars>
          <dgm:bulletEnabled val="1"/>
        </dgm:presLayoutVars>
      </dgm:prSet>
      <dgm:spPr/>
    </dgm:pt>
    <dgm:pt modelId="{CD387AFC-2AAC-43C1-9C07-836954E85FC7}" type="pres">
      <dgm:prSet presAssocID="{4AEC04BF-7F39-4D67-B62D-17E44ACAC1C3}" presName="sibTrans" presStyleLbl="sibTrans2D1" presStyleIdx="1" presStyleCnt="4"/>
      <dgm:spPr/>
    </dgm:pt>
    <dgm:pt modelId="{046E1BA0-D6D8-4325-8B5E-A75F2D2B3C68}" type="pres">
      <dgm:prSet presAssocID="{4AEC04BF-7F39-4D67-B62D-17E44ACAC1C3}" presName="connectorText" presStyleLbl="sibTrans2D1" presStyleIdx="1" presStyleCnt="4"/>
      <dgm:spPr/>
    </dgm:pt>
    <dgm:pt modelId="{6D412AB0-633F-4C76-8317-B44A7C6CD55E}" type="pres">
      <dgm:prSet presAssocID="{6872DB6A-1B64-478C-8418-A660444C6785}" presName="node" presStyleLbl="node1" presStyleIdx="2" presStyleCnt="5">
        <dgm:presLayoutVars>
          <dgm:bulletEnabled val="1"/>
        </dgm:presLayoutVars>
      </dgm:prSet>
      <dgm:spPr/>
    </dgm:pt>
    <dgm:pt modelId="{7419EBCE-1BEF-489B-AB6C-5E77579DA526}" type="pres">
      <dgm:prSet presAssocID="{E734D3B7-83EC-45EC-8153-E44EBC7662E2}" presName="sibTrans" presStyleLbl="sibTrans2D1" presStyleIdx="2" presStyleCnt="4"/>
      <dgm:spPr/>
    </dgm:pt>
    <dgm:pt modelId="{069F35C1-340B-4644-99FB-3259DA83A3FE}" type="pres">
      <dgm:prSet presAssocID="{E734D3B7-83EC-45EC-8153-E44EBC7662E2}" presName="connectorText" presStyleLbl="sibTrans2D1" presStyleIdx="2" presStyleCnt="4"/>
      <dgm:spPr/>
    </dgm:pt>
    <dgm:pt modelId="{F9CB52B6-76B6-4F4F-B680-334EF3A48C5F}" type="pres">
      <dgm:prSet presAssocID="{3403ADE8-11FA-4785-BF70-9E81DC1A2DB6}" presName="node" presStyleLbl="node1" presStyleIdx="3" presStyleCnt="5">
        <dgm:presLayoutVars>
          <dgm:bulletEnabled val="1"/>
        </dgm:presLayoutVars>
      </dgm:prSet>
      <dgm:spPr/>
    </dgm:pt>
    <dgm:pt modelId="{F90D4846-8AC4-43B3-9837-DC59F666D16C}" type="pres">
      <dgm:prSet presAssocID="{A7AECC27-832B-4676-9B28-787470AFF858}" presName="sibTrans" presStyleLbl="sibTrans2D1" presStyleIdx="3" presStyleCnt="4"/>
      <dgm:spPr/>
    </dgm:pt>
    <dgm:pt modelId="{8E1F0373-B077-4A5B-8E1F-A99A1F59CA34}" type="pres">
      <dgm:prSet presAssocID="{A7AECC27-832B-4676-9B28-787470AFF858}" presName="connectorText" presStyleLbl="sibTrans2D1" presStyleIdx="3" presStyleCnt="4"/>
      <dgm:spPr/>
    </dgm:pt>
    <dgm:pt modelId="{2FFFF600-3574-4E97-9E76-34EF2BF7B266}" type="pres">
      <dgm:prSet presAssocID="{55C2E11D-34FF-4ACA-8F86-1800315D07C3}" presName="node" presStyleLbl="node1" presStyleIdx="4" presStyleCnt="5">
        <dgm:presLayoutVars>
          <dgm:bulletEnabled val="1"/>
        </dgm:presLayoutVars>
      </dgm:prSet>
      <dgm:spPr/>
    </dgm:pt>
  </dgm:ptLst>
  <dgm:cxnLst>
    <dgm:cxn modelId="{B77B2E18-36CE-47D6-8873-6EAE3063233C}" type="presOf" srcId="{EC8E475E-E242-4816-B04D-BF973E26F539}" destId="{33F10699-6783-4618-A5DE-1A23E58FA186}" srcOrd="0" destOrd="0" presId="urn:microsoft.com/office/officeart/2005/8/layout/process1"/>
    <dgm:cxn modelId="{4C591934-9548-48AC-B8BF-DA31D1511AC9}" type="presOf" srcId="{E734D3B7-83EC-45EC-8153-E44EBC7662E2}" destId="{7419EBCE-1BEF-489B-AB6C-5E77579DA526}" srcOrd="0" destOrd="0" presId="urn:microsoft.com/office/officeart/2005/8/layout/process1"/>
    <dgm:cxn modelId="{CCFD5F5C-3893-41CA-8CB6-3AE4CAB163C9}" type="presOf" srcId="{6872DB6A-1B64-478C-8418-A660444C6785}" destId="{6D412AB0-633F-4C76-8317-B44A7C6CD55E}" srcOrd="0" destOrd="0" presId="urn:microsoft.com/office/officeart/2005/8/layout/process1"/>
    <dgm:cxn modelId="{300CCF66-0E42-45EB-9989-655120B322F1}" srcId="{EC8E475E-E242-4816-B04D-BF973E26F539}" destId="{F60CCCD1-B0AF-4B33-BB5D-47CA14F60BC2}" srcOrd="1" destOrd="0" parTransId="{DDB70AAD-90CD-4B79-B572-FD4C18BDF9DB}" sibTransId="{4AEC04BF-7F39-4D67-B62D-17E44ACAC1C3}"/>
    <dgm:cxn modelId="{DB5D296A-FC78-4FBD-8E62-5A28FCB0A1C6}" srcId="{EC8E475E-E242-4816-B04D-BF973E26F539}" destId="{6872DB6A-1B64-478C-8418-A660444C6785}" srcOrd="2" destOrd="0" parTransId="{5FC7EFB0-43B9-4412-91EB-3F0B47A978C6}" sibTransId="{E734D3B7-83EC-45EC-8153-E44EBC7662E2}"/>
    <dgm:cxn modelId="{45238E4C-8358-43F9-88D4-1975A56CCFF8}" type="presOf" srcId="{D00452A4-101B-468F-83E2-44D0326E252C}" destId="{6DED000E-7FE6-485C-BAE7-6817CFBDE7CB}" srcOrd="1" destOrd="0" presId="urn:microsoft.com/office/officeart/2005/8/layout/process1"/>
    <dgm:cxn modelId="{09A70254-0301-4193-A475-123F0A54B9F4}" type="presOf" srcId="{3403ADE8-11FA-4785-BF70-9E81DC1A2DB6}" destId="{F9CB52B6-76B6-4F4F-B680-334EF3A48C5F}" srcOrd="0" destOrd="0" presId="urn:microsoft.com/office/officeart/2005/8/layout/process1"/>
    <dgm:cxn modelId="{50FC2E56-2B9B-490D-9D53-F28CF4C46156}" type="presOf" srcId="{0F9E2596-46CC-4A76-AE8C-3915DBE7380A}" destId="{25AA112D-1790-402B-B2F6-63F6B6D2D124}" srcOrd="0" destOrd="0" presId="urn:microsoft.com/office/officeart/2005/8/layout/process1"/>
    <dgm:cxn modelId="{9F103277-439E-41A6-B7C8-7E74F2D0392F}" type="presOf" srcId="{A7AECC27-832B-4676-9B28-787470AFF858}" destId="{8E1F0373-B077-4A5B-8E1F-A99A1F59CA34}" srcOrd="1" destOrd="0" presId="urn:microsoft.com/office/officeart/2005/8/layout/process1"/>
    <dgm:cxn modelId="{E2F7467B-421C-4AC5-B68F-A6261FDF5F32}" srcId="{EC8E475E-E242-4816-B04D-BF973E26F539}" destId="{0F9E2596-46CC-4A76-AE8C-3915DBE7380A}" srcOrd="0" destOrd="0" parTransId="{1A9DA1E8-389A-4636-8AC4-52126829019E}" sibTransId="{D00452A4-101B-468F-83E2-44D0326E252C}"/>
    <dgm:cxn modelId="{0FAC6D80-7927-40D4-8411-B56CD38B8520}" type="presOf" srcId="{E734D3B7-83EC-45EC-8153-E44EBC7662E2}" destId="{069F35C1-340B-4644-99FB-3259DA83A3FE}" srcOrd="1" destOrd="0" presId="urn:microsoft.com/office/officeart/2005/8/layout/process1"/>
    <dgm:cxn modelId="{E4834788-24C2-4EE7-B502-2E99AD770DBD}" type="presOf" srcId="{4AEC04BF-7F39-4D67-B62D-17E44ACAC1C3}" destId="{046E1BA0-D6D8-4325-8B5E-A75F2D2B3C68}" srcOrd="1" destOrd="0" presId="urn:microsoft.com/office/officeart/2005/8/layout/process1"/>
    <dgm:cxn modelId="{21B4C18E-8BA3-45AF-A93D-42B229516356}" srcId="{EC8E475E-E242-4816-B04D-BF973E26F539}" destId="{55C2E11D-34FF-4ACA-8F86-1800315D07C3}" srcOrd="4" destOrd="0" parTransId="{017062FA-678F-4E6A-B935-B29769D400B9}" sibTransId="{5D5B42EF-BD16-4622-8C4F-9E85724ACC30}"/>
    <dgm:cxn modelId="{2635DF98-FA43-4116-B9FC-57DECDCD2043}" type="presOf" srcId="{D00452A4-101B-468F-83E2-44D0326E252C}" destId="{E3EAF730-E64B-4487-8B14-632C513B6E5B}" srcOrd="0" destOrd="0" presId="urn:microsoft.com/office/officeart/2005/8/layout/process1"/>
    <dgm:cxn modelId="{3CEBF1A3-78BB-4A26-B95F-C10A5FD5556C}" type="presOf" srcId="{F60CCCD1-B0AF-4B33-BB5D-47CA14F60BC2}" destId="{6A3382E0-B003-455C-91BF-1FCCE503BA5C}" srcOrd="0" destOrd="0" presId="urn:microsoft.com/office/officeart/2005/8/layout/process1"/>
    <dgm:cxn modelId="{1249A8A6-5F5E-4B30-B8D1-21E2AE9164C1}" type="presOf" srcId="{4AEC04BF-7F39-4D67-B62D-17E44ACAC1C3}" destId="{CD387AFC-2AAC-43C1-9C07-836954E85FC7}" srcOrd="0" destOrd="0" presId="urn:microsoft.com/office/officeart/2005/8/layout/process1"/>
    <dgm:cxn modelId="{E810E6D2-8EBF-43D2-A83C-95DC98F2BD09}" type="presOf" srcId="{55C2E11D-34FF-4ACA-8F86-1800315D07C3}" destId="{2FFFF600-3574-4E97-9E76-34EF2BF7B266}" srcOrd="0" destOrd="0" presId="urn:microsoft.com/office/officeart/2005/8/layout/process1"/>
    <dgm:cxn modelId="{108B71E8-AFC7-4304-9311-55A5C20FBDDA}" srcId="{EC8E475E-E242-4816-B04D-BF973E26F539}" destId="{3403ADE8-11FA-4785-BF70-9E81DC1A2DB6}" srcOrd="3" destOrd="0" parTransId="{A0B43B19-6216-4647-823D-B4600541CDF8}" sibTransId="{A7AECC27-832B-4676-9B28-787470AFF858}"/>
    <dgm:cxn modelId="{69770DFB-FDD8-4A9A-83B4-AAB74260C14F}" type="presOf" srcId="{A7AECC27-832B-4676-9B28-787470AFF858}" destId="{F90D4846-8AC4-43B3-9837-DC59F666D16C}" srcOrd="0" destOrd="0" presId="urn:microsoft.com/office/officeart/2005/8/layout/process1"/>
    <dgm:cxn modelId="{4A834A22-F56B-4085-A71B-EDE092C3FB67}" type="presParOf" srcId="{33F10699-6783-4618-A5DE-1A23E58FA186}" destId="{25AA112D-1790-402B-B2F6-63F6B6D2D124}" srcOrd="0" destOrd="0" presId="urn:microsoft.com/office/officeart/2005/8/layout/process1"/>
    <dgm:cxn modelId="{957453A2-650C-4A3D-AE84-66396D70F076}" type="presParOf" srcId="{33F10699-6783-4618-A5DE-1A23E58FA186}" destId="{E3EAF730-E64B-4487-8B14-632C513B6E5B}" srcOrd="1" destOrd="0" presId="urn:microsoft.com/office/officeart/2005/8/layout/process1"/>
    <dgm:cxn modelId="{F98E7014-02BB-43BB-B147-987AAE0CC7FD}" type="presParOf" srcId="{E3EAF730-E64B-4487-8B14-632C513B6E5B}" destId="{6DED000E-7FE6-485C-BAE7-6817CFBDE7CB}" srcOrd="0" destOrd="0" presId="urn:microsoft.com/office/officeart/2005/8/layout/process1"/>
    <dgm:cxn modelId="{56F3C854-2D53-4AF9-A765-C6AB4060AAFE}" type="presParOf" srcId="{33F10699-6783-4618-A5DE-1A23E58FA186}" destId="{6A3382E0-B003-455C-91BF-1FCCE503BA5C}" srcOrd="2" destOrd="0" presId="urn:microsoft.com/office/officeart/2005/8/layout/process1"/>
    <dgm:cxn modelId="{A6369FC6-8314-4DF7-AB4F-5EE682D83A14}" type="presParOf" srcId="{33F10699-6783-4618-A5DE-1A23E58FA186}" destId="{CD387AFC-2AAC-43C1-9C07-836954E85FC7}" srcOrd="3" destOrd="0" presId="urn:microsoft.com/office/officeart/2005/8/layout/process1"/>
    <dgm:cxn modelId="{36405C1D-FECA-4E60-9F59-8F2C982183D0}" type="presParOf" srcId="{CD387AFC-2AAC-43C1-9C07-836954E85FC7}" destId="{046E1BA0-D6D8-4325-8B5E-A75F2D2B3C68}" srcOrd="0" destOrd="0" presId="urn:microsoft.com/office/officeart/2005/8/layout/process1"/>
    <dgm:cxn modelId="{0501CAA5-6301-4506-AB06-A78676A1FC0E}" type="presParOf" srcId="{33F10699-6783-4618-A5DE-1A23E58FA186}" destId="{6D412AB0-633F-4C76-8317-B44A7C6CD55E}" srcOrd="4" destOrd="0" presId="urn:microsoft.com/office/officeart/2005/8/layout/process1"/>
    <dgm:cxn modelId="{AEA8179E-EAF5-4CB6-869A-525527FA48AE}" type="presParOf" srcId="{33F10699-6783-4618-A5DE-1A23E58FA186}" destId="{7419EBCE-1BEF-489B-AB6C-5E77579DA526}" srcOrd="5" destOrd="0" presId="urn:microsoft.com/office/officeart/2005/8/layout/process1"/>
    <dgm:cxn modelId="{0E7F6EC5-77F5-4405-904A-C335B17D81FA}" type="presParOf" srcId="{7419EBCE-1BEF-489B-AB6C-5E77579DA526}" destId="{069F35C1-340B-4644-99FB-3259DA83A3FE}" srcOrd="0" destOrd="0" presId="urn:microsoft.com/office/officeart/2005/8/layout/process1"/>
    <dgm:cxn modelId="{2508052D-4E33-43D0-A21A-26F6924E25C9}" type="presParOf" srcId="{33F10699-6783-4618-A5DE-1A23E58FA186}" destId="{F9CB52B6-76B6-4F4F-B680-334EF3A48C5F}" srcOrd="6" destOrd="0" presId="urn:microsoft.com/office/officeart/2005/8/layout/process1"/>
    <dgm:cxn modelId="{B33EAA33-1227-4F73-BEF3-04625B858C65}" type="presParOf" srcId="{33F10699-6783-4618-A5DE-1A23E58FA186}" destId="{F90D4846-8AC4-43B3-9837-DC59F666D16C}" srcOrd="7" destOrd="0" presId="urn:microsoft.com/office/officeart/2005/8/layout/process1"/>
    <dgm:cxn modelId="{92D1066D-17E1-4F0A-865D-2A3571BDDC29}" type="presParOf" srcId="{F90D4846-8AC4-43B3-9837-DC59F666D16C}" destId="{8E1F0373-B077-4A5B-8E1F-A99A1F59CA34}" srcOrd="0" destOrd="0" presId="urn:microsoft.com/office/officeart/2005/8/layout/process1"/>
    <dgm:cxn modelId="{166C49FE-C735-4966-B620-C6B6F103F91B}" type="presParOf" srcId="{33F10699-6783-4618-A5DE-1A23E58FA186}" destId="{2FFFF600-3574-4E97-9E76-34EF2BF7B266}" srcOrd="8"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CF0EE3-6AEC-4B44-A2D5-BE535A5A0625}">
      <dsp:nvSpPr>
        <dsp:cNvPr id="0" name=""/>
        <dsp:cNvSpPr/>
      </dsp:nvSpPr>
      <dsp:spPr>
        <a:xfrm>
          <a:off x="703579" y="234536"/>
          <a:ext cx="1955812" cy="1955812"/>
        </a:xfrm>
        <a:prstGeom prst="round2DiagRect">
          <a:avLst>
            <a:gd name="adj1" fmla="val 29727"/>
            <a:gd name="adj2" fmla="val 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23A2EA4-E286-435C-AA96-A54ABFF1F859}">
      <dsp:nvSpPr>
        <dsp:cNvPr id="0" name=""/>
        <dsp:cNvSpPr/>
      </dsp:nvSpPr>
      <dsp:spPr>
        <a:xfrm>
          <a:off x="1120391" y="651349"/>
          <a:ext cx="1122187" cy="112218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2DEB1CC-83F4-498F-8902-6AE81758782E}">
      <dsp:nvSpPr>
        <dsp:cNvPr id="0" name=""/>
        <dsp:cNvSpPr/>
      </dsp:nvSpPr>
      <dsp:spPr>
        <a:xfrm>
          <a:off x="78360" y="2799536"/>
          <a:ext cx="3206250" cy="18960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cap="all"/>
          </a:pPr>
          <a:r>
            <a:rPr lang="en-US" sz="2000" kern="1200" baseline="0" dirty="0"/>
            <a:t>Exhibit </a:t>
          </a:r>
          <a:r>
            <a:rPr lang="en-US" sz="2000" b="1" kern="1200" baseline="0" dirty="0"/>
            <a:t>competence</a:t>
          </a:r>
          <a:r>
            <a:rPr lang="en-US" sz="2000" kern="1200" baseline="0" dirty="0"/>
            <a:t> In understanding how to study for and pass </a:t>
          </a:r>
          <a:r>
            <a:rPr lang="en-US" sz="2000" kern="1200" baseline="0" dirty="0" err="1"/>
            <a:t>examS</a:t>
          </a:r>
          <a:r>
            <a:rPr lang="en-US" sz="2000" kern="1200" baseline="0" dirty="0"/>
            <a:t> </a:t>
          </a:r>
        </a:p>
        <a:p>
          <a:pPr marL="0" lvl="0" indent="0" algn="ctr" defTabSz="889000">
            <a:lnSpc>
              <a:spcPct val="100000"/>
            </a:lnSpc>
            <a:spcBef>
              <a:spcPct val="0"/>
            </a:spcBef>
            <a:spcAft>
              <a:spcPct val="35000"/>
            </a:spcAft>
            <a:buNone/>
            <a:defRPr cap="all"/>
          </a:pPr>
          <a:r>
            <a:rPr lang="en-US" sz="2000" kern="1200" baseline="0" dirty="0"/>
            <a:t>AZ-104</a:t>
          </a:r>
          <a:endParaRPr lang="en-US" sz="2000" kern="1200" dirty="0"/>
        </a:p>
      </dsp:txBody>
      <dsp:txXfrm>
        <a:off x="78360" y="2799536"/>
        <a:ext cx="3206250" cy="1896095"/>
      </dsp:txXfrm>
    </dsp:sp>
    <dsp:sp modelId="{717C1669-00BF-49A8-B246-3D69EFE054FF}">
      <dsp:nvSpPr>
        <dsp:cNvPr id="0" name=""/>
        <dsp:cNvSpPr/>
      </dsp:nvSpPr>
      <dsp:spPr>
        <a:xfrm>
          <a:off x="4470922" y="234536"/>
          <a:ext cx="1955812" cy="1955812"/>
        </a:xfrm>
        <a:prstGeom prst="round2DiagRect">
          <a:avLst>
            <a:gd name="adj1" fmla="val 29727"/>
            <a:gd name="adj2" fmla="val 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BE2C14A-785E-4368-A783-5F2A1FF07477}">
      <dsp:nvSpPr>
        <dsp:cNvPr id="0" name=""/>
        <dsp:cNvSpPr/>
      </dsp:nvSpPr>
      <dsp:spPr>
        <a:xfrm>
          <a:off x="4887735" y="651349"/>
          <a:ext cx="1122187" cy="112218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40310DB-F4A8-41F2-9B25-526C97E19BAA}">
      <dsp:nvSpPr>
        <dsp:cNvPr id="0" name=""/>
        <dsp:cNvSpPr/>
      </dsp:nvSpPr>
      <dsp:spPr>
        <a:xfrm>
          <a:off x="3845704" y="2799536"/>
          <a:ext cx="3206250" cy="18960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cap="all"/>
          </a:pPr>
          <a:r>
            <a:rPr lang="en-US" sz="2000" kern="1200" dirty="0"/>
            <a:t>Demonstrate </a:t>
          </a:r>
          <a:r>
            <a:rPr lang="en-US" sz="2000" b="1" kern="1200" dirty="0"/>
            <a:t>confidence</a:t>
          </a:r>
          <a:r>
            <a:rPr lang="en-US" sz="2000" kern="1200" dirty="0"/>
            <a:t> in your ability to take and pass </a:t>
          </a:r>
          <a:r>
            <a:rPr lang="en-US" sz="2000" kern="1200" dirty="0" err="1"/>
            <a:t>exam</a:t>
          </a:r>
          <a:r>
            <a:rPr lang="en-US" sz="2000" kern="1200" baseline="0" dirty="0" err="1"/>
            <a:t>S</a:t>
          </a:r>
          <a:r>
            <a:rPr lang="en-US" sz="2000" kern="1200" baseline="0" dirty="0"/>
            <a:t> </a:t>
          </a:r>
        </a:p>
        <a:p>
          <a:pPr marL="0" lvl="0" indent="0" algn="ctr" defTabSz="889000">
            <a:lnSpc>
              <a:spcPct val="100000"/>
            </a:lnSpc>
            <a:spcBef>
              <a:spcPct val="0"/>
            </a:spcBef>
            <a:spcAft>
              <a:spcPct val="35000"/>
            </a:spcAft>
            <a:buNone/>
          </a:pPr>
          <a:r>
            <a:rPr lang="en-US" sz="2000" kern="1200" baseline="0" dirty="0"/>
            <a:t>AZ-104</a:t>
          </a:r>
          <a:endParaRPr lang="en-US" sz="2000" kern="1200" dirty="0"/>
        </a:p>
      </dsp:txBody>
      <dsp:txXfrm>
        <a:off x="3845704" y="2799536"/>
        <a:ext cx="3206250" cy="1896095"/>
      </dsp:txXfrm>
    </dsp:sp>
    <dsp:sp modelId="{58A35483-5EE2-4148-9065-95E41698829C}">
      <dsp:nvSpPr>
        <dsp:cNvPr id="0" name=""/>
        <dsp:cNvSpPr/>
      </dsp:nvSpPr>
      <dsp:spPr>
        <a:xfrm>
          <a:off x="8408534" y="234536"/>
          <a:ext cx="1955812" cy="1955812"/>
        </a:xfrm>
        <a:prstGeom prst="round2DiagRect">
          <a:avLst>
            <a:gd name="adj1" fmla="val 29727"/>
            <a:gd name="adj2" fmla="val 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43538C4-DCAC-43DA-91D8-E3B32184519A}">
      <dsp:nvSpPr>
        <dsp:cNvPr id="0" name=""/>
        <dsp:cNvSpPr/>
      </dsp:nvSpPr>
      <dsp:spPr>
        <a:xfrm>
          <a:off x="8825347" y="651349"/>
          <a:ext cx="1122187" cy="112218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6E2FD4E-E8A5-41CE-B8EB-9C8A466B1724}">
      <dsp:nvSpPr>
        <dsp:cNvPr id="0" name=""/>
        <dsp:cNvSpPr/>
      </dsp:nvSpPr>
      <dsp:spPr>
        <a:xfrm>
          <a:off x="7613047" y="2799536"/>
          <a:ext cx="3546785" cy="18960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cap="all"/>
          </a:pPr>
          <a:r>
            <a:rPr lang="en-US" sz="2000" kern="1200" dirty="0"/>
            <a:t>Have a better understanding of where best to </a:t>
          </a:r>
          <a:r>
            <a:rPr lang="en-US" sz="2000" b="1" kern="1200" dirty="0"/>
            <a:t>focus</a:t>
          </a:r>
          <a:r>
            <a:rPr lang="en-US" sz="2000" kern="1200" dirty="0"/>
            <a:t> your time in studying to take and pass </a:t>
          </a:r>
          <a:r>
            <a:rPr lang="en-US" sz="2000" kern="1200" dirty="0" err="1"/>
            <a:t>exam</a:t>
          </a:r>
          <a:r>
            <a:rPr lang="en-US" sz="2000" kern="1200" baseline="0" dirty="0" err="1"/>
            <a:t>S</a:t>
          </a:r>
          <a:r>
            <a:rPr lang="en-US" sz="2000" kern="1200" baseline="0" dirty="0"/>
            <a:t> </a:t>
          </a:r>
        </a:p>
        <a:p>
          <a:pPr marL="0" lvl="0" indent="0" algn="ctr" defTabSz="889000">
            <a:lnSpc>
              <a:spcPct val="100000"/>
            </a:lnSpc>
            <a:spcBef>
              <a:spcPct val="0"/>
            </a:spcBef>
            <a:spcAft>
              <a:spcPct val="35000"/>
            </a:spcAft>
            <a:buNone/>
          </a:pPr>
          <a:r>
            <a:rPr lang="en-US" sz="2000" kern="1200" baseline="0" dirty="0"/>
            <a:t>AZ-104</a:t>
          </a:r>
          <a:endParaRPr lang="en-US" sz="2000" kern="1200" dirty="0"/>
        </a:p>
      </dsp:txBody>
      <dsp:txXfrm>
        <a:off x="7613047" y="2799536"/>
        <a:ext cx="3546785" cy="18960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AA112D-1790-402B-B2F6-63F6B6D2D124}">
      <dsp:nvSpPr>
        <dsp:cNvPr id="0" name=""/>
        <dsp:cNvSpPr/>
      </dsp:nvSpPr>
      <dsp:spPr>
        <a:xfrm>
          <a:off x="5662" y="2403374"/>
          <a:ext cx="1755428" cy="1053256"/>
        </a:xfrm>
        <a:prstGeom prst="roundRect">
          <a:avLst>
            <a:gd name="adj" fmla="val 10000"/>
          </a:avLst>
        </a:prstGeom>
        <a:solidFill>
          <a:schemeClr val="accent1">
            <a:shade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Order</a:t>
          </a:r>
        </a:p>
      </dsp:txBody>
      <dsp:txXfrm>
        <a:off x="36511" y="2434223"/>
        <a:ext cx="1693730" cy="991558"/>
      </dsp:txXfrm>
    </dsp:sp>
    <dsp:sp modelId="{E3EAF730-E64B-4487-8B14-632C513B6E5B}">
      <dsp:nvSpPr>
        <dsp:cNvPr id="0" name=""/>
        <dsp:cNvSpPr/>
      </dsp:nvSpPr>
      <dsp:spPr>
        <a:xfrm>
          <a:off x="1936633" y="2712329"/>
          <a:ext cx="372150" cy="435346"/>
        </a:xfrm>
        <a:prstGeom prst="rightArrow">
          <a:avLst>
            <a:gd name="adj1" fmla="val 60000"/>
            <a:gd name="adj2" fmla="val 50000"/>
          </a:avLst>
        </a:prstGeom>
        <a:solidFill>
          <a:schemeClr val="accent1">
            <a:shade val="90000"/>
            <a:hueOff val="0"/>
            <a:satOff val="0"/>
            <a:lumOff val="0"/>
            <a:alphaOff val="0"/>
          </a:schemeClr>
        </a:soli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1936633" y="2799398"/>
        <a:ext cx="260505" cy="261208"/>
      </dsp:txXfrm>
    </dsp:sp>
    <dsp:sp modelId="{6A3382E0-B003-455C-91BF-1FCCE503BA5C}">
      <dsp:nvSpPr>
        <dsp:cNvPr id="0" name=""/>
        <dsp:cNvSpPr/>
      </dsp:nvSpPr>
      <dsp:spPr>
        <a:xfrm>
          <a:off x="2463262" y="2403374"/>
          <a:ext cx="1755428" cy="1053256"/>
        </a:xfrm>
        <a:prstGeom prst="roundRect">
          <a:avLst>
            <a:gd name="adj" fmla="val 10000"/>
          </a:avLst>
        </a:prstGeom>
        <a:solidFill>
          <a:schemeClr val="accent1">
            <a:shade val="50000"/>
            <a:hueOff val="256984"/>
            <a:satOff val="-37880"/>
            <a:lumOff val="24233"/>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Receive</a:t>
          </a:r>
        </a:p>
      </dsp:txBody>
      <dsp:txXfrm>
        <a:off x="2494111" y="2434223"/>
        <a:ext cx="1693730" cy="991558"/>
      </dsp:txXfrm>
    </dsp:sp>
    <dsp:sp modelId="{CD387AFC-2AAC-43C1-9C07-836954E85FC7}">
      <dsp:nvSpPr>
        <dsp:cNvPr id="0" name=""/>
        <dsp:cNvSpPr/>
      </dsp:nvSpPr>
      <dsp:spPr>
        <a:xfrm>
          <a:off x="4394232" y="2712329"/>
          <a:ext cx="372150" cy="435346"/>
        </a:xfrm>
        <a:prstGeom prst="rightArrow">
          <a:avLst>
            <a:gd name="adj1" fmla="val 60000"/>
            <a:gd name="adj2" fmla="val 50000"/>
          </a:avLst>
        </a:prstGeom>
        <a:solidFill>
          <a:schemeClr val="accent1">
            <a:shade val="90000"/>
            <a:hueOff val="381379"/>
            <a:satOff val="-47436"/>
            <a:lumOff val="29966"/>
            <a:alphaOff val="0"/>
          </a:schemeClr>
        </a:soli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4394232" y="2799398"/>
        <a:ext cx="260505" cy="261208"/>
      </dsp:txXfrm>
    </dsp:sp>
    <dsp:sp modelId="{6D412AB0-633F-4C76-8317-B44A7C6CD55E}">
      <dsp:nvSpPr>
        <dsp:cNvPr id="0" name=""/>
        <dsp:cNvSpPr/>
      </dsp:nvSpPr>
      <dsp:spPr>
        <a:xfrm>
          <a:off x="4920861" y="2403374"/>
          <a:ext cx="1755428" cy="1053256"/>
        </a:xfrm>
        <a:prstGeom prst="roundRect">
          <a:avLst>
            <a:gd name="adj" fmla="val 10000"/>
          </a:avLst>
        </a:prstGeom>
        <a:solidFill>
          <a:schemeClr val="accent1">
            <a:shade val="50000"/>
            <a:hueOff val="513968"/>
            <a:satOff val="-75759"/>
            <a:lumOff val="48466"/>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Copy Data</a:t>
          </a:r>
        </a:p>
      </dsp:txBody>
      <dsp:txXfrm>
        <a:off x="4951710" y="2434223"/>
        <a:ext cx="1693730" cy="991558"/>
      </dsp:txXfrm>
    </dsp:sp>
    <dsp:sp modelId="{7419EBCE-1BEF-489B-AB6C-5E77579DA526}">
      <dsp:nvSpPr>
        <dsp:cNvPr id="0" name=""/>
        <dsp:cNvSpPr/>
      </dsp:nvSpPr>
      <dsp:spPr>
        <a:xfrm>
          <a:off x="6851832" y="2712329"/>
          <a:ext cx="372150" cy="435346"/>
        </a:xfrm>
        <a:prstGeom prst="rightArrow">
          <a:avLst>
            <a:gd name="adj1" fmla="val 60000"/>
            <a:gd name="adj2" fmla="val 50000"/>
          </a:avLst>
        </a:prstGeom>
        <a:solidFill>
          <a:schemeClr val="accent1">
            <a:shade val="90000"/>
            <a:hueOff val="762759"/>
            <a:satOff val="-94871"/>
            <a:lumOff val="59932"/>
            <a:alphaOff val="0"/>
          </a:schemeClr>
        </a:soli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6851832" y="2799398"/>
        <a:ext cx="260505" cy="261208"/>
      </dsp:txXfrm>
    </dsp:sp>
    <dsp:sp modelId="{F9CB52B6-76B6-4F4F-B680-334EF3A48C5F}">
      <dsp:nvSpPr>
        <dsp:cNvPr id="0" name=""/>
        <dsp:cNvSpPr/>
      </dsp:nvSpPr>
      <dsp:spPr>
        <a:xfrm>
          <a:off x="7378460" y="2403374"/>
          <a:ext cx="1755428" cy="1053256"/>
        </a:xfrm>
        <a:prstGeom prst="roundRect">
          <a:avLst>
            <a:gd name="adj" fmla="val 10000"/>
          </a:avLst>
        </a:prstGeom>
        <a:solidFill>
          <a:schemeClr val="accent1">
            <a:shade val="50000"/>
            <a:hueOff val="513968"/>
            <a:satOff val="-75759"/>
            <a:lumOff val="48466"/>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Return</a:t>
          </a:r>
        </a:p>
      </dsp:txBody>
      <dsp:txXfrm>
        <a:off x="7409309" y="2434223"/>
        <a:ext cx="1693730" cy="991558"/>
      </dsp:txXfrm>
    </dsp:sp>
    <dsp:sp modelId="{F90D4846-8AC4-43B3-9837-DC59F666D16C}">
      <dsp:nvSpPr>
        <dsp:cNvPr id="0" name=""/>
        <dsp:cNvSpPr/>
      </dsp:nvSpPr>
      <dsp:spPr>
        <a:xfrm>
          <a:off x="9309431" y="2712329"/>
          <a:ext cx="372150" cy="435346"/>
        </a:xfrm>
        <a:prstGeom prst="rightArrow">
          <a:avLst>
            <a:gd name="adj1" fmla="val 60000"/>
            <a:gd name="adj2" fmla="val 50000"/>
          </a:avLst>
        </a:prstGeom>
        <a:solidFill>
          <a:schemeClr val="accent1">
            <a:shade val="90000"/>
            <a:hueOff val="381379"/>
            <a:satOff val="-47436"/>
            <a:lumOff val="29966"/>
            <a:alphaOff val="0"/>
          </a:schemeClr>
        </a:soli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9309431" y="2799398"/>
        <a:ext cx="260505" cy="261208"/>
      </dsp:txXfrm>
    </dsp:sp>
    <dsp:sp modelId="{2FFFF600-3574-4E97-9E76-34EF2BF7B266}">
      <dsp:nvSpPr>
        <dsp:cNvPr id="0" name=""/>
        <dsp:cNvSpPr/>
      </dsp:nvSpPr>
      <dsp:spPr>
        <a:xfrm>
          <a:off x="9836060" y="2403374"/>
          <a:ext cx="1755428" cy="1053256"/>
        </a:xfrm>
        <a:prstGeom prst="roundRect">
          <a:avLst>
            <a:gd name="adj" fmla="val 10000"/>
          </a:avLst>
        </a:prstGeom>
        <a:solidFill>
          <a:schemeClr val="accent1">
            <a:shade val="50000"/>
            <a:hueOff val="256984"/>
            <a:satOff val="-37880"/>
            <a:lumOff val="24233"/>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Upload</a:t>
          </a:r>
        </a:p>
      </dsp:txBody>
      <dsp:txXfrm>
        <a:off x="9866909" y="2434223"/>
        <a:ext cx="1693730" cy="991558"/>
      </dsp:txXfrm>
    </dsp:sp>
  </dsp:spTree>
</dsp:drawing>
</file>

<file path=ppt/diagrams/layout1.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0" y="-11574"/>
            <a:ext cx="2971800" cy="457200"/>
          </a:xfrm>
          <a:prstGeom prst="rect">
            <a:avLst/>
          </a:prstGeom>
        </p:spPr>
        <p:txBody>
          <a:bodyPr vert="horz" lIns="91440" tIns="45720" rIns="91440" bIns="45720" rtlCol="0"/>
          <a:lstStyle>
            <a:lvl1pPr algn="l">
              <a:defRPr sz="1200"/>
            </a:lvl1pPr>
          </a:lstStyle>
          <a:p>
            <a:endParaRPr lang="en-US">
              <a:latin typeface="Segoe UI" pitchFamily="34" charset="0"/>
            </a:endParaRPr>
          </a:p>
        </p:txBody>
      </p:sp>
      <p:sp>
        <p:nvSpPr>
          <p:cNvPr id="7" name="Date Placeholder 6"/>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1D0CB2F-F0BF-435A-A27A-2EC15087F634}" type="datetime8">
              <a:rPr lang="en-US" smtClean="0">
                <a:latin typeface="Segoe UI" pitchFamily="34" charset="0"/>
              </a:rPr>
              <a:t>1/21/2021 6:21 PM</a:t>
            </a:fld>
            <a:endParaRPr lang="en-US">
              <a:latin typeface="Segoe UI" pitchFamily="34" charset="0"/>
            </a:endParaRPr>
          </a:p>
        </p:txBody>
      </p:sp>
      <p:sp>
        <p:nvSpPr>
          <p:cNvPr id="8" name="Footer Placeholder 7"/>
          <p:cNvSpPr>
            <a:spLocks noGrp="1"/>
          </p:cNvSpPr>
          <p:nvPr>
            <p:ph type="ftr" sz="quarter" idx="2"/>
          </p:nvPr>
        </p:nvSpPr>
        <p:spPr>
          <a:xfrm>
            <a:off x="0" y="8685213"/>
            <a:ext cx="5795010" cy="332434"/>
          </a:xfrm>
          <a:prstGeom prst="rect">
            <a:avLst/>
          </a:prstGeom>
        </p:spPr>
        <p:txBody>
          <a:bodyPr vert="horz" lIns="91440" tIns="45720" rIns="91440" bIns="45720" rtlCol="0" anchor="b"/>
          <a:lstStyle>
            <a:lvl1pPr algn="l">
              <a:defRPr sz="1200"/>
            </a:lvl1p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9" name="Slide Number Placeholder 8"/>
          <p:cNvSpPr>
            <a:spLocks noGrp="1"/>
          </p:cNvSpPr>
          <p:nvPr>
            <p:ph type="sldNum" sz="quarter" idx="3"/>
          </p:nvPr>
        </p:nvSpPr>
        <p:spPr>
          <a:xfrm>
            <a:off x="5783579" y="8685213"/>
            <a:ext cx="1072833" cy="457200"/>
          </a:xfrm>
          <a:prstGeom prst="rect">
            <a:avLst/>
          </a:prstGeom>
        </p:spPr>
        <p:txBody>
          <a:bodyPr vert="horz" lIns="91440" tIns="45720" rIns="91440" bIns="45720" rtlCol="0" anchor="b"/>
          <a:lstStyle>
            <a:lvl1pPr algn="r">
              <a:defRPr sz="1200"/>
            </a:lvl1pPr>
          </a:lstStyle>
          <a:p>
            <a:fld id="{0EC9E9D6-92A0-482B-A603-C9BA7FFB8190}" type="slidenum">
              <a:rPr lang="en-US" smtClean="0">
                <a:latin typeface="Segoe UI" pitchFamily="34" charset="0"/>
              </a:rPr>
              <a:t>‹#›</a:t>
            </a:fld>
            <a:endParaRPr lang="en-US">
              <a:latin typeface="Segoe UI" pitchFamily="34"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UI" pitchFamily="34" charset="0"/>
              </a:defRPr>
            </a:lvl1pPr>
          </a:lstStyle>
          <a:p>
            <a:endParaRPr lang="en-US"/>
          </a:p>
        </p:txBody>
      </p:sp>
      <p:sp>
        <p:nvSpPr>
          <p:cNvPr id="9" name="Slide Image Placeholder 8"/>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10" name="Footer Placeholder 9"/>
          <p:cNvSpPr>
            <a:spLocks noGrp="1"/>
          </p:cNvSpPr>
          <p:nvPr>
            <p:ph type="ftr" sz="quarter" idx="4"/>
          </p:nvPr>
        </p:nvSpPr>
        <p:spPr>
          <a:xfrm>
            <a:off x="0" y="8686800"/>
            <a:ext cx="5920740" cy="355964"/>
          </a:xfrm>
          <a:prstGeom prst="rect">
            <a:avLst/>
          </a:prstGeom>
        </p:spPr>
        <p:txBody>
          <a:bodyPr vert="horz" lIns="91440" tIns="45720" rIns="91440" bIns="45720" rtlCol="0" anchor="b"/>
          <a:lstStyle>
            <a:lvl1pPr marL="571500" indent="0" algn="l">
              <a:defRPr sz="1200"/>
            </a:lvl1p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11" name="Date Placeholder 10"/>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UI" pitchFamily="34" charset="0"/>
              </a:defRPr>
            </a:lvl1pPr>
          </a:lstStyle>
          <a:p>
            <a:fld id="{D18B56EA-E28F-4F92-9F16-7A6F2501B303}" type="datetime8">
              <a:rPr lang="en-US" smtClean="0"/>
              <a:t>1/21/2021 6:21 PM</a:t>
            </a:fld>
            <a:endParaRPr lang="en-US"/>
          </a:p>
        </p:txBody>
      </p:sp>
      <p:sp>
        <p:nvSpPr>
          <p:cNvPr id="12" name="Notes Placeholder 11"/>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12"/>
          <p:cNvSpPr>
            <a:spLocks noGrp="1"/>
          </p:cNvSpPr>
          <p:nvPr>
            <p:ph type="sldNum" sz="quarter" idx="5"/>
          </p:nvPr>
        </p:nvSpPr>
        <p:spPr>
          <a:xfrm>
            <a:off x="5909309" y="8685213"/>
            <a:ext cx="947103" cy="457200"/>
          </a:xfrm>
          <a:prstGeom prst="rect">
            <a:avLst/>
          </a:prstGeom>
        </p:spPr>
        <p:txBody>
          <a:bodyPr vert="horz" lIns="91440" tIns="45720" rIns="91440" bIns="45720" rtlCol="0" anchor="b"/>
          <a:lstStyle>
            <a:lvl1pPr algn="r">
              <a:defRPr sz="1200">
                <a:latin typeface="Segoe UI" pitchFamily="34" charset="0"/>
              </a:defRPr>
            </a:lvl1pPr>
          </a:lstStyle>
          <a:p>
            <a:fld id="{B4008EB6-D09E-4580-8CD6-DDB14511944F}" type="slidenum">
              <a:rPr lang="en-US" smtClean="0"/>
              <a:pPr/>
              <a:t>‹#›</a:t>
            </a:fld>
            <a:endParaRPr lang="en-US"/>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hf/>
  <p:notesStyle>
    <a:lvl1pPr marL="0" algn="l" defTabSz="932742" rtl="0" eaLnBrk="1" latinLnBrk="0" hangingPunct="1">
      <a:lnSpc>
        <a:spcPct val="90000"/>
      </a:lnSpc>
      <a:spcAft>
        <a:spcPts val="340"/>
      </a:spcAft>
      <a:defRPr sz="900" kern="1200">
        <a:solidFill>
          <a:schemeClr val="tx1"/>
        </a:solidFill>
        <a:latin typeface="Segoe UI Light" pitchFamily="34" charset="0"/>
        <a:ea typeface="+mn-ea"/>
        <a:cs typeface="+mn-cs"/>
      </a:defRPr>
    </a:lvl1pPr>
    <a:lvl2pPr marL="217262" indent="-107956"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2pPr>
    <a:lvl3pPr marL="334664" indent="-117403"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3pPr>
    <a:lvl4pPr marL="492551" indent="-149789"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4pPr>
    <a:lvl5pPr marL="627496" indent="-117403"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5pPr>
    <a:lvl6pPr marL="2331856" algn="l" defTabSz="932742" rtl="0" eaLnBrk="1" latinLnBrk="0" hangingPunct="1">
      <a:defRPr sz="1200" kern="1200">
        <a:solidFill>
          <a:schemeClr val="tx1"/>
        </a:solidFill>
        <a:latin typeface="+mn-lt"/>
        <a:ea typeface="+mn-ea"/>
        <a:cs typeface="+mn-cs"/>
      </a:defRPr>
    </a:lvl6pPr>
    <a:lvl7pPr marL="2798226" algn="l" defTabSz="932742" rtl="0" eaLnBrk="1" latinLnBrk="0" hangingPunct="1">
      <a:defRPr sz="1200" kern="1200">
        <a:solidFill>
          <a:schemeClr val="tx1"/>
        </a:solidFill>
        <a:latin typeface="+mn-lt"/>
        <a:ea typeface="+mn-ea"/>
        <a:cs typeface="+mn-cs"/>
      </a:defRPr>
    </a:lvl7pPr>
    <a:lvl8pPr marL="3264597" algn="l" defTabSz="932742" rtl="0" eaLnBrk="1" latinLnBrk="0" hangingPunct="1">
      <a:defRPr sz="1200" kern="1200">
        <a:solidFill>
          <a:schemeClr val="tx1"/>
        </a:solidFill>
        <a:latin typeface="+mn-lt"/>
        <a:ea typeface="+mn-ea"/>
        <a:cs typeface="+mn-cs"/>
      </a:defRPr>
    </a:lvl8pPr>
    <a:lvl9pPr marL="3730969" algn="l" defTabSz="93274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321E5A7B-BB8D-4368-A182-109669521632}" type="datetime8">
              <a:rPr lang="en-US" smtClean="0"/>
              <a:t>1/21/2021 6:21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a:t>
            </a:fld>
            <a:endParaRPr lang="en-US" dirty="0"/>
          </a:p>
        </p:txBody>
      </p:sp>
    </p:spTree>
    <p:extLst>
      <p:ext uri="{BB962C8B-B14F-4D97-AF65-F5344CB8AC3E}">
        <p14:creationId xmlns:p14="http://schemas.microsoft.com/office/powerpoint/2010/main" val="27908746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a:buFont typeface="Arial" pitchFamily="34" charset="0"/>
              <a:buChar char="•"/>
            </a:pPr>
            <a:endParaRPr lang="en-US" dirty="0"/>
          </a:p>
        </p:txBody>
      </p:sp>
      <p:sp>
        <p:nvSpPr>
          <p:cNvPr id="5" name="Date Placeholder 4"/>
          <p:cNvSpPr>
            <a:spLocks noGrp="1"/>
          </p:cNvSpPr>
          <p:nvPr>
            <p:ph type="dt" idx="10"/>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F22B3E36-5CE0-4CB7-82DE-38A88C71BFA8}" type="datetime1">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1/21/2021</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8B263312-38AA-4E1E-B2B5-0F8F122B24FE}"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7494136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D18B56EA-E28F-4F92-9F16-7A6F2501B303}"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4</a:t>
            </a:fld>
            <a:endParaRPr lang="en-US"/>
          </a:p>
        </p:txBody>
      </p:sp>
    </p:spTree>
    <p:extLst>
      <p:ext uri="{BB962C8B-B14F-4D97-AF65-F5344CB8AC3E}">
        <p14:creationId xmlns:p14="http://schemas.microsoft.com/office/powerpoint/2010/main" val="29879694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fld id="{D18B56EA-E28F-4F92-9F16-7A6F2501B303}" type="datetime8">
              <a:rPr lang="en-US" smtClean="0"/>
              <a:t>1/21/2021 6:21 PM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5</a:t>
            </a:fld>
            <a:endParaRPr lang="en-US"/>
          </a:p>
        </p:txBody>
      </p:sp>
    </p:spTree>
    <p:extLst>
      <p:ext uri="{BB962C8B-B14F-4D97-AF65-F5344CB8AC3E}">
        <p14:creationId xmlns:p14="http://schemas.microsoft.com/office/powerpoint/2010/main" val="14359766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fld id="{D18B56EA-E28F-4F92-9F16-7A6F2501B303}" type="datetime8">
              <a:rPr lang="en-US" smtClean="0"/>
              <a:t>1/21/2021 6:21 PM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6</a:t>
            </a:fld>
            <a:endParaRPr lang="en-US"/>
          </a:p>
        </p:txBody>
      </p:sp>
    </p:spTree>
    <p:extLst>
      <p:ext uri="{BB962C8B-B14F-4D97-AF65-F5344CB8AC3E}">
        <p14:creationId xmlns:p14="http://schemas.microsoft.com/office/powerpoint/2010/main" val="9606007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7</a:t>
            </a:fld>
            <a:endParaRPr lang="en-US"/>
          </a:p>
        </p:txBody>
      </p:sp>
    </p:spTree>
    <p:extLst>
      <p:ext uri="{BB962C8B-B14F-4D97-AF65-F5344CB8AC3E}">
        <p14:creationId xmlns:p14="http://schemas.microsoft.com/office/powerpoint/2010/main" val="25824616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8</a:t>
            </a:fld>
            <a:endParaRPr lang="en-US"/>
          </a:p>
        </p:txBody>
      </p:sp>
    </p:spTree>
    <p:extLst>
      <p:ext uri="{BB962C8B-B14F-4D97-AF65-F5344CB8AC3E}">
        <p14:creationId xmlns:p14="http://schemas.microsoft.com/office/powerpoint/2010/main" val="35902512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9</a:t>
            </a:fld>
            <a:endParaRPr lang="en-US"/>
          </a:p>
        </p:txBody>
      </p:sp>
    </p:spTree>
    <p:extLst>
      <p:ext uri="{BB962C8B-B14F-4D97-AF65-F5344CB8AC3E}">
        <p14:creationId xmlns:p14="http://schemas.microsoft.com/office/powerpoint/2010/main" val="4586009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10</a:t>
            </a:fld>
            <a:endParaRPr lang="en-US"/>
          </a:p>
        </p:txBody>
      </p:sp>
    </p:spTree>
    <p:extLst>
      <p:ext uri="{BB962C8B-B14F-4D97-AF65-F5344CB8AC3E}">
        <p14:creationId xmlns:p14="http://schemas.microsoft.com/office/powerpoint/2010/main" val="34268663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11</a:t>
            </a:fld>
            <a:endParaRPr lang="en-US"/>
          </a:p>
        </p:txBody>
      </p:sp>
    </p:spTree>
    <p:extLst>
      <p:ext uri="{BB962C8B-B14F-4D97-AF65-F5344CB8AC3E}">
        <p14:creationId xmlns:p14="http://schemas.microsoft.com/office/powerpoint/2010/main" val="6848243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12</a:t>
            </a:fld>
            <a:endParaRPr lang="en-US"/>
          </a:p>
        </p:txBody>
      </p:sp>
    </p:spTree>
    <p:extLst>
      <p:ext uri="{BB962C8B-B14F-4D97-AF65-F5344CB8AC3E}">
        <p14:creationId xmlns:p14="http://schemas.microsoft.com/office/powerpoint/2010/main" val="8194650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13</a:t>
            </a:fld>
            <a:endParaRPr lang="en-US"/>
          </a:p>
        </p:txBody>
      </p:sp>
    </p:spTree>
    <p:extLst>
      <p:ext uri="{BB962C8B-B14F-4D97-AF65-F5344CB8AC3E}">
        <p14:creationId xmlns:p14="http://schemas.microsoft.com/office/powerpoint/2010/main" val="549556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14</a:t>
            </a:fld>
            <a:endParaRPr lang="en-US"/>
          </a:p>
        </p:txBody>
      </p:sp>
    </p:spTree>
    <p:extLst>
      <p:ext uri="{BB962C8B-B14F-4D97-AF65-F5344CB8AC3E}">
        <p14:creationId xmlns:p14="http://schemas.microsoft.com/office/powerpoint/2010/main" val="17624515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15</a:t>
            </a:fld>
            <a:endParaRPr lang="en-US"/>
          </a:p>
        </p:txBody>
      </p:sp>
    </p:spTree>
    <p:extLst>
      <p:ext uri="{BB962C8B-B14F-4D97-AF65-F5344CB8AC3E}">
        <p14:creationId xmlns:p14="http://schemas.microsoft.com/office/powerpoint/2010/main" val="10949420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16</a:t>
            </a:fld>
            <a:endParaRPr lang="en-US"/>
          </a:p>
        </p:txBody>
      </p:sp>
    </p:spTree>
    <p:extLst>
      <p:ext uri="{BB962C8B-B14F-4D97-AF65-F5344CB8AC3E}">
        <p14:creationId xmlns:p14="http://schemas.microsoft.com/office/powerpoint/2010/main" val="7902532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fld id="{D18B56EA-E28F-4F92-9F16-7A6F2501B303}" type="datetime8">
              <a:rPr lang="en-US" smtClean="0"/>
              <a:t>1/21/2021 6:21 PM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18</a:t>
            </a:fld>
            <a:endParaRPr lang="en-US"/>
          </a:p>
        </p:txBody>
      </p:sp>
    </p:spTree>
    <p:extLst>
      <p:ext uri="{BB962C8B-B14F-4D97-AF65-F5344CB8AC3E}">
        <p14:creationId xmlns:p14="http://schemas.microsoft.com/office/powerpoint/2010/main" val="14199663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38EEC551-8CDA-4EB6-89BB-2A86C9F091C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19</a:t>
            </a:fld>
            <a:endParaRPr lang="en-US"/>
          </a:p>
        </p:txBody>
      </p:sp>
    </p:spTree>
    <p:extLst>
      <p:ext uri="{BB962C8B-B14F-4D97-AF65-F5344CB8AC3E}">
        <p14:creationId xmlns:p14="http://schemas.microsoft.com/office/powerpoint/2010/main" val="35272232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20</a:t>
            </a:fld>
            <a:endParaRPr lang="en-US"/>
          </a:p>
        </p:txBody>
      </p:sp>
    </p:spTree>
    <p:extLst>
      <p:ext uri="{BB962C8B-B14F-4D97-AF65-F5344CB8AC3E}">
        <p14:creationId xmlns:p14="http://schemas.microsoft.com/office/powerpoint/2010/main" val="21100551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21</a:t>
            </a:fld>
            <a:endParaRPr lang="en-US"/>
          </a:p>
        </p:txBody>
      </p:sp>
    </p:spTree>
    <p:extLst>
      <p:ext uri="{BB962C8B-B14F-4D97-AF65-F5344CB8AC3E}">
        <p14:creationId xmlns:p14="http://schemas.microsoft.com/office/powerpoint/2010/main" val="26840111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22</a:t>
            </a:fld>
            <a:endParaRPr lang="en-US"/>
          </a:p>
        </p:txBody>
      </p:sp>
    </p:spTree>
    <p:extLst>
      <p:ext uri="{BB962C8B-B14F-4D97-AF65-F5344CB8AC3E}">
        <p14:creationId xmlns:p14="http://schemas.microsoft.com/office/powerpoint/2010/main" val="36726422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23</a:t>
            </a:fld>
            <a:endParaRPr lang="en-US"/>
          </a:p>
        </p:txBody>
      </p:sp>
    </p:spTree>
    <p:extLst>
      <p:ext uri="{BB962C8B-B14F-4D97-AF65-F5344CB8AC3E}">
        <p14:creationId xmlns:p14="http://schemas.microsoft.com/office/powerpoint/2010/main" val="20588378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24</a:t>
            </a:fld>
            <a:endParaRPr lang="en-US"/>
          </a:p>
        </p:txBody>
      </p:sp>
    </p:spTree>
    <p:extLst>
      <p:ext uri="{BB962C8B-B14F-4D97-AF65-F5344CB8AC3E}">
        <p14:creationId xmlns:p14="http://schemas.microsoft.com/office/powerpoint/2010/main" val="7988787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
          </p:nvPr>
        </p:nvSpPr>
        <p:spPr/>
        <p:txBody>
          <a:bodyPr/>
          <a:lstStyle/>
          <a:p>
            <a:fld id="{D18B56EA-E28F-4F92-9F16-7A6F2501B303}" type="datetime8">
              <a:rPr lang="en-US" smtClean="0"/>
              <a:t>1/21/2021 6:21 PM</a:t>
            </a:fld>
            <a:endParaRPr lang="en-US" dirty="0"/>
          </a:p>
        </p:txBody>
      </p:sp>
      <p:sp>
        <p:nvSpPr>
          <p:cNvPr id="7" name="Slide Number Placeholder 6"/>
          <p:cNvSpPr>
            <a:spLocks noGrp="1"/>
          </p:cNvSpPr>
          <p:nvPr>
            <p:ph type="sldNum" sz="quarter" idx="5"/>
          </p:nvPr>
        </p:nvSpPr>
        <p:spPr/>
        <p:txBody>
          <a:bodyPr/>
          <a:lstStyle/>
          <a:p>
            <a:fld id="{B4008EB6-D09E-4580-8CD6-DDB14511944F}" type="slidenum">
              <a:rPr lang="en-US" smtClean="0"/>
              <a:pPr/>
              <a:t>25</a:t>
            </a:fld>
            <a:endParaRPr lang="en-US" dirty="0"/>
          </a:p>
        </p:txBody>
      </p:sp>
    </p:spTree>
    <p:extLst>
      <p:ext uri="{BB962C8B-B14F-4D97-AF65-F5344CB8AC3E}">
        <p14:creationId xmlns:p14="http://schemas.microsoft.com/office/powerpoint/2010/main" val="17553116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2E0C910-0166-48E0-B8EF-5071277A02A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1/21/2021 6:21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8156580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27</a:t>
            </a:fld>
            <a:endParaRPr lang="en-US"/>
          </a:p>
        </p:txBody>
      </p:sp>
    </p:spTree>
    <p:extLst>
      <p:ext uri="{BB962C8B-B14F-4D97-AF65-F5344CB8AC3E}">
        <p14:creationId xmlns:p14="http://schemas.microsoft.com/office/powerpoint/2010/main" val="35504708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28</a:t>
            </a:fld>
            <a:endParaRPr lang="en-US"/>
          </a:p>
        </p:txBody>
      </p:sp>
    </p:spTree>
    <p:extLst>
      <p:ext uri="{BB962C8B-B14F-4D97-AF65-F5344CB8AC3E}">
        <p14:creationId xmlns:p14="http://schemas.microsoft.com/office/powerpoint/2010/main" val="2554747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fld id="{D18B56EA-E28F-4F92-9F16-7A6F2501B303}" type="datetime8">
              <a:rPr lang="en-US" smtClean="0"/>
              <a:t>1/21/2021 6:21 PM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29</a:t>
            </a:fld>
            <a:endParaRPr lang="en-US"/>
          </a:p>
        </p:txBody>
      </p:sp>
    </p:spTree>
    <p:extLst>
      <p:ext uri="{BB962C8B-B14F-4D97-AF65-F5344CB8AC3E}">
        <p14:creationId xmlns:p14="http://schemas.microsoft.com/office/powerpoint/2010/main" val="6325089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30</a:t>
            </a:fld>
            <a:endParaRPr lang="en-US"/>
          </a:p>
        </p:txBody>
      </p:sp>
    </p:spTree>
    <p:extLst>
      <p:ext uri="{BB962C8B-B14F-4D97-AF65-F5344CB8AC3E}">
        <p14:creationId xmlns:p14="http://schemas.microsoft.com/office/powerpoint/2010/main" val="6848243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31</a:t>
            </a:fld>
            <a:endParaRPr lang="en-US"/>
          </a:p>
        </p:txBody>
      </p:sp>
    </p:spTree>
    <p:extLst>
      <p:ext uri="{BB962C8B-B14F-4D97-AF65-F5344CB8AC3E}">
        <p14:creationId xmlns:p14="http://schemas.microsoft.com/office/powerpoint/2010/main" val="25651902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32</a:t>
            </a:fld>
            <a:endParaRPr lang="en-US"/>
          </a:p>
        </p:txBody>
      </p:sp>
    </p:spTree>
    <p:extLst>
      <p:ext uri="{BB962C8B-B14F-4D97-AF65-F5344CB8AC3E}">
        <p14:creationId xmlns:p14="http://schemas.microsoft.com/office/powerpoint/2010/main" val="10611459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33</a:t>
            </a:fld>
            <a:endParaRPr lang="en-US"/>
          </a:p>
        </p:txBody>
      </p:sp>
    </p:spTree>
    <p:extLst>
      <p:ext uri="{BB962C8B-B14F-4D97-AF65-F5344CB8AC3E}">
        <p14:creationId xmlns:p14="http://schemas.microsoft.com/office/powerpoint/2010/main" val="19770609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34</a:t>
            </a:fld>
            <a:endParaRPr lang="en-US"/>
          </a:p>
        </p:txBody>
      </p:sp>
    </p:spTree>
    <p:extLst>
      <p:ext uri="{BB962C8B-B14F-4D97-AF65-F5344CB8AC3E}">
        <p14:creationId xmlns:p14="http://schemas.microsoft.com/office/powerpoint/2010/main" val="21469048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35</a:t>
            </a:fld>
            <a:endParaRPr lang="en-US"/>
          </a:p>
        </p:txBody>
      </p:sp>
    </p:spTree>
    <p:extLst>
      <p:ext uri="{BB962C8B-B14F-4D97-AF65-F5344CB8AC3E}">
        <p14:creationId xmlns:p14="http://schemas.microsoft.com/office/powerpoint/2010/main" val="8570492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36</a:t>
            </a:fld>
            <a:endParaRPr lang="en-US"/>
          </a:p>
        </p:txBody>
      </p:sp>
    </p:spTree>
    <p:extLst>
      <p:ext uri="{BB962C8B-B14F-4D97-AF65-F5344CB8AC3E}">
        <p14:creationId xmlns:p14="http://schemas.microsoft.com/office/powerpoint/2010/main" val="34568350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37</a:t>
            </a:fld>
            <a:endParaRPr lang="en-US"/>
          </a:p>
        </p:txBody>
      </p:sp>
    </p:spTree>
    <p:extLst>
      <p:ext uri="{BB962C8B-B14F-4D97-AF65-F5344CB8AC3E}">
        <p14:creationId xmlns:p14="http://schemas.microsoft.com/office/powerpoint/2010/main" val="33490566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38</a:t>
            </a:fld>
            <a:endParaRPr lang="en-US"/>
          </a:p>
        </p:txBody>
      </p:sp>
    </p:spTree>
    <p:extLst>
      <p:ext uri="{BB962C8B-B14F-4D97-AF65-F5344CB8AC3E}">
        <p14:creationId xmlns:p14="http://schemas.microsoft.com/office/powerpoint/2010/main" val="123887000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39</a:t>
            </a:fld>
            <a:endParaRPr lang="en-US"/>
          </a:p>
        </p:txBody>
      </p:sp>
    </p:spTree>
    <p:extLst>
      <p:ext uri="{BB962C8B-B14F-4D97-AF65-F5344CB8AC3E}">
        <p14:creationId xmlns:p14="http://schemas.microsoft.com/office/powerpoint/2010/main" val="105548697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40</a:t>
            </a:fld>
            <a:endParaRPr lang="en-US"/>
          </a:p>
        </p:txBody>
      </p:sp>
    </p:spTree>
    <p:extLst>
      <p:ext uri="{BB962C8B-B14F-4D97-AF65-F5344CB8AC3E}">
        <p14:creationId xmlns:p14="http://schemas.microsoft.com/office/powerpoint/2010/main" val="89122293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41</a:t>
            </a:fld>
            <a:endParaRPr lang="en-US"/>
          </a:p>
        </p:txBody>
      </p:sp>
    </p:spTree>
    <p:extLst>
      <p:ext uri="{BB962C8B-B14F-4D97-AF65-F5344CB8AC3E}">
        <p14:creationId xmlns:p14="http://schemas.microsoft.com/office/powerpoint/2010/main" val="34620153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fld id="{D18B56EA-E28F-4F92-9F16-7A6F2501B303}" type="datetime8">
              <a:rPr lang="en-US" smtClean="0"/>
              <a:t>1/21/2021 6:21 PM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42</a:t>
            </a:fld>
            <a:endParaRPr lang="en-US"/>
          </a:p>
        </p:txBody>
      </p:sp>
    </p:spTree>
    <p:extLst>
      <p:ext uri="{BB962C8B-B14F-4D97-AF65-F5344CB8AC3E}">
        <p14:creationId xmlns:p14="http://schemas.microsoft.com/office/powerpoint/2010/main" val="255903546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43</a:t>
            </a:fld>
            <a:endParaRPr lang="en-US"/>
          </a:p>
        </p:txBody>
      </p:sp>
    </p:spTree>
    <p:extLst>
      <p:ext uri="{BB962C8B-B14F-4D97-AF65-F5344CB8AC3E}">
        <p14:creationId xmlns:p14="http://schemas.microsoft.com/office/powerpoint/2010/main" val="365477729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44</a:t>
            </a:fld>
            <a:endParaRPr lang="en-US"/>
          </a:p>
        </p:txBody>
      </p:sp>
    </p:spTree>
    <p:extLst>
      <p:ext uri="{BB962C8B-B14F-4D97-AF65-F5344CB8AC3E}">
        <p14:creationId xmlns:p14="http://schemas.microsoft.com/office/powerpoint/2010/main" val="256519020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45</a:t>
            </a:fld>
            <a:endParaRPr lang="en-US"/>
          </a:p>
        </p:txBody>
      </p:sp>
    </p:spTree>
    <p:extLst>
      <p:ext uri="{BB962C8B-B14F-4D97-AF65-F5344CB8AC3E}">
        <p14:creationId xmlns:p14="http://schemas.microsoft.com/office/powerpoint/2010/main" val="82329112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endParaRPr lang="en-US"/>
          </a:p>
        </p:txBody>
      </p:sp>
      <p:sp>
        <p:nvSpPr>
          <p:cNvPr id="5" name="Date Placeholder 4"/>
          <p:cNvSpPr>
            <a:spLocks noGrp="1"/>
          </p:cNvSpPr>
          <p:nvPr>
            <p:ph type="dt"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F22B3E36-5CE0-4CB7-82DE-38A88C71BFA8}" type="datetime1">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1/21/2021</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6" name="Footer Placeholder 5"/>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2012 Microsoft Corporation. All rights reserved. Microsoft, Windows, Windows Vista and other product names are or may be registered trademarks and/or trademarks in the U.S. and/or other countries.</a:t>
            </a:r>
          </a:p>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b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MICROSOFT MAKES NO WARRANTIES, EXPRESS, IMPLIED OR STATUTORY, AS TO THE INFORMATION IN THIS PRESENTATION.</a:t>
            </a:r>
          </a:p>
        </p:txBody>
      </p:sp>
      <p:sp>
        <p:nvSpPr>
          <p:cNvPr id="7" name="Slide Number Placeholder 6"/>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8B263312-38AA-4E1E-B2B5-0F8F122B24FE}"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8" name="Header Placeholder 7"/>
          <p:cNvSpPr>
            <a:spLocks noGrp="1"/>
          </p:cNvSpPr>
          <p:nvPr>
            <p:ph type="hdr" sz="quarter" idx="13"/>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t>Tech Ready 15</a:t>
            </a:r>
          </a:p>
        </p:txBody>
      </p:sp>
    </p:spTree>
    <p:extLst>
      <p:ext uri="{BB962C8B-B14F-4D97-AF65-F5344CB8AC3E}">
        <p14:creationId xmlns:p14="http://schemas.microsoft.com/office/powerpoint/2010/main" val="44866233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90EC29EE-A8AD-4CE0-9C0B-116E0D4D7533}"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1/21/2021 6:21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11652346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48</a:t>
            </a:fld>
            <a:endParaRPr lang="en-US"/>
          </a:p>
        </p:txBody>
      </p:sp>
    </p:spTree>
    <p:extLst>
      <p:ext uri="{BB962C8B-B14F-4D97-AF65-F5344CB8AC3E}">
        <p14:creationId xmlns:p14="http://schemas.microsoft.com/office/powerpoint/2010/main" val="339779536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49</a:t>
            </a:fld>
            <a:endParaRPr lang="en-US"/>
          </a:p>
        </p:txBody>
      </p:sp>
    </p:spTree>
    <p:extLst>
      <p:ext uri="{BB962C8B-B14F-4D97-AF65-F5344CB8AC3E}">
        <p14:creationId xmlns:p14="http://schemas.microsoft.com/office/powerpoint/2010/main" val="43464380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50</a:t>
            </a:fld>
            <a:endParaRPr lang="en-US"/>
          </a:p>
        </p:txBody>
      </p:sp>
    </p:spTree>
    <p:extLst>
      <p:ext uri="{BB962C8B-B14F-4D97-AF65-F5344CB8AC3E}">
        <p14:creationId xmlns:p14="http://schemas.microsoft.com/office/powerpoint/2010/main" val="112607472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fld id="{D18B56EA-E28F-4F92-9F16-7A6F2501B303}" type="datetime8">
              <a:rPr lang="en-US" smtClean="0"/>
              <a:t>1/21/2021 6:21 PM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51</a:t>
            </a:fld>
            <a:endParaRPr lang="en-US"/>
          </a:p>
        </p:txBody>
      </p:sp>
    </p:spTree>
    <p:extLst>
      <p:ext uri="{BB962C8B-B14F-4D97-AF65-F5344CB8AC3E}">
        <p14:creationId xmlns:p14="http://schemas.microsoft.com/office/powerpoint/2010/main" val="89455334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52</a:t>
            </a:fld>
            <a:endParaRPr lang="en-US"/>
          </a:p>
        </p:txBody>
      </p:sp>
    </p:spTree>
    <p:extLst>
      <p:ext uri="{BB962C8B-B14F-4D97-AF65-F5344CB8AC3E}">
        <p14:creationId xmlns:p14="http://schemas.microsoft.com/office/powerpoint/2010/main" val="288100974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53</a:t>
            </a:fld>
            <a:endParaRPr lang="en-US"/>
          </a:p>
        </p:txBody>
      </p:sp>
    </p:spTree>
    <p:extLst>
      <p:ext uri="{BB962C8B-B14F-4D97-AF65-F5344CB8AC3E}">
        <p14:creationId xmlns:p14="http://schemas.microsoft.com/office/powerpoint/2010/main" val="94558196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54</a:t>
            </a:fld>
            <a:endParaRPr lang="en-US"/>
          </a:p>
        </p:txBody>
      </p:sp>
    </p:spTree>
    <p:extLst>
      <p:ext uri="{BB962C8B-B14F-4D97-AF65-F5344CB8AC3E}">
        <p14:creationId xmlns:p14="http://schemas.microsoft.com/office/powerpoint/2010/main" val="397194719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55</a:t>
            </a:fld>
            <a:endParaRPr lang="en-US"/>
          </a:p>
        </p:txBody>
      </p:sp>
    </p:spTree>
    <p:extLst>
      <p:ext uri="{BB962C8B-B14F-4D97-AF65-F5344CB8AC3E}">
        <p14:creationId xmlns:p14="http://schemas.microsoft.com/office/powerpoint/2010/main" val="649110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56</a:t>
            </a:fld>
            <a:endParaRPr lang="en-US"/>
          </a:p>
        </p:txBody>
      </p:sp>
    </p:spTree>
    <p:extLst>
      <p:ext uri="{BB962C8B-B14F-4D97-AF65-F5344CB8AC3E}">
        <p14:creationId xmlns:p14="http://schemas.microsoft.com/office/powerpoint/2010/main" val="336608116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57</a:t>
            </a:fld>
            <a:endParaRPr lang="en-US"/>
          </a:p>
        </p:txBody>
      </p:sp>
    </p:spTree>
    <p:extLst>
      <p:ext uri="{BB962C8B-B14F-4D97-AF65-F5344CB8AC3E}">
        <p14:creationId xmlns:p14="http://schemas.microsoft.com/office/powerpoint/2010/main" val="107563524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72E0C910-0166-48E0-B8EF-5071277A02A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1/21/2021 6:21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46051503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59</a:t>
            </a:fld>
            <a:endParaRPr lang="en-US"/>
          </a:p>
        </p:txBody>
      </p:sp>
    </p:spTree>
    <p:extLst>
      <p:ext uri="{BB962C8B-B14F-4D97-AF65-F5344CB8AC3E}">
        <p14:creationId xmlns:p14="http://schemas.microsoft.com/office/powerpoint/2010/main" val="5744099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60</a:t>
            </a:fld>
            <a:endParaRPr lang="en-US"/>
          </a:p>
        </p:txBody>
      </p:sp>
    </p:spTree>
    <p:extLst>
      <p:ext uri="{BB962C8B-B14F-4D97-AF65-F5344CB8AC3E}">
        <p14:creationId xmlns:p14="http://schemas.microsoft.com/office/powerpoint/2010/main" val="417096683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61</a:t>
            </a:fld>
            <a:endParaRPr lang="en-US"/>
          </a:p>
        </p:txBody>
      </p:sp>
    </p:spTree>
    <p:extLst>
      <p:ext uri="{BB962C8B-B14F-4D97-AF65-F5344CB8AC3E}">
        <p14:creationId xmlns:p14="http://schemas.microsoft.com/office/powerpoint/2010/main" val="19897095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62</a:t>
            </a:fld>
            <a:endParaRPr lang="en-US"/>
          </a:p>
        </p:txBody>
      </p:sp>
    </p:spTree>
    <p:extLst>
      <p:ext uri="{BB962C8B-B14F-4D97-AF65-F5344CB8AC3E}">
        <p14:creationId xmlns:p14="http://schemas.microsoft.com/office/powerpoint/2010/main" val="216732502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63</a:t>
            </a:fld>
            <a:endParaRPr lang="en-US"/>
          </a:p>
        </p:txBody>
      </p:sp>
    </p:spTree>
    <p:extLst>
      <p:ext uri="{BB962C8B-B14F-4D97-AF65-F5344CB8AC3E}">
        <p14:creationId xmlns:p14="http://schemas.microsoft.com/office/powerpoint/2010/main" val="8169656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64</a:t>
            </a:fld>
            <a:endParaRPr lang="en-US"/>
          </a:p>
        </p:txBody>
      </p:sp>
    </p:spTree>
    <p:extLst>
      <p:ext uri="{BB962C8B-B14F-4D97-AF65-F5344CB8AC3E}">
        <p14:creationId xmlns:p14="http://schemas.microsoft.com/office/powerpoint/2010/main" val="114984583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65</a:t>
            </a:fld>
            <a:endParaRPr lang="en-US"/>
          </a:p>
        </p:txBody>
      </p:sp>
    </p:spTree>
    <p:extLst>
      <p:ext uri="{BB962C8B-B14F-4D97-AF65-F5344CB8AC3E}">
        <p14:creationId xmlns:p14="http://schemas.microsoft.com/office/powerpoint/2010/main" val="41568039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66</a:t>
            </a:fld>
            <a:endParaRPr lang="en-US"/>
          </a:p>
        </p:txBody>
      </p:sp>
    </p:spTree>
    <p:extLst>
      <p:ext uri="{BB962C8B-B14F-4D97-AF65-F5344CB8AC3E}">
        <p14:creationId xmlns:p14="http://schemas.microsoft.com/office/powerpoint/2010/main" val="206867524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67</a:t>
            </a:fld>
            <a:endParaRPr lang="en-US"/>
          </a:p>
        </p:txBody>
      </p:sp>
    </p:spTree>
    <p:extLst>
      <p:ext uri="{BB962C8B-B14F-4D97-AF65-F5344CB8AC3E}">
        <p14:creationId xmlns:p14="http://schemas.microsoft.com/office/powerpoint/2010/main" val="83735609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68</a:t>
            </a:fld>
            <a:endParaRPr lang="en-US"/>
          </a:p>
        </p:txBody>
      </p:sp>
    </p:spTree>
    <p:extLst>
      <p:ext uri="{BB962C8B-B14F-4D97-AF65-F5344CB8AC3E}">
        <p14:creationId xmlns:p14="http://schemas.microsoft.com/office/powerpoint/2010/main" val="96512616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69</a:t>
            </a:fld>
            <a:endParaRPr lang="en-US"/>
          </a:p>
        </p:txBody>
      </p:sp>
    </p:spTree>
    <p:extLst>
      <p:ext uri="{BB962C8B-B14F-4D97-AF65-F5344CB8AC3E}">
        <p14:creationId xmlns:p14="http://schemas.microsoft.com/office/powerpoint/2010/main" val="403172074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fld id="{D18B56EA-E28F-4F92-9F16-7A6F2501B303}" type="datetime8">
              <a:rPr lang="en-US" smtClean="0"/>
              <a:t>1/21/2021 6:21 PM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70</a:t>
            </a:fld>
            <a:endParaRPr lang="en-US"/>
          </a:p>
        </p:txBody>
      </p:sp>
    </p:spTree>
    <p:extLst>
      <p:ext uri="{BB962C8B-B14F-4D97-AF65-F5344CB8AC3E}">
        <p14:creationId xmlns:p14="http://schemas.microsoft.com/office/powerpoint/2010/main" val="208392520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71</a:t>
            </a:fld>
            <a:endParaRPr lang="en-US"/>
          </a:p>
        </p:txBody>
      </p:sp>
    </p:spTree>
    <p:extLst>
      <p:ext uri="{BB962C8B-B14F-4D97-AF65-F5344CB8AC3E}">
        <p14:creationId xmlns:p14="http://schemas.microsoft.com/office/powerpoint/2010/main" val="232282227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72</a:t>
            </a:fld>
            <a:endParaRPr lang="en-US"/>
          </a:p>
        </p:txBody>
      </p:sp>
    </p:spTree>
    <p:extLst>
      <p:ext uri="{BB962C8B-B14F-4D97-AF65-F5344CB8AC3E}">
        <p14:creationId xmlns:p14="http://schemas.microsoft.com/office/powerpoint/2010/main" val="15276104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73</a:t>
            </a:fld>
            <a:endParaRPr lang="en-US"/>
          </a:p>
        </p:txBody>
      </p:sp>
    </p:spTree>
    <p:extLst>
      <p:ext uri="{BB962C8B-B14F-4D97-AF65-F5344CB8AC3E}">
        <p14:creationId xmlns:p14="http://schemas.microsoft.com/office/powerpoint/2010/main" val="59166427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74</a:t>
            </a:fld>
            <a:endParaRPr lang="en-US"/>
          </a:p>
        </p:txBody>
      </p:sp>
    </p:spTree>
    <p:extLst>
      <p:ext uri="{BB962C8B-B14F-4D97-AF65-F5344CB8AC3E}">
        <p14:creationId xmlns:p14="http://schemas.microsoft.com/office/powerpoint/2010/main" val="49235771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75</a:t>
            </a:fld>
            <a:endParaRPr lang="en-US"/>
          </a:p>
        </p:txBody>
      </p:sp>
    </p:spTree>
    <p:extLst>
      <p:ext uri="{BB962C8B-B14F-4D97-AF65-F5344CB8AC3E}">
        <p14:creationId xmlns:p14="http://schemas.microsoft.com/office/powerpoint/2010/main" val="26824466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363" rtl="0" eaLnBrk="1" fontAlgn="auto" latinLnBrk="0" hangingPunct="1">
              <a:lnSpc>
                <a:spcPct val="90000"/>
              </a:lnSpc>
              <a:spcBef>
                <a:spcPts val="0"/>
              </a:spcBef>
              <a:spcAft>
                <a:spcPts val="333"/>
              </a:spcAft>
              <a:buClrTx/>
              <a:buSzTx/>
              <a:buFontTx/>
              <a:buNone/>
              <a:tabLst/>
              <a:defRPr/>
            </a:pPr>
            <a:endParaRPr lang="en-US" sz="900" kern="1200" dirty="0">
              <a:solidFill>
                <a:schemeClr val="tx1"/>
              </a:solidFill>
              <a:latin typeface="Segoe UI" pitchFamily="34" charset="0"/>
              <a:ea typeface="+mn-ea"/>
              <a:cs typeface="+mn-cs"/>
            </a:endParaRPr>
          </a:p>
        </p:txBody>
      </p:sp>
      <p:sp>
        <p:nvSpPr>
          <p:cNvPr id="5" name="Date Placeholder 4"/>
          <p:cNvSpPr>
            <a:spLocks noGrp="1"/>
          </p:cNvSpPr>
          <p:nvPr>
            <p:ph type="dt" idx="10"/>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F22B3E36-5CE0-4CB7-82DE-38A88C71BFA8}" type="datetime1">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1/21/2021</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6" name="Footer Placeholder 5"/>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2012 Microsoft Corporation. All rights reserved. Microsoft, Windows, Windows Vista and other product names are or may be registered trademarks and/or trademarks in the U.S. and/or other countries.</a:t>
            </a:r>
          </a:p>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b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MICROSOFT MAKES NO WARRANTIES, EXPRESS, IMPLIED OR STATUTORY, AS TO THE INFORMATION IN THIS PRESENTATION.</a:t>
            </a:r>
          </a:p>
        </p:txBody>
      </p:sp>
      <p:sp>
        <p:nvSpPr>
          <p:cNvPr id="7" name="Slide Number Placeholder 6"/>
          <p:cNvSpPr>
            <a:spLocks noGrp="1"/>
          </p:cNvSpPr>
          <p:nvPr>
            <p:ph type="sldNum" sz="quarter" idx="12"/>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8B263312-38AA-4E1E-B2B5-0F8F122B24FE}"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8" name="Header Placeholder 7"/>
          <p:cNvSpPr>
            <a:spLocks noGrp="1"/>
          </p:cNvSpPr>
          <p:nvPr>
            <p:ph type="hdr" sz="quarter" idx="13"/>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rPr>
              <a:t>Tech Ready 15</a:t>
            </a:r>
          </a:p>
        </p:txBody>
      </p:sp>
    </p:spTree>
    <p:extLst>
      <p:ext uri="{BB962C8B-B14F-4D97-AF65-F5344CB8AC3E}">
        <p14:creationId xmlns:p14="http://schemas.microsoft.com/office/powerpoint/2010/main" val="308431010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321E5A7B-BB8D-4368-A182-109669521632}" type="datetime8">
              <a:rPr lang="en-US" smtClean="0"/>
              <a:t>1/21/2021 6:21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77</a:t>
            </a:fld>
            <a:endParaRPr lang="en-US" dirty="0"/>
          </a:p>
        </p:txBody>
      </p:sp>
    </p:spTree>
    <p:extLst>
      <p:ext uri="{BB962C8B-B14F-4D97-AF65-F5344CB8AC3E}">
        <p14:creationId xmlns:p14="http://schemas.microsoft.com/office/powerpoint/2010/main" val="407013540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a:xfrm>
            <a:off x="0" y="0"/>
            <a:ext cx="2971800" cy="457200"/>
          </a:xfrm>
          <a:prstGeom prst="rect">
            <a:avLst/>
          </a:prstGeom>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Date Placeholder 4"/>
          <p:cNvSpPr>
            <a:spLocks noGrp="1"/>
          </p:cNvSpPr>
          <p:nvPr>
            <p:ph type="dt" idx="1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0ECFDC7D-F4BE-4668-920D-08874925A5D7}"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1/21/2021 6:21 PM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EC87E0CF-87F6-4B58-B8B8-DCAB2DAAF3CA}"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6" name="Footer Placeholder 5"/>
          <p:cNvSpPr>
            <a:spLocks noGrp="1"/>
          </p:cNvSpPr>
          <p:nvPr>
            <p:ph type="ftr" sz="quarter" idx="1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Tree>
    <p:extLst>
      <p:ext uri="{BB962C8B-B14F-4D97-AF65-F5344CB8AC3E}">
        <p14:creationId xmlns:p14="http://schemas.microsoft.com/office/powerpoint/2010/main" val="218551071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1/21/2021 6:21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33734049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81</a:t>
            </a:fld>
            <a:endParaRPr lang="en-US"/>
          </a:p>
        </p:txBody>
      </p:sp>
    </p:spTree>
    <p:extLst>
      <p:ext uri="{BB962C8B-B14F-4D97-AF65-F5344CB8AC3E}">
        <p14:creationId xmlns:p14="http://schemas.microsoft.com/office/powerpoint/2010/main" val="268824462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82</a:t>
            </a:fld>
            <a:endParaRPr lang="en-US"/>
          </a:p>
        </p:txBody>
      </p:sp>
    </p:spTree>
    <p:extLst>
      <p:ext uri="{BB962C8B-B14F-4D97-AF65-F5344CB8AC3E}">
        <p14:creationId xmlns:p14="http://schemas.microsoft.com/office/powerpoint/2010/main" val="188423834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83</a:t>
            </a:fld>
            <a:endParaRPr lang="en-US"/>
          </a:p>
        </p:txBody>
      </p:sp>
    </p:spTree>
    <p:extLst>
      <p:ext uri="{BB962C8B-B14F-4D97-AF65-F5344CB8AC3E}">
        <p14:creationId xmlns:p14="http://schemas.microsoft.com/office/powerpoint/2010/main" val="37851645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84</a:t>
            </a:fld>
            <a:endParaRPr lang="en-US"/>
          </a:p>
        </p:txBody>
      </p:sp>
    </p:spTree>
    <p:extLst>
      <p:ext uri="{BB962C8B-B14F-4D97-AF65-F5344CB8AC3E}">
        <p14:creationId xmlns:p14="http://schemas.microsoft.com/office/powerpoint/2010/main" val="89247565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85</a:t>
            </a:fld>
            <a:endParaRPr lang="en-US"/>
          </a:p>
        </p:txBody>
      </p:sp>
    </p:spTree>
    <p:extLst>
      <p:ext uri="{BB962C8B-B14F-4D97-AF65-F5344CB8AC3E}">
        <p14:creationId xmlns:p14="http://schemas.microsoft.com/office/powerpoint/2010/main" val="313008437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86</a:t>
            </a:fld>
            <a:endParaRPr lang="en-US"/>
          </a:p>
        </p:txBody>
      </p:sp>
    </p:spTree>
    <p:extLst>
      <p:ext uri="{BB962C8B-B14F-4D97-AF65-F5344CB8AC3E}">
        <p14:creationId xmlns:p14="http://schemas.microsoft.com/office/powerpoint/2010/main" val="252201783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87</a:t>
            </a:fld>
            <a:endParaRPr lang="en-US"/>
          </a:p>
        </p:txBody>
      </p:sp>
    </p:spTree>
    <p:extLst>
      <p:ext uri="{BB962C8B-B14F-4D97-AF65-F5344CB8AC3E}">
        <p14:creationId xmlns:p14="http://schemas.microsoft.com/office/powerpoint/2010/main" val="264060232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1/21/2021 6:21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425016128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89</a:t>
            </a:fld>
            <a:endParaRPr lang="en-US"/>
          </a:p>
        </p:txBody>
      </p:sp>
    </p:spTree>
    <p:extLst>
      <p:ext uri="{BB962C8B-B14F-4D97-AF65-F5344CB8AC3E}">
        <p14:creationId xmlns:p14="http://schemas.microsoft.com/office/powerpoint/2010/main" val="245515883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90</a:t>
            </a:fld>
            <a:endParaRPr lang="en-US"/>
          </a:p>
        </p:txBody>
      </p:sp>
    </p:spTree>
    <p:extLst>
      <p:ext uri="{BB962C8B-B14F-4D97-AF65-F5344CB8AC3E}">
        <p14:creationId xmlns:p14="http://schemas.microsoft.com/office/powerpoint/2010/main" val="105230061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7AE664B-9853-46E9-AB97-CB537342498C}" type="slidenum">
              <a:rPr lang="en-US" smtClean="0"/>
              <a:t>91</a:t>
            </a:fld>
            <a:endParaRPr lang="en-US"/>
          </a:p>
        </p:txBody>
      </p:sp>
    </p:spTree>
    <p:extLst>
      <p:ext uri="{BB962C8B-B14F-4D97-AF65-F5344CB8AC3E}">
        <p14:creationId xmlns:p14="http://schemas.microsoft.com/office/powerpoint/2010/main" val="155234036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93484898-C74C-410F-827F-F5F157B684C3}"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413056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7AE664B-9853-46E9-AB97-CB537342498C}" type="slidenum">
              <a:rPr lang="en-US" smtClean="0"/>
              <a:t>93</a:t>
            </a:fld>
            <a:endParaRPr lang="en-US"/>
          </a:p>
        </p:txBody>
      </p:sp>
    </p:spTree>
    <p:extLst>
      <p:ext uri="{BB962C8B-B14F-4D97-AF65-F5344CB8AC3E}">
        <p14:creationId xmlns:p14="http://schemas.microsoft.com/office/powerpoint/2010/main" val="196144443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2E0C910-0166-48E0-B8EF-5071277A02A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1/21/2021 6:21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5887685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2E0C910-0166-48E0-B8EF-5071277A02A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1/21/2021 6:21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74347491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96</a:t>
            </a:fld>
            <a:endParaRPr lang="en-US"/>
          </a:p>
        </p:txBody>
      </p:sp>
    </p:spTree>
    <p:extLst>
      <p:ext uri="{BB962C8B-B14F-4D97-AF65-F5344CB8AC3E}">
        <p14:creationId xmlns:p14="http://schemas.microsoft.com/office/powerpoint/2010/main" val="205514243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97</a:t>
            </a:fld>
            <a:endParaRPr lang="en-US"/>
          </a:p>
        </p:txBody>
      </p:sp>
    </p:spTree>
    <p:extLst>
      <p:ext uri="{BB962C8B-B14F-4D97-AF65-F5344CB8AC3E}">
        <p14:creationId xmlns:p14="http://schemas.microsoft.com/office/powerpoint/2010/main" val="15369115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98</a:t>
            </a:fld>
            <a:endParaRPr lang="en-US"/>
          </a:p>
        </p:txBody>
      </p:sp>
    </p:spTree>
    <p:extLst>
      <p:ext uri="{BB962C8B-B14F-4D97-AF65-F5344CB8AC3E}">
        <p14:creationId xmlns:p14="http://schemas.microsoft.com/office/powerpoint/2010/main" val="304608258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99</a:t>
            </a:fld>
            <a:endParaRPr lang="en-US"/>
          </a:p>
        </p:txBody>
      </p:sp>
    </p:spTree>
    <p:extLst>
      <p:ext uri="{BB962C8B-B14F-4D97-AF65-F5344CB8AC3E}">
        <p14:creationId xmlns:p14="http://schemas.microsoft.com/office/powerpoint/2010/main" val="107038747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100</a:t>
            </a:fld>
            <a:endParaRPr lang="en-US"/>
          </a:p>
        </p:txBody>
      </p:sp>
    </p:spTree>
    <p:extLst>
      <p:ext uri="{BB962C8B-B14F-4D97-AF65-F5344CB8AC3E}">
        <p14:creationId xmlns:p14="http://schemas.microsoft.com/office/powerpoint/2010/main" val="240727476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D18B56EA-E28F-4F92-9F16-7A6F2501B303}"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1/21/2021 6:21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101</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9732000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102</a:t>
            </a:fld>
            <a:endParaRPr lang="en-US"/>
          </a:p>
        </p:txBody>
      </p:sp>
    </p:spTree>
    <p:extLst>
      <p:ext uri="{BB962C8B-B14F-4D97-AF65-F5344CB8AC3E}">
        <p14:creationId xmlns:p14="http://schemas.microsoft.com/office/powerpoint/2010/main" val="362328671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1/21/2021 6:21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103</a:t>
            </a:fld>
            <a:endParaRPr lang="en-US"/>
          </a:p>
        </p:txBody>
      </p:sp>
    </p:spTree>
    <p:extLst>
      <p:ext uri="{BB962C8B-B14F-4D97-AF65-F5344CB8AC3E}">
        <p14:creationId xmlns:p14="http://schemas.microsoft.com/office/powerpoint/2010/main" val="3243180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4008EB6-D09E-4580-8CD6-DDB14511944F}" type="slidenum">
              <a:rPr lang="en-US" smtClean="0"/>
              <a:pPr/>
              <a:t>104</a:t>
            </a:fld>
            <a:endParaRPr lang="en-US"/>
          </a:p>
        </p:txBody>
      </p:sp>
    </p:spTree>
    <p:extLst>
      <p:ext uri="{BB962C8B-B14F-4D97-AF65-F5344CB8AC3E}">
        <p14:creationId xmlns:p14="http://schemas.microsoft.com/office/powerpoint/2010/main" val="344120601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2E0C910-0166-48E0-B8EF-5071277A02A8}"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1/21/2021 6:21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105</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5916170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4008EB6-D09E-4580-8CD6-DDB14511944F}" type="slidenum">
              <a:rPr lang="en-US" smtClean="0"/>
              <a:pPr/>
              <a:t>106</a:t>
            </a:fld>
            <a:endParaRPr lang="en-US"/>
          </a:p>
        </p:txBody>
      </p:sp>
    </p:spTree>
    <p:extLst>
      <p:ext uri="{BB962C8B-B14F-4D97-AF65-F5344CB8AC3E}">
        <p14:creationId xmlns:p14="http://schemas.microsoft.com/office/powerpoint/2010/main" val="39900296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jp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8.jp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9.jp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5.xml"/><Relationship Id="rId4" Type="http://schemas.openxmlformats.org/officeDocument/2006/relationships/image" Target="../media/image20.jpg"/></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5.xml"/><Relationship Id="rId4" Type="http://schemas.openxmlformats.org/officeDocument/2006/relationships/image" Target="../media/image20.jpg"/></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5.xml"/><Relationship Id="rId4" Type="http://schemas.openxmlformats.org/officeDocument/2006/relationships/image" Target="../media/image20.jpg"/></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6.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image" Target="../media/image25.svg"/><Relationship Id="rId7" Type="http://schemas.openxmlformats.org/officeDocument/2006/relationships/image" Target="../media/image29.svg"/><Relationship Id="rId2" Type="http://schemas.openxmlformats.org/officeDocument/2006/relationships/image" Target="../media/image24.png"/><Relationship Id="rId1" Type="http://schemas.openxmlformats.org/officeDocument/2006/relationships/slideMaster" Target="../slideMasters/slideMaster5.xml"/><Relationship Id="rId6" Type="http://schemas.openxmlformats.org/officeDocument/2006/relationships/image" Target="../media/image28.png"/><Relationship Id="rId5" Type="http://schemas.openxmlformats.org/officeDocument/2006/relationships/image" Target="../media/image27.svg"/><Relationship Id="rId4" Type="http://schemas.openxmlformats.org/officeDocument/2006/relationships/image" Target="../media/image26.png"/></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emf"/><Relationship Id="rId1" Type="http://schemas.openxmlformats.org/officeDocument/2006/relationships/slideMaster" Target="../slideMasters/slideMaster6.xml"/><Relationship Id="rId4" Type="http://schemas.openxmlformats.org/officeDocument/2006/relationships/image" Target="../media/image32.png"/></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3.jpg"/><Relationship Id="rId1" Type="http://schemas.openxmlformats.org/officeDocument/2006/relationships/slideMaster" Target="../slideMasters/slideMaster6.xml"/><Relationship Id="rId4" Type="http://schemas.openxmlformats.org/officeDocument/2006/relationships/image" Target="../media/image35.png"/></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6.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6.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emf"/><Relationship Id="rId1" Type="http://schemas.openxmlformats.org/officeDocument/2006/relationships/slideMaster" Target="../slideMasters/slideMaster7.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7.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7.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7.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7.xml"/></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7.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7.xml"/></Relationships>
</file>

<file path=ppt/slideLayouts/_rels/slideLayout169.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Master" Target="../slideMasters/slideMaster7.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7.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7.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Master" Target="../slideMasters/slideMaster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2.emf"/><Relationship Id="rId1" Type="http://schemas.openxmlformats.org/officeDocument/2006/relationships/slideMaster" Target="../slideMasters/slideMaster8.xml"/></Relationships>
</file>

<file path=ppt/slideLayouts/_rels/slideLayout18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4.emf"/><Relationship Id="rId1" Type="http://schemas.openxmlformats.org/officeDocument/2006/relationships/slideMaster" Target="../slideMasters/slideMaster8.xml"/></Relationships>
</file>

<file path=ppt/slideLayouts/_rels/slideLayout190.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image" Target="../media/image25.svg"/><Relationship Id="rId7" Type="http://schemas.openxmlformats.org/officeDocument/2006/relationships/image" Target="../media/image29.svg"/><Relationship Id="rId2" Type="http://schemas.openxmlformats.org/officeDocument/2006/relationships/image" Target="../media/image24.png"/><Relationship Id="rId1" Type="http://schemas.openxmlformats.org/officeDocument/2006/relationships/slideMaster" Target="../slideMasters/slideMaster8.xml"/><Relationship Id="rId6" Type="http://schemas.openxmlformats.org/officeDocument/2006/relationships/image" Target="../media/image28.png"/><Relationship Id="rId5" Type="http://schemas.openxmlformats.org/officeDocument/2006/relationships/image" Target="../media/image27.svg"/><Relationship Id="rId4" Type="http://schemas.openxmlformats.org/officeDocument/2006/relationships/image" Target="../media/image26.png"/></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Master" Target="../slideMasters/slideMaster8.xml"/></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Master" Target="../slideMasters/slideMaster8.xml"/></Relationships>
</file>

<file path=ppt/slideLayouts/_rels/slideLayout20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Master" Target="../slideMasters/slideMaster8.xml"/></Relationships>
</file>

<file path=ppt/slideLayouts/_rels/slideLayout20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Master" Target="../slideMasters/slideMaster8.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Master" Target="../slideMasters/slideMaster8.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Master" Target="../slideMasters/slideMaster8.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Master" Target="../slideMasters/slideMaster8.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Master" Target="../slideMasters/slideMaster8.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Master" Target="../slideMasters/slideMaster8.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Master" Target="../slideMasters/slideMaster8.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Master" Target="../slideMasters/slideMaster8.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8.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8.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Walkin Microsoft Ready - Editable">
    <p:bg>
      <p:bgPr>
        <a:solidFill>
          <a:schemeClr val="accent1"/>
        </a:solidFill>
        <a:effectLst/>
      </p:bgPr>
    </p:bg>
    <p:spTree>
      <p:nvGrpSpPr>
        <p:cNvPr id="1" name=""/>
        <p:cNvGrpSpPr/>
        <p:nvPr/>
      </p:nvGrpSpPr>
      <p:grpSpPr>
        <a:xfrm>
          <a:off x="0" y="0"/>
          <a:ext cx="0" cy="0"/>
          <a:chOff x="0" y="0"/>
          <a:chExt cx="0" cy="0"/>
        </a:xfrm>
      </p:grpSpPr>
      <p:pic>
        <p:nvPicPr>
          <p:cNvPr id="6" name="MS logo white - EMF"/>
          <p:cNvPicPr>
            <a:picLocks noChangeAspect="1"/>
          </p:cNvPicPr>
          <p:nvPr userDrawn="1"/>
        </p:nvPicPr>
        <p:blipFill>
          <a:blip r:embed="rId2"/>
          <a:stretch>
            <a:fillRect/>
          </a:stretch>
        </p:blipFill>
        <p:spPr bwMode="black">
          <a:xfrm>
            <a:off x="460688" y="479425"/>
            <a:ext cx="1451843" cy="310896"/>
          </a:xfrm>
          <a:prstGeom prst="rect">
            <a:avLst/>
          </a:prstGeom>
        </p:spPr>
      </p:pic>
      <p:sp>
        <p:nvSpPr>
          <p:cNvPr id="2" name="TextBox 1">
            <a:extLst>
              <a:ext uri="{FF2B5EF4-FFF2-40B4-BE49-F238E27FC236}">
                <a16:creationId xmlns:a16="http://schemas.microsoft.com/office/drawing/2014/main" id="{056C9DEE-6F0F-4952-B2B1-A47AFA7F3DE1}"/>
              </a:ext>
            </a:extLst>
          </p:cNvPr>
          <p:cNvSpPr txBox="1"/>
          <p:nvPr userDrawn="1"/>
        </p:nvSpPr>
        <p:spPr>
          <a:xfrm>
            <a:off x="225812" y="2678502"/>
            <a:ext cx="5957272" cy="1043363"/>
          </a:xfrm>
          <a:prstGeom prst="rect">
            <a:avLst/>
          </a:prstGeom>
          <a:noFill/>
        </p:spPr>
        <p:txBody>
          <a:bodyPr wrap="none" lIns="182880" tIns="146304" rIns="182880" bIns="146304" rtlCol="0">
            <a:spAutoFit/>
          </a:bodyPr>
          <a:lstStyle/>
          <a:p>
            <a:pPr>
              <a:lnSpc>
                <a:spcPct val="90000"/>
              </a:lnSpc>
              <a:spcAft>
                <a:spcPts val="600"/>
              </a:spcAft>
            </a:pPr>
            <a:r>
              <a:rPr lang="en-US" sz="5400">
                <a:gradFill>
                  <a:gsLst>
                    <a:gs pos="2917">
                      <a:schemeClr val="tx1"/>
                    </a:gs>
                    <a:gs pos="30000">
                      <a:schemeClr val="tx1"/>
                    </a:gs>
                  </a:gsLst>
                  <a:lin ang="5400000" scaled="0"/>
                </a:gradFill>
                <a:latin typeface="+mj-lt"/>
              </a:rPr>
              <a:t>Microsoft Ready to</a:t>
            </a:r>
          </a:p>
        </p:txBody>
      </p:sp>
      <p:sp>
        <p:nvSpPr>
          <p:cNvPr id="5" name="Text Placeholder 4">
            <a:extLst>
              <a:ext uri="{FF2B5EF4-FFF2-40B4-BE49-F238E27FC236}">
                <a16:creationId xmlns:a16="http://schemas.microsoft.com/office/drawing/2014/main" id="{65CD16D0-030B-4E01-8C7E-8FA7B612BB85}"/>
              </a:ext>
            </a:extLst>
          </p:cNvPr>
          <p:cNvSpPr>
            <a:spLocks noGrp="1"/>
          </p:cNvSpPr>
          <p:nvPr>
            <p:ph type="body" sz="quarter" idx="10" hasCustomPrompt="1"/>
          </p:nvPr>
        </p:nvSpPr>
        <p:spPr>
          <a:xfrm>
            <a:off x="5741374" y="1877851"/>
            <a:ext cx="6400800" cy="1042416"/>
          </a:xfrm>
        </p:spPr>
        <p:txBody>
          <a:bodyPr lIns="182880" tIns="146304" rIns="182880" bIns="146304"/>
          <a:lstStyle>
            <a:lvl1pPr marL="0" indent="0">
              <a:buNone/>
              <a:defRPr sz="5400"/>
            </a:lvl1pPr>
          </a:lstStyle>
          <a:p>
            <a:pPr lvl="0"/>
            <a:r>
              <a:rPr lang="en-US"/>
              <a:t>&lt;theme word here&gt;</a:t>
            </a:r>
          </a:p>
        </p:txBody>
      </p:sp>
      <p:sp>
        <p:nvSpPr>
          <p:cNvPr id="13" name="Text Placeholder 4">
            <a:extLst>
              <a:ext uri="{FF2B5EF4-FFF2-40B4-BE49-F238E27FC236}">
                <a16:creationId xmlns:a16="http://schemas.microsoft.com/office/drawing/2014/main" id="{8EA71668-2A88-4115-853E-BEC05FB59E72}"/>
              </a:ext>
            </a:extLst>
          </p:cNvPr>
          <p:cNvSpPr>
            <a:spLocks noGrp="1"/>
          </p:cNvSpPr>
          <p:nvPr>
            <p:ph type="body" sz="quarter" idx="11" hasCustomPrompt="1"/>
          </p:nvPr>
        </p:nvSpPr>
        <p:spPr>
          <a:xfrm>
            <a:off x="5741374" y="4281699"/>
            <a:ext cx="6400800" cy="1043363"/>
          </a:xfrm>
        </p:spPr>
        <p:txBody>
          <a:bodyPr lIns="182880" tIns="146304" rIns="182880" bIns="146304"/>
          <a:lstStyle>
            <a:lvl1pPr marL="0" indent="0">
              <a:buNone/>
              <a:defRPr sz="5400"/>
            </a:lvl1pPr>
          </a:lstStyle>
          <a:p>
            <a:pPr lvl="0"/>
            <a:r>
              <a:rPr lang="en-US"/>
              <a:t>&lt;theme word here&gt;</a:t>
            </a:r>
          </a:p>
        </p:txBody>
      </p:sp>
      <p:sp>
        <p:nvSpPr>
          <p:cNvPr id="14" name="TextBox 13">
            <a:extLst>
              <a:ext uri="{FF2B5EF4-FFF2-40B4-BE49-F238E27FC236}">
                <a16:creationId xmlns:a16="http://schemas.microsoft.com/office/drawing/2014/main" id="{70274CE8-0669-40AC-B5B3-94E0883E20B7}"/>
              </a:ext>
            </a:extLst>
          </p:cNvPr>
          <p:cNvSpPr txBox="1"/>
          <p:nvPr userDrawn="1"/>
        </p:nvSpPr>
        <p:spPr>
          <a:xfrm>
            <a:off x="206148" y="3480100"/>
            <a:ext cx="5774938" cy="1043363"/>
          </a:xfrm>
          <a:prstGeom prst="rect">
            <a:avLst/>
          </a:prstGeom>
          <a:noFill/>
        </p:spPr>
        <p:txBody>
          <a:bodyPr wrap="square" lIns="182880" tIns="146304" rIns="182880" bIns="146304" rtlCol="0">
            <a:spAutoFit/>
          </a:bodyPr>
          <a:lstStyle/>
          <a:p>
            <a:pPr algn="r">
              <a:lnSpc>
                <a:spcPct val="90000"/>
              </a:lnSpc>
              <a:spcAft>
                <a:spcPts val="600"/>
              </a:spcAft>
            </a:pPr>
            <a:r>
              <a:rPr lang="en-US" sz="5400">
                <a:gradFill>
                  <a:gsLst>
                    <a:gs pos="2917">
                      <a:schemeClr val="tx1"/>
                    </a:gs>
                    <a:gs pos="30000">
                      <a:schemeClr val="tx1"/>
                    </a:gs>
                  </a:gsLst>
                  <a:lin ang="5400000" scaled="0"/>
                </a:gradFill>
                <a:latin typeface="+mj-lt"/>
              </a:rPr>
              <a:t>to</a:t>
            </a:r>
          </a:p>
        </p:txBody>
      </p:sp>
      <p:sp>
        <p:nvSpPr>
          <p:cNvPr id="15" name="Text Placeholder 4">
            <a:extLst>
              <a:ext uri="{FF2B5EF4-FFF2-40B4-BE49-F238E27FC236}">
                <a16:creationId xmlns:a16="http://schemas.microsoft.com/office/drawing/2014/main" id="{46AE5335-01B3-4932-AE7C-C7409C947F67}"/>
              </a:ext>
            </a:extLst>
          </p:cNvPr>
          <p:cNvSpPr>
            <a:spLocks noGrp="1"/>
          </p:cNvSpPr>
          <p:nvPr>
            <p:ph type="body" sz="quarter" idx="12" hasCustomPrompt="1"/>
          </p:nvPr>
        </p:nvSpPr>
        <p:spPr>
          <a:xfrm>
            <a:off x="5741374" y="3480100"/>
            <a:ext cx="6400800" cy="1043363"/>
          </a:xfrm>
        </p:spPr>
        <p:txBody>
          <a:bodyPr lIns="182880" tIns="146304" rIns="182880" bIns="146304"/>
          <a:lstStyle>
            <a:lvl1pPr marL="0" indent="0">
              <a:buNone/>
              <a:defRPr sz="5400"/>
            </a:lvl1pPr>
          </a:lstStyle>
          <a:p>
            <a:pPr lvl="0"/>
            <a:r>
              <a:rPr lang="en-US"/>
              <a:t>&lt;theme word here&gt;</a:t>
            </a:r>
          </a:p>
        </p:txBody>
      </p:sp>
      <p:sp>
        <p:nvSpPr>
          <p:cNvPr id="16" name="TextBox 15">
            <a:extLst>
              <a:ext uri="{FF2B5EF4-FFF2-40B4-BE49-F238E27FC236}">
                <a16:creationId xmlns:a16="http://schemas.microsoft.com/office/drawing/2014/main" id="{FAA1E864-D76C-4EE8-B187-3A722343D017}"/>
              </a:ext>
            </a:extLst>
          </p:cNvPr>
          <p:cNvSpPr txBox="1"/>
          <p:nvPr userDrawn="1"/>
        </p:nvSpPr>
        <p:spPr>
          <a:xfrm>
            <a:off x="5741374" y="2678502"/>
            <a:ext cx="5644366" cy="1043363"/>
          </a:xfrm>
          <a:prstGeom prst="rect">
            <a:avLst/>
          </a:prstGeom>
          <a:noFill/>
        </p:spPr>
        <p:txBody>
          <a:bodyPr wrap="none" lIns="182880" tIns="146304" rIns="182880" bIns="146304" rtlCol="0">
            <a:spAutoFit/>
          </a:bodyPr>
          <a:lstStyle/>
          <a:p>
            <a:pPr>
              <a:lnSpc>
                <a:spcPct val="90000"/>
              </a:lnSpc>
              <a:spcAft>
                <a:spcPts val="600"/>
              </a:spcAft>
            </a:pPr>
            <a:r>
              <a:rPr lang="en-US" sz="5400">
                <a:gradFill>
                  <a:gsLst>
                    <a:gs pos="2917">
                      <a:schemeClr val="tx1"/>
                    </a:gs>
                    <a:gs pos="30000">
                      <a:schemeClr val="tx1"/>
                    </a:gs>
                  </a:gsLst>
                  <a:lin ang="5400000" scaled="0"/>
                </a:gradFill>
                <a:latin typeface="+mj-lt"/>
              </a:rPr>
              <a:t>keep transforming</a:t>
            </a:r>
          </a:p>
        </p:txBody>
      </p:sp>
      <p:sp>
        <p:nvSpPr>
          <p:cNvPr id="17" name="TextBox 16">
            <a:extLst>
              <a:ext uri="{FF2B5EF4-FFF2-40B4-BE49-F238E27FC236}">
                <a16:creationId xmlns:a16="http://schemas.microsoft.com/office/drawing/2014/main" id="{08D9541E-22DB-4D52-8181-A1AA5720B347}"/>
              </a:ext>
            </a:extLst>
          </p:cNvPr>
          <p:cNvSpPr txBox="1"/>
          <p:nvPr userDrawn="1"/>
        </p:nvSpPr>
        <p:spPr>
          <a:xfrm>
            <a:off x="206148" y="1076253"/>
            <a:ext cx="5774938" cy="1043363"/>
          </a:xfrm>
          <a:prstGeom prst="rect">
            <a:avLst/>
          </a:prstGeom>
          <a:noFill/>
        </p:spPr>
        <p:txBody>
          <a:bodyPr wrap="square" lIns="182880" tIns="146304" rIns="182880" bIns="146304" rtlCol="0">
            <a:spAutoFit/>
          </a:bodyPr>
          <a:lstStyle/>
          <a:p>
            <a:pPr algn="r">
              <a:lnSpc>
                <a:spcPct val="90000"/>
              </a:lnSpc>
              <a:spcAft>
                <a:spcPts val="600"/>
              </a:spcAft>
            </a:pPr>
            <a:r>
              <a:rPr lang="en-US" sz="5400">
                <a:gradFill>
                  <a:gsLst>
                    <a:gs pos="2917">
                      <a:schemeClr val="tx1"/>
                    </a:gs>
                    <a:gs pos="30000">
                      <a:schemeClr val="tx1"/>
                    </a:gs>
                  </a:gsLst>
                  <a:lin ang="5400000" scaled="0"/>
                </a:gradFill>
                <a:latin typeface="+mj-lt"/>
              </a:rPr>
              <a:t>to</a:t>
            </a:r>
          </a:p>
        </p:txBody>
      </p:sp>
      <p:sp>
        <p:nvSpPr>
          <p:cNvPr id="18" name="Text Placeholder 4">
            <a:extLst>
              <a:ext uri="{FF2B5EF4-FFF2-40B4-BE49-F238E27FC236}">
                <a16:creationId xmlns:a16="http://schemas.microsoft.com/office/drawing/2014/main" id="{15DD86FF-CF8D-4D5A-97BA-7526A8303C36}"/>
              </a:ext>
            </a:extLst>
          </p:cNvPr>
          <p:cNvSpPr>
            <a:spLocks noGrp="1"/>
          </p:cNvSpPr>
          <p:nvPr>
            <p:ph type="body" sz="quarter" idx="13" hasCustomPrompt="1"/>
          </p:nvPr>
        </p:nvSpPr>
        <p:spPr>
          <a:xfrm>
            <a:off x="5741374" y="1076253"/>
            <a:ext cx="6400800" cy="1043363"/>
          </a:xfrm>
        </p:spPr>
        <p:txBody>
          <a:bodyPr lIns="182880" tIns="146304" rIns="182880" bIns="146304"/>
          <a:lstStyle>
            <a:lvl1pPr marL="0" indent="0">
              <a:buNone/>
              <a:defRPr sz="5400"/>
            </a:lvl1pPr>
          </a:lstStyle>
          <a:p>
            <a:pPr lvl="0"/>
            <a:r>
              <a:rPr lang="en-US"/>
              <a:t>&lt;theme word here&gt;</a:t>
            </a:r>
          </a:p>
        </p:txBody>
      </p:sp>
      <p:sp>
        <p:nvSpPr>
          <p:cNvPr id="19" name="TextBox 18">
            <a:extLst>
              <a:ext uri="{FF2B5EF4-FFF2-40B4-BE49-F238E27FC236}">
                <a16:creationId xmlns:a16="http://schemas.microsoft.com/office/drawing/2014/main" id="{01931529-E991-4DB3-B887-1383B877392A}"/>
              </a:ext>
            </a:extLst>
          </p:cNvPr>
          <p:cNvSpPr txBox="1"/>
          <p:nvPr userDrawn="1"/>
        </p:nvSpPr>
        <p:spPr>
          <a:xfrm>
            <a:off x="206148" y="1876904"/>
            <a:ext cx="5774938" cy="1043363"/>
          </a:xfrm>
          <a:prstGeom prst="rect">
            <a:avLst/>
          </a:prstGeom>
          <a:noFill/>
        </p:spPr>
        <p:txBody>
          <a:bodyPr wrap="square" lIns="182880" tIns="146304" rIns="182880" bIns="146304" rtlCol="0">
            <a:spAutoFit/>
          </a:bodyPr>
          <a:lstStyle/>
          <a:p>
            <a:pPr algn="r">
              <a:lnSpc>
                <a:spcPct val="90000"/>
              </a:lnSpc>
              <a:spcAft>
                <a:spcPts val="600"/>
              </a:spcAft>
            </a:pPr>
            <a:r>
              <a:rPr lang="en-US" sz="5400">
                <a:gradFill>
                  <a:gsLst>
                    <a:gs pos="2917">
                      <a:schemeClr val="tx1"/>
                    </a:gs>
                    <a:gs pos="30000">
                      <a:schemeClr val="tx1"/>
                    </a:gs>
                  </a:gsLst>
                  <a:lin ang="5400000" scaled="0"/>
                </a:gradFill>
                <a:latin typeface="+mj-lt"/>
              </a:rPr>
              <a:t>to</a:t>
            </a:r>
          </a:p>
        </p:txBody>
      </p:sp>
      <p:sp>
        <p:nvSpPr>
          <p:cNvPr id="20" name="TextBox 19">
            <a:extLst>
              <a:ext uri="{FF2B5EF4-FFF2-40B4-BE49-F238E27FC236}">
                <a16:creationId xmlns:a16="http://schemas.microsoft.com/office/drawing/2014/main" id="{C6B98947-DEBB-40AF-8C56-C6A65155B05A}"/>
              </a:ext>
            </a:extLst>
          </p:cNvPr>
          <p:cNvSpPr txBox="1"/>
          <p:nvPr userDrawn="1"/>
        </p:nvSpPr>
        <p:spPr>
          <a:xfrm>
            <a:off x="206148" y="4281699"/>
            <a:ext cx="5774938" cy="1043363"/>
          </a:xfrm>
          <a:prstGeom prst="rect">
            <a:avLst/>
          </a:prstGeom>
          <a:noFill/>
        </p:spPr>
        <p:txBody>
          <a:bodyPr wrap="square" lIns="182880" tIns="146304" rIns="182880" bIns="146304" rtlCol="0">
            <a:spAutoFit/>
          </a:bodyPr>
          <a:lstStyle/>
          <a:p>
            <a:pPr algn="r">
              <a:lnSpc>
                <a:spcPct val="90000"/>
              </a:lnSpc>
              <a:spcAft>
                <a:spcPts val="600"/>
              </a:spcAft>
            </a:pPr>
            <a:r>
              <a:rPr lang="en-US" sz="5400">
                <a:gradFill>
                  <a:gsLst>
                    <a:gs pos="2917">
                      <a:schemeClr val="tx1"/>
                    </a:gs>
                    <a:gs pos="30000">
                      <a:schemeClr val="tx1"/>
                    </a:gs>
                  </a:gsLst>
                  <a:lin ang="5400000" scaled="0"/>
                </a:gradFill>
                <a:latin typeface="+mj-lt"/>
              </a:rPr>
              <a:t>to</a:t>
            </a:r>
          </a:p>
        </p:txBody>
      </p:sp>
      <p:grpSp>
        <p:nvGrpSpPr>
          <p:cNvPr id="21" name="Group 20">
            <a:extLst>
              <a:ext uri="{FF2B5EF4-FFF2-40B4-BE49-F238E27FC236}">
                <a16:creationId xmlns:a16="http://schemas.microsoft.com/office/drawing/2014/main" id="{401AB3B0-9D9C-4DCF-AD0D-97258F1220DE}"/>
              </a:ext>
            </a:extLst>
          </p:cNvPr>
          <p:cNvGrpSpPr/>
          <p:nvPr userDrawn="1"/>
        </p:nvGrpSpPr>
        <p:grpSpPr>
          <a:xfrm>
            <a:off x="7490063" y="6118886"/>
            <a:ext cx="4722575" cy="627864"/>
            <a:chOff x="274638" y="4554931"/>
            <a:chExt cx="4722575" cy="627864"/>
          </a:xfrm>
        </p:grpSpPr>
        <p:sp>
          <p:nvSpPr>
            <p:cNvPr id="22" name="TextBox 21">
              <a:extLst>
                <a:ext uri="{FF2B5EF4-FFF2-40B4-BE49-F238E27FC236}">
                  <a16:creationId xmlns:a16="http://schemas.microsoft.com/office/drawing/2014/main" id="{A51D9E96-E652-43D7-AD1D-25CF06E38D9D}"/>
                </a:ext>
              </a:extLst>
            </p:cNvPr>
            <p:cNvSpPr txBox="1"/>
            <p:nvPr userDrawn="1"/>
          </p:nvSpPr>
          <p:spPr>
            <a:xfrm>
              <a:off x="274638" y="4554931"/>
              <a:ext cx="4722575" cy="627864"/>
            </a:xfrm>
            <a:prstGeom prst="rect">
              <a:avLst/>
            </a:prstGeom>
            <a:noFill/>
          </p:spPr>
          <p:txBody>
            <a:bodyPr wrap="none" lIns="182880" tIns="146304" rIns="182880" bIns="146304" rtlCol="0">
              <a:spAutoFit/>
            </a:bodyPr>
            <a:lstStyle/>
            <a:p>
              <a:pPr>
                <a:lnSpc>
                  <a:spcPct val="90000"/>
                </a:lnSpc>
                <a:spcAft>
                  <a:spcPts val="600"/>
                </a:spcAft>
              </a:pPr>
              <a:r>
                <a:rPr lang="en-US" sz="2400">
                  <a:gradFill>
                    <a:gsLst>
                      <a:gs pos="2917">
                        <a:schemeClr val="tx1"/>
                      </a:gs>
                      <a:gs pos="30000">
                        <a:schemeClr val="tx1"/>
                      </a:gs>
                    </a:gsLst>
                    <a:lin ang="5400000" scaled="0"/>
                  </a:gradFill>
                </a:rPr>
                <a:t>Seattle, WA	Jan 29–Feb 2, 2018</a:t>
              </a:r>
            </a:p>
          </p:txBody>
        </p:sp>
        <p:cxnSp>
          <p:nvCxnSpPr>
            <p:cNvPr id="23" name="Straight Connector 22">
              <a:extLst>
                <a:ext uri="{FF2B5EF4-FFF2-40B4-BE49-F238E27FC236}">
                  <a16:creationId xmlns:a16="http://schemas.microsoft.com/office/drawing/2014/main" id="{E10FA7F9-9C23-492E-BC3D-96F67220A1CC}"/>
                </a:ext>
              </a:extLst>
            </p:cNvPr>
            <p:cNvCxnSpPr>
              <a:cxnSpLocks/>
            </p:cNvCxnSpPr>
            <p:nvPr userDrawn="1"/>
          </p:nvCxnSpPr>
          <p:spPr>
            <a:xfrm>
              <a:off x="2159398" y="4685985"/>
              <a:ext cx="0" cy="365756"/>
            </a:xfrm>
            <a:prstGeom prst="line">
              <a:avLst/>
            </a:prstGeom>
            <a:ln w="158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2639103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alkin Microsoft Ready - Generic">
    <p:bg>
      <p:bgPr>
        <a:solidFill>
          <a:schemeClr val="accent1"/>
        </a:solidFill>
        <a:effectLst/>
      </p:bgPr>
    </p:bg>
    <p:spTree>
      <p:nvGrpSpPr>
        <p:cNvPr id="1" name=""/>
        <p:cNvGrpSpPr/>
        <p:nvPr/>
      </p:nvGrpSpPr>
      <p:grpSpPr>
        <a:xfrm>
          <a:off x="0" y="0"/>
          <a:ext cx="0" cy="0"/>
          <a:chOff x="0" y="0"/>
          <a:chExt cx="0" cy="0"/>
        </a:xfrm>
      </p:grpSpPr>
      <p:pic>
        <p:nvPicPr>
          <p:cNvPr id="6" name="MS logo white - EMF"/>
          <p:cNvPicPr>
            <a:picLocks noChangeAspect="1"/>
          </p:cNvPicPr>
          <p:nvPr userDrawn="1"/>
        </p:nvPicPr>
        <p:blipFill>
          <a:blip r:embed="rId2"/>
          <a:stretch>
            <a:fillRect/>
          </a:stretch>
        </p:blipFill>
        <p:spPr bwMode="black">
          <a:xfrm>
            <a:off x="460688" y="479425"/>
            <a:ext cx="1451843" cy="310896"/>
          </a:xfrm>
          <a:prstGeom prst="rect">
            <a:avLst/>
          </a:prstGeom>
        </p:spPr>
      </p:pic>
      <p:grpSp>
        <p:nvGrpSpPr>
          <p:cNvPr id="12" name="Group 11"/>
          <p:cNvGrpSpPr/>
          <p:nvPr userDrawn="1"/>
        </p:nvGrpSpPr>
        <p:grpSpPr>
          <a:xfrm>
            <a:off x="7490063" y="6118886"/>
            <a:ext cx="4722575" cy="627864"/>
            <a:chOff x="274638" y="4554931"/>
            <a:chExt cx="4722575" cy="627864"/>
          </a:xfrm>
        </p:grpSpPr>
        <p:sp>
          <p:nvSpPr>
            <p:cNvPr id="7" name="TextBox 6"/>
            <p:cNvSpPr txBox="1"/>
            <p:nvPr userDrawn="1"/>
          </p:nvSpPr>
          <p:spPr>
            <a:xfrm>
              <a:off x="274638" y="4554931"/>
              <a:ext cx="4722575" cy="627864"/>
            </a:xfrm>
            <a:prstGeom prst="rect">
              <a:avLst/>
            </a:prstGeom>
            <a:noFill/>
          </p:spPr>
          <p:txBody>
            <a:bodyPr wrap="none" lIns="182880" tIns="146304" rIns="182880" bIns="146304" rtlCol="0">
              <a:spAutoFit/>
            </a:bodyPr>
            <a:lstStyle/>
            <a:p>
              <a:pPr>
                <a:lnSpc>
                  <a:spcPct val="90000"/>
                </a:lnSpc>
                <a:spcAft>
                  <a:spcPts val="600"/>
                </a:spcAft>
              </a:pPr>
              <a:r>
                <a:rPr lang="en-US" sz="2400">
                  <a:gradFill>
                    <a:gsLst>
                      <a:gs pos="2917">
                        <a:schemeClr val="tx1"/>
                      </a:gs>
                      <a:gs pos="30000">
                        <a:schemeClr val="tx1"/>
                      </a:gs>
                    </a:gsLst>
                    <a:lin ang="5400000" scaled="0"/>
                  </a:gradFill>
                </a:rPr>
                <a:t>Seattle, WA	Jan 29–Feb 2, 2018</a:t>
              </a:r>
            </a:p>
          </p:txBody>
        </p:sp>
        <p:cxnSp>
          <p:nvCxnSpPr>
            <p:cNvPr id="10" name="Straight Connector 9"/>
            <p:cNvCxnSpPr>
              <a:cxnSpLocks/>
            </p:cNvCxnSpPr>
            <p:nvPr userDrawn="1"/>
          </p:nvCxnSpPr>
          <p:spPr>
            <a:xfrm>
              <a:off x="2159398" y="4685985"/>
              <a:ext cx="0" cy="365756"/>
            </a:xfrm>
            <a:prstGeom prst="line">
              <a:avLst/>
            </a:prstGeom>
            <a:ln w="158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2" name="TextBox 1">
            <a:extLst>
              <a:ext uri="{FF2B5EF4-FFF2-40B4-BE49-F238E27FC236}">
                <a16:creationId xmlns:a16="http://schemas.microsoft.com/office/drawing/2014/main" id="{056C9DEE-6F0F-4952-B2B1-A47AFA7F3DE1}"/>
              </a:ext>
            </a:extLst>
          </p:cNvPr>
          <p:cNvSpPr txBox="1"/>
          <p:nvPr userDrawn="1"/>
        </p:nvSpPr>
        <p:spPr>
          <a:xfrm>
            <a:off x="225812" y="2678502"/>
            <a:ext cx="11266674" cy="1043363"/>
          </a:xfrm>
          <a:prstGeom prst="rect">
            <a:avLst/>
          </a:prstGeom>
          <a:noFill/>
        </p:spPr>
        <p:txBody>
          <a:bodyPr wrap="none" lIns="182880" tIns="146304" rIns="182880" bIns="146304" rtlCol="0">
            <a:spAutoFit/>
          </a:bodyPr>
          <a:lstStyle/>
          <a:p>
            <a:pPr>
              <a:lnSpc>
                <a:spcPct val="90000"/>
              </a:lnSpc>
              <a:spcAft>
                <a:spcPts val="600"/>
              </a:spcAft>
            </a:pPr>
            <a:r>
              <a:rPr lang="en-US" sz="5400">
                <a:gradFill>
                  <a:gsLst>
                    <a:gs pos="2917">
                      <a:schemeClr val="tx1"/>
                    </a:gs>
                    <a:gs pos="30000">
                      <a:schemeClr val="tx1"/>
                    </a:gs>
                  </a:gsLst>
                  <a:lin ang="5400000" scaled="0"/>
                </a:gradFill>
                <a:latin typeface="+mj-lt"/>
              </a:rPr>
              <a:t>Microsoft Ready to keep transforming</a:t>
            </a:r>
          </a:p>
        </p:txBody>
      </p:sp>
      <p:sp>
        <p:nvSpPr>
          <p:cNvPr id="11" name="TextBox 10">
            <a:extLst>
              <a:ext uri="{FF2B5EF4-FFF2-40B4-BE49-F238E27FC236}">
                <a16:creationId xmlns:a16="http://schemas.microsoft.com/office/drawing/2014/main" id="{E83994D1-B42D-4DF0-86D5-48A780335374}"/>
              </a:ext>
            </a:extLst>
          </p:cNvPr>
          <p:cNvSpPr txBox="1"/>
          <p:nvPr userDrawn="1"/>
        </p:nvSpPr>
        <p:spPr>
          <a:xfrm>
            <a:off x="5026089" y="3480100"/>
            <a:ext cx="5774938" cy="1043363"/>
          </a:xfrm>
          <a:prstGeom prst="rect">
            <a:avLst/>
          </a:prstGeom>
          <a:noFill/>
        </p:spPr>
        <p:txBody>
          <a:bodyPr wrap="square" lIns="182880" tIns="146304" rIns="182880" bIns="146304" rtlCol="0">
            <a:spAutoFit/>
          </a:bodyPr>
          <a:lstStyle/>
          <a:p>
            <a:pPr algn="l">
              <a:lnSpc>
                <a:spcPct val="90000"/>
              </a:lnSpc>
              <a:spcAft>
                <a:spcPts val="600"/>
              </a:spcAft>
            </a:pPr>
            <a:r>
              <a:rPr lang="en-US" sz="5400">
                <a:gradFill>
                  <a:gsLst>
                    <a:gs pos="2917">
                      <a:schemeClr val="tx1"/>
                    </a:gs>
                    <a:gs pos="30000">
                      <a:schemeClr val="tx1"/>
                    </a:gs>
                  </a:gsLst>
                  <a:lin ang="5400000" scaled="0"/>
                </a:gradFill>
                <a:latin typeface="+mj-lt"/>
              </a:rPr>
              <a:t>to grow </a:t>
            </a:r>
          </a:p>
        </p:txBody>
      </p:sp>
      <p:sp>
        <p:nvSpPr>
          <p:cNvPr id="14" name="TextBox 13">
            <a:extLst>
              <a:ext uri="{FF2B5EF4-FFF2-40B4-BE49-F238E27FC236}">
                <a16:creationId xmlns:a16="http://schemas.microsoft.com/office/drawing/2014/main" id="{70274CE8-0669-40AC-B5B3-94E0883E20B7}"/>
              </a:ext>
            </a:extLst>
          </p:cNvPr>
          <p:cNvSpPr txBox="1"/>
          <p:nvPr userDrawn="1"/>
        </p:nvSpPr>
        <p:spPr>
          <a:xfrm>
            <a:off x="5026089" y="4281699"/>
            <a:ext cx="5774938" cy="1043363"/>
          </a:xfrm>
          <a:prstGeom prst="rect">
            <a:avLst/>
          </a:prstGeom>
          <a:noFill/>
        </p:spPr>
        <p:txBody>
          <a:bodyPr wrap="square" lIns="182880" tIns="146304" rIns="182880" bIns="146304" rtlCol="0">
            <a:spAutoFit/>
          </a:bodyPr>
          <a:lstStyle/>
          <a:p>
            <a:pPr algn="l">
              <a:lnSpc>
                <a:spcPct val="90000"/>
              </a:lnSpc>
              <a:spcAft>
                <a:spcPts val="600"/>
              </a:spcAft>
            </a:pPr>
            <a:r>
              <a:rPr lang="en-US" sz="5400">
                <a:gradFill>
                  <a:gsLst>
                    <a:gs pos="2917">
                      <a:schemeClr val="tx1"/>
                    </a:gs>
                    <a:gs pos="30000">
                      <a:schemeClr val="tx1"/>
                    </a:gs>
                  </a:gsLst>
                  <a:lin ang="5400000" scaled="0"/>
                </a:gradFill>
                <a:latin typeface="+mj-lt"/>
              </a:rPr>
              <a:t>to succeed</a:t>
            </a:r>
          </a:p>
        </p:txBody>
      </p:sp>
      <p:sp>
        <p:nvSpPr>
          <p:cNvPr id="16" name="TextBox 15">
            <a:extLst>
              <a:ext uri="{FF2B5EF4-FFF2-40B4-BE49-F238E27FC236}">
                <a16:creationId xmlns:a16="http://schemas.microsoft.com/office/drawing/2014/main" id="{FAA1E864-D76C-4EE8-B187-3A722343D017}"/>
              </a:ext>
            </a:extLst>
          </p:cNvPr>
          <p:cNvSpPr txBox="1"/>
          <p:nvPr userDrawn="1"/>
        </p:nvSpPr>
        <p:spPr>
          <a:xfrm>
            <a:off x="5026089" y="1876904"/>
            <a:ext cx="2582630" cy="1043363"/>
          </a:xfrm>
          <a:prstGeom prst="rect">
            <a:avLst/>
          </a:prstGeom>
          <a:noFill/>
        </p:spPr>
        <p:txBody>
          <a:bodyPr wrap="none" lIns="182880" tIns="146304" rIns="182880" bIns="146304" rtlCol="0">
            <a:spAutoFit/>
          </a:bodyPr>
          <a:lstStyle/>
          <a:p>
            <a:pPr>
              <a:lnSpc>
                <a:spcPct val="90000"/>
              </a:lnSpc>
              <a:spcAft>
                <a:spcPts val="600"/>
              </a:spcAft>
            </a:pPr>
            <a:r>
              <a:rPr lang="en-US" sz="5400">
                <a:gradFill>
                  <a:gsLst>
                    <a:gs pos="2917">
                      <a:schemeClr val="tx1"/>
                    </a:gs>
                    <a:gs pos="30000">
                      <a:schemeClr val="tx1"/>
                    </a:gs>
                  </a:gsLst>
                  <a:lin ang="5400000" scaled="0"/>
                </a:gradFill>
                <a:latin typeface="+mj-lt"/>
              </a:rPr>
              <a:t>to learn</a:t>
            </a:r>
          </a:p>
        </p:txBody>
      </p:sp>
      <p:sp>
        <p:nvSpPr>
          <p:cNvPr id="13" name="TextBox 12">
            <a:extLst>
              <a:ext uri="{FF2B5EF4-FFF2-40B4-BE49-F238E27FC236}">
                <a16:creationId xmlns:a16="http://schemas.microsoft.com/office/drawing/2014/main" id="{AA75F147-F187-406F-B1C7-8708AB3B7EBF}"/>
              </a:ext>
            </a:extLst>
          </p:cNvPr>
          <p:cNvSpPr txBox="1"/>
          <p:nvPr userDrawn="1"/>
        </p:nvSpPr>
        <p:spPr>
          <a:xfrm>
            <a:off x="5026089" y="1076253"/>
            <a:ext cx="3014864" cy="1043363"/>
          </a:xfrm>
          <a:prstGeom prst="rect">
            <a:avLst/>
          </a:prstGeom>
          <a:noFill/>
        </p:spPr>
        <p:txBody>
          <a:bodyPr wrap="none" lIns="182880" tIns="146304" rIns="182880" bIns="146304" rtlCol="0">
            <a:spAutoFit/>
          </a:bodyPr>
          <a:lstStyle/>
          <a:p>
            <a:pPr>
              <a:lnSpc>
                <a:spcPct val="90000"/>
              </a:lnSpc>
              <a:spcAft>
                <a:spcPts val="600"/>
              </a:spcAft>
            </a:pPr>
            <a:r>
              <a:rPr lang="en-US" sz="5400">
                <a:gradFill>
                  <a:gsLst>
                    <a:gs pos="2917">
                      <a:schemeClr val="tx1"/>
                    </a:gs>
                    <a:gs pos="30000">
                      <a:schemeClr val="tx1"/>
                    </a:gs>
                  </a:gsLst>
                  <a:lin ang="5400000" scaled="0"/>
                </a:gradFill>
                <a:latin typeface="+mj-lt"/>
              </a:rPr>
              <a:t>to dream</a:t>
            </a:r>
          </a:p>
        </p:txBody>
      </p:sp>
    </p:spTree>
    <p:extLst>
      <p:ext uri="{BB962C8B-B14F-4D97-AF65-F5344CB8AC3E}">
        <p14:creationId xmlns:p14="http://schemas.microsoft.com/office/powerpoint/2010/main" val="345501025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74702" y="2125678"/>
            <a:ext cx="9143936" cy="1828786"/>
          </a:xfrm>
          <a:noFill/>
        </p:spPr>
        <p:txBody>
          <a:bodyPr lIns="146304" tIns="91440" rIns="146304" bIns="91440" anchor="t" anchorCtr="0"/>
          <a:lstStyle>
            <a:lvl1pPr>
              <a:defRPr sz="5400" spc="-100" baseline="0">
                <a:gradFill>
                  <a:gsLst>
                    <a:gs pos="62564">
                      <a:schemeClr val="tx1"/>
                    </a:gs>
                    <a:gs pos="55000">
                      <a:schemeClr val="tx1"/>
                    </a:gs>
                  </a:gsLst>
                  <a:lin ang="5400000" scaled="0"/>
                </a:gradFill>
              </a:defRPr>
            </a:lvl1pPr>
          </a:lstStyle>
          <a:p>
            <a:r>
              <a:rPr lang="en-US"/>
              <a:t>Presentation title</a:t>
            </a:r>
          </a:p>
        </p:txBody>
      </p:sp>
      <p:sp>
        <p:nvSpPr>
          <p:cNvPr id="5" name="Text Placeholder 4"/>
          <p:cNvSpPr>
            <a:spLocks noGrp="1"/>
          </p:cNvSpPr>
          <p:nvPr>
            <p:ph type="body" sz="quarter" idx="12" hasCustomPrompt="1"/>
          </p:nvPr>
        </p:nvSpPr>
        <p:spPr>
          <a:xfrm>
            <a:off x="274701" y="3955786"/>
            <a:ext cx="7315137" cy="1828007"/>
          </a:xfrm>
          <a:noFill/>
        </p:spPr>
        <p:txBody>
          <a:bodyPr lIns="164592" tIns="109728" rIns="164592" bIns="109728">
            <a:noAutofit/>
          </a:bodyPr>
          <a:lstStyle>
            <a:lvl1pPr marL="0" indent="0">
              <a:spcBef>
                <a:spcPts val="0"/>
              </a:spcBef>
              <a:buNone/>
              <a:defRPr sz="3200" spc="0" baseline="0">
                <a:gradFill>
                  <a:gsLst>
                    <a:gs pos="91000">
                      <a:schemeClr val="tx1"/>
                    </a:gs>
                    <a:gs pos="0">
                      <a:schemeClr val="tx1"/>
                    </a:gs>
                  </a:gsLst>
                  <a:lin ang="5400000" scaled="0"/>
                </a:gradFill>
                <a:latin typeface="+mn-lt"/>
              </a:defRPr>
            </a:lvl1pPr>
          </a:lstStyle>
          <a:p>
            <a:pPr lvl="0"/>
            <a:r>
              <a:rPr lang="en-US"/>
              <a:t>Speaker name</a:t>
            </a:r>
          </a:p>
        </p:txBody>
      </p:sp>
      <p:pic>
        <p:nvPicPr>
          <p:cNvPr id="6" name="MS logo white - EMF"/>
          <p:cNvPicPr>
            <a:picLocks noChangeAspect="1"/>
          </p:cNvPicPr>
          <p:nvPr userDrawn="1"/>
        </p:nvPicPr>
        <p:blipFill>
          <a:blip r:embed="rId2"/>
          <a:stretch>
            <a:fillRect/>
          </a:stretch>
        </p:blipFill>
        <p:spPr bwMode="black">
          <a:xfrm>
            <a:off x="460688" y="479425"/>
            <a:ext cx="1451843" cy="310896"/>
          </a:xfrm>
          <a:prstGeom prst="rect">
            <a:avLst/>
          </a:prstGeom>
        </p:spPr>
      </p:pic>
      <p:sp>
        <p:nvSpPr>
          <p:cNvPr id="7" name="Text Placeholder 16"/>
          <p:cNvSpPr>
            <a:spLocks noGrp="1"/>
          </p:cNvSpPr>
          <p:nvPr>
            <p:ph type="body" sz="quarter" idx="13" hasCustomPrompt="1"/>
          </p:nvPr>
        </p:nvSpPr>
        <p:spPr>
          <a:xfrm>
            <a:off x="8506905" y="294304"/>
            <a:ext cx="3657600" cy="572464"/>
          </a:xfrm>
        </p:spPr>
        <p:txBody>
          <a:bodyPr lIns="182880" tIns="146304" rIns="182880" bIns="146304"/>
          <a:lstStyle>
            <a:lvl1pPr marL="0" indent="0" algn="r">
              <a:buNone/>
              <a:defRPr sz="2000">
                <a:latin typeface="+mn-lt"/>
              </a:defRPr>
            </a:lvl1pPr>
            <a:lvl2pPr marL="342900" indent="0">
              <a:buNone/>
              <a:defRPr sz="2000"/>
            </a:lvl2pPr>
            <a:lvl3pPr marL="571500" indent="0">
              <a:buNone/>
              <a:defRPr sz="2000"/>
            </a:lvl3pPr>
            <a:lvl4pPr marL="800100" indent="0">
              <a:buNone/>
              <a:defRPr sz="2000"/>
            </a:lvl4pPr>
            <a:lvl5pPr marL="1028700" indent="0">
              <a:buNone/>
              <a:defRPr sz="2000"/>
            </a:lvl5pPr>
          </a:lstStyle>
          <a:p>
            <a:pPr lvl="0"/>
            <a:r>
              <a:rPr lang="en-US"/>
              <a:t>Session Code</a:t>
            </a:r>
          </a:p>
        </p:txBody>
      </p:sp>
      <p:sp>
        <p:nvSpPr>
          <p:cNvPr id="8" name="Text Placeholder 16"/>
          <p:cNvSpPr>
            <a:spLocks noGrp="1"/>
          </p:cNvSpPr>
          <p:nvPr>
            <p:ph type="body" sz="quarter" idx="14" hasCustomPrompt="1"/>
          </p:nvPr>
        </p:nvSpPr>
        <p:spPr>
          <a:xfrm>
            <a:off x="274703" y="6122305"/>
            <a:ext cx="3657600" cy="572464"/>
          </a:xfrm>
        </p:spPr>
        <p:txBody>
          <a:bodyPr lIns="182880" tIns="146304" rIns="182880" bIns="146304" anchor="b"/>
          <a:lstStyle>
            <a:lvl1pPr marL="0" indent="0" algn="l">
              <a:buNone/>
              <a:defRPr sz="2000">
                <a:latin typeface="+mn-lt"/>
              </a:defRPr>
            </a:lvl1pPr>
            <a:lvl2pPr marL="342900" indent="0">
              <a:buNone/>
              <a:defRPr sz="2000"/>
            </a:lvl2pPr>
            <a:lvl3pPr marL="571500" indent="0">
              <a:buNone/>
              <a:defRPr sz="2000"/>
            </a:lvl3pPr>
            <a:lvl4pPr marL="800100" indent="0">
              <a:buNone/>
              <a:defRPr sz="2000"/>
            </a:lvl4pPr>
            <a:lvl5pPr marL="1028700" indent="0">
              <a:buNone/>
              <a:defRPr sz="2000"/>
            </a:lvl5pPr>
          </a:lstStyle>
          <a:p>
            <a:pPr lvl="0"/>
            <a:r>
              <a:rPr lang="en-US"/>
              <a:t>Yammer hashtag</a:t>
            </a:r>
          </a:p>
        </p:txBody>
      </p:sp>
    </p:spTree>
    <p:extLst>
      <p:ext uri="{BB962C8B-B14F-4D97-AF65-F5344CB8AC3E}">
        <p14:creationId xmlns:p14="http://schemas.microsoft.com/office/powerpoint/2010/main" val="386781329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274638" y="1212850"/>
            <a:ext cx="11888787" cy="2308324"/>
          </a:xfrm>
        </p:spPr>
        <p:txBody>
          <a:bodyPr>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1701319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3" name="Text Placeholder 2"/>
          <p:cNvSpPr>
            <a:spLocks noGrp="1"/>
          </p:cNvSpPr>
          <p:nvPr>
            <p:ph type="body" sz="quarter" idx="10"/>
          </p:nvPr>
        </p:nvSpPr>
        <p:spPr>
          <a:xfrm>
            <a:off x="274702" y="1211287"/>
            <a:ext cx="11888787" cy="54848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1585784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274639" y="1211287"/>
            <a:ext cx="5486399" cy="2157514"/>
          </a:xfrm>
        </p:spPr>
        <p:txBody>
          <a:bodyPr wrap="square">
            <a:spAutoFit/>
          </a:bodyPr>
          <a:lstStyle>
            <a:lvl1pPr marL="0" indent="0">
              <a:spcBef>
                <a:spcPts val="1224"/>
              </a:spcBef>
              <a:buClr>
                <a:schemeClr val="tx1"/>
              </a:buClr>
              <a:buFont typeface="Wingdings" panose="05000000000000000000" pitchFamily="2" charset="2"/>
              <a:buNone/>
              <a:defRPr sz="3000" b="0">
                <a:latin typeface="+mn-lt"/>
              </a:defRPr>
            </a:lvl1pPr>
            <a:lvl2pPr marL="255588" indent="0">
              <a:buFont typeface="Wingdings" panose="05000000000000000000" pitchFamily="2" charset="2"/>
              <a:buNone/>
              <a:defRPr sz="2400" b="0"/>
            </a:lvl2pPr>
            <a:lvl3pPr marL="450850" indent="0">
              <a:buFont typeface="Wingdings" panose="05000000000000000000" pitchFamily="2" charset="2"/>
              <a:buNone/>
              <a:tabLst/>
              <a:defRPr sz="2200" b="0"/>
            </a:lvl3pPr>
            <a:lvl4pPr marL="652462" indent="0">
              <a:buFont typeface="Wingdings" panose="05000000000000000000" pitchFamily="2" charset="2"/>
              <a:buNone/>
              <a:defRPr sz="2200" b="0"/>
            </a:lvl4pPr>
            <a:lvl5pPr marL="854075" indent="0">
              <a:buFont typeface="Wingdings" panose="05000000000000000000" pitchFamily="2" charset="2"/>
              <a:buNone/>
              <a:tabLst/>
              <a:defRPr sz="22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p:cNvSpPr>
            <a:spLocks noGrp="1"/>
          </p:cNvSpPr>
          <p:nvPr>
            <p:ph type="body" sz="quarter" idx="11"/>
          </p:nvPr>
        </p:nvSpPr>
        <p:spPr>
          <a:xfrm>
            <a:off x="6675439" y="1211287"/>
            <a:ext cx="5486399" cy="2123658"/>
          </a:xfrm>
        </p:spPr>
        <p:txBody>
          <a:bodyPr wrap="square">
            <a:spAutoFit/>
          </a:bodyPr>
          <a:lstStyle>
            <a:lvl1pPr marL="0" indent="0">
              <a:spcBef>
                <a:spcPts val="1224"/>
              </a:spcBef>
              <a:buClr>
                <a:schemeClr val="tx1"/>
              </a:buClr>
              <a:buFont typeface="Arial" panose="020B0604020202020204" pitchFamily="34" charset="0"/>
              <a:buNone/>
              <a:defRPr lang="en-US" sz="3000" b="0" kern="1200" spc="0" baseline="0" dirty="0">
                <a:gradFill>
                  <a:gsLst>
                    <a:gs pos="1250">
                      <a:schemeClr val="tx1"/>
                    </a:gs>
                    <a:gs pos="100000">
                      <a:schemeClr val="tx1"/>
                    </a:gs>
                  </a:gsLst>
                  <a:lin ang="5400000" scaled="0"/>
                </a:gradFill>
                <a:latin typeface="+mn-lt"/>
                <a:ea typeface="+mn-ea"/>
                <a:cs typeface="+mn-cs"/>
              </a:defRPr>
            </a:lvl1pPr>
            <a:lvl2pPr marL="255588" indent="0">
              <a:buFont typeface="Arial" panose="020B0604020202020204" pitchFamily="34" charset="0"/>
              <a:buNone/>
              <a:defRPr lang="en-US" sz="2400" b="0" kern="1200" spc="0" baseline="0" dirty="0">
                <a:gradFill>
                  <a:gsLst>
                    <a:gs pos="1250">
                      <a:schemeClr val="tx1"/>
                    </a:gs>
                    <a:gs pos="100000">
                      <a:schemeClr val="tx1"/>
                    </a:gs>
                  </a:gsLst>
                  <a:lin ang="5400000" scaled="0"/>
                </a:gradFill>
                <a:latin typeface="+mn-lt"/>
                <a:ea typeface="+mn-ea"/>
                <a:cs typeface="+mn-cs"/>
              </a:defRPr>
            </a:lvl2pPr>
            <a:lvl3pPr marL="450850" indent="0">
              <a:buFont typeface="Arial" panose="020B0604020202020204" pitchFamily="34" charset="0"/>
              <a:buNone/>
              <a:tabLst/>
              <a:defRPr lang="en-US" sz="2200" b="0" kern="1200" spc="0" baseline="0" dirty="0">
                <a:gradFill>
                  <a:gsLst>
                    <a:gs pos="1250">
                      <a:schemeClr val="tx1"/>
                    </a:gs>
                    <a:gs pos="100000">
                      <a:schemeClr val="tx1"/>
                    </a:gs>
                  </a:gsLst>
                  <a:lin ang="5400000" scaled="0"/>
                </a:gradFill>
                <a:latin typeface="+mn-lt"/>
                <a:ea typeface="+mn-ea"/>
                <a:cs typeface="+mn-cs"/>
              </a:defRPr>
            </a:lvl3pPr>
            <a:lvl4pPr marL="652462" indent="0">
              <a:buFont typeface="Arial" panose="020B0604020202020204" pitchFamily="34" charset="0"/>
              <a:buNone/>
              <a:defRPr lang="en-US" sz="2200" b="0" kern="1200" spc="0" baseline="0" dirty="0">
                <a:gradFill>
                  <a:gsLst>
                    <a:gs pos="1250">
                      <a:schemeClr val="tx1"/>
                    </a:gs>
                    <a:gs pos="100000">
                      <a:schemeClr val="tx1"/>
                    </a:gs>
                  </a:gsLst>
                  <a:lin ang="5400000" scaled="0"/>
                </a:gradFill>
                <a:latin typeface="+mn-lt"/>
                <a:ea typeface="+mn-ea"/>
                <a:cs typeface="+mn-cs"/>
              </a:defRPr>
            </a:lvl4pPr>
            <a:lvl5pPr marL="854075" indent="0">
              <a:buFont typeface="Arial" panose="020B0604020202020204" pitchFamily="34" charset="0"/>
              <a:buNone/>
              <a:tabLst/>
              <a:defRPr lang="en-US" sz="2200" b="0" kern="1200" spc="0" baseline="0" dirty="0">
                <a:gradFill>
                  <a:gsLst>
                    <a:gs pos="1250">
                      <a:schemeClr val="tx1"/>
                    </a:gs>
                    <a:gs pos="100000">
                      <a:schemeClr val="tx1"/>
                    </a:gs>
                  </a:gsLst>
                  <a:lin ang="5400000" scaled="0"/>
                </a:gradFill>
                <a:latin typeface="+mn-lt"/>
                <a:ea typeface="+mn-ea"/>
                <a:cs typeface="+mn-cs"/>
              </a:defRPr>
            </a:lvl5pPr>
          </a:lstStyle>
          <a:p>
            <a:pPr marL="514350" marR="0" lvl="0" indent="-514350" algn="l" defTabSz="932742" rtl="0" eaLnBrk="1" fontAlgn="auto" latinLnBrk="0" hangingPunct="1">
              <a:lnSpc>
                <a:spcPct val="90000"/>
              </a:lnSpc>
              <a:spcBef>
                <a:spcPts val="1224"/>
              </a:spcBef>
              <a:spcAft>
                <a:spcPts val="0"/>
              </a:spcAft>
              <a:buClr>
                <a:schemeClr val="tx1"/>
              </a:buClr>
              <a:buSzPct val="90000"/>
              <a:tabLst/>
            </a:pPr>
            <a:r>
              <a:rPr lang="en-US"/>
              <a:t>Edit Master text styles</a:t>
            </a:r>
          </a:p>
          <a:p>
            <a:pPr marL="514350" marR="0" lvl="1" indent="-514350" algn="l" defTabSz="932742" rtl="0" eaLnBrk="1" fontAlgn="auto" latinLnBrk="0" hangingPunct="1">
              <a:lnSpc>
                <a:spcPct val="90000"/>
              </a:lnSpc>
              <a:spcBef>
                <a:spcPts val="1224"/>
              </a:spcBef>
              <a:spcAft>
                <a:spcPts val="0"/>
              </a:spcAft>
              <a:buClr>
                <a:schemeClr val="tx1"/>
              </a:buClr>
              <a:buSzPct val="90000"/>
              <a:tabLst/>
            </a:pPr>
            <a:r>
              <a:rPr lang="en-US"/>
              <a:t>Second level</a:t>
            </a:r>
          </a:p>
          <a:p>
            <a:pPr marL="514350" marR="0" lvl="2" indent="-514350" algn="l" defTabSz="932742" rtl="0" eaLnBrk="1" fontAlgn="auto" latinLnBrk="0" hangingPunct="1">
              <a:lnSpc>
                <a:spcPct val="90000"/>
              </a:lnSpc>
              <a:spcBef>
                <a:spcPts val="1224"/>
              </a:spcBef>
              <a:spcAft>
                <a:spcPts val="0"/>
              </a:spcAft>
              <a:buClr>
                <a:schemeClr val="tx1"/>
              </a:buClr>
              <a:buSzPct val="90000"/>
              <a:tabLst/>
            </a:pPr>
            <a:r>
              <a:rPr lang="en-US"/>
              <a:t>Third level</a:t>
            </a:r>
          </a:p>
          <a:p>
            <a:pPr marL="514350" marR="0" lvl="3" indent="-514350" algn="l" defTabSz="932742" rtl="0" eaLnBrk="1" fontAlgn="auto" latinLnBrk="0" hangingPunct="1">
              <a:lnSpc>
                <a:spcPct val="90000"/>
              </a:lnSpc>
              <a:spcBef>
                <a:spcPts val="1224"/>
              </a:spcBef>
              <a:spcAft>
                <a:spcPts val="0"/>
              </a:spcAft>
              <a:buClr>
                <a:schemeClr val="tx1"/>
              </a:buClr>
              <a:buSzPct val="90000"/>
              <a:tabLst/>
            </a:pPr>
            <a:r>
              <a:rPr lang="en-US"/>
              <a:t>Fourth level</a:t>
            </a:r>
          </a:p>
          <a:p>
            <a:pPr marL="514350" marR="0" lvl="4" indent="-514350" algn="l" defTabSz="932742" rtl="0" eaLnBrk="1" fontAlgn="auto" latinLnBrk="0" hangingPunct="1">
              <a:lnSpc>
                <a:spcPct val="90000"/>
              </a:lnSpc>
              <a:spcBef>
                <a:spcPts val="1224"/>
              </a:spcBef>
              <a:spcAft>
                <a:spcPts val="0"/>
              </a:spcAft>
              <a:buClr>
                <a:schemeClr val="tx1"/>
              </a:buClr>
              <a:buSzPct val="90000"/>
              <a:tabLst/>
            </a:pPr>
            <a:r>
              <a:rPr lang="en-US"/>
              <a:t>Fifth level</a:t>
            </a:r>
          </a:p>
        </p:txBody>
      </p:sp>
      <p:sp>
        <p:nvSpPr>
          <p:cNvPr id="6"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2886365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274639" y="1211287"/>
            <a:ext cx="5486399" cy="2157514"/>
          </a:xfrm>
        </p:spPr>
        <p:txBody>
          <a:bodyPr wrap="square">
            <a:spAutoFit/>
          </a:bodyPr>
          <a:lstStyle>
            <a:lvl1pPr marL="231775" indent="-231775">
              <a:spcBef>
                <a:spcPts val="1224"/>
              </a:spcBef>
              <a:buClr>
                <a:schemeClr val="tx1"/>
              </a:buClr>
              <a:buFont typeface="Wingdings" panose="05000000000000000000" pitchFamily="2" charset="2"/>
              <a:buChar char=""/>
              <a:defRPr sz="3000" b="0">
                <a:latin typeface="+mn-lt"/>
              </a:defRPr>
            </a:lvl1pPr>
            <a:lvl2pPr marL="427038" indent="-171450">
              <a:buFont typeface="Wingdings" panose="05000000000000000000" pitchFamily="2" charset="2"/>
              <a:buChar char=""/>
              <a:defRPr sz="2400" b="0"/>
            </a:lvl2pPr>
            <a:lvl3pPr marL="639763" indent="-188913">
              <a:buFont typeface="Wingdings" panose="05000000000000000000" pitchFamily="2" charset="2"/>
              <a:buChar char=""/>
              <a:tabLst/>
              <a:defRPr sz="2200" b="0"/>
            </a:lvl3pPr>
            <a:lvl4pPr marL="828675" indent="-176213">
              <a:buFont typeface="Wingdings" panose="05000000000000000000" pitchFamily="2" charset="2"/>
              <a:buChar char=""/>
              <a:defRPr sz="2200" b="0"/>
            </a:lvl4pPr>
            <a:lvl5pPr marL="1023938" indent="-169863">
              <a:buFont typeface="Wingdings" panose="05000000000000000000" pitchFamily="2" charset="2"/>
              <a:buChar char=""/>
              <a:tabLst/>
              <a:defRPr sz="22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p:cNvSpPr>
            <a:spLocks noGrp="1"/>
          </p:cNvSpPr>
          <p:nvPr>
            <p:ph type="body" sz="quarter" idx="11"/>
          </p:nvPr>
        </p:nvSpPr>
        <p:spPr>
          <a:xfrm>
            <a:off x="6675439" y="1211287"/>
            <a:ext cx="5486399" cy="2123658"/>
          </a:xfrm>
        </p:spPr>
        <p:txBody>
          <a:bodyPr wrap="square">
            <a:spAutoFit/>
          </a:bodyPr>
          <a:lstStyle>
            <a:lvl1pPr marL="287338" indent="-287338">
              <a:spcBef>
                <a:spcPts val="1224"/>
              </a:spcBef>
              <a:buClr>
                <a:schemeClr val="tx1"/>
              </a:buClr>
              <a:buFont typeface="Arial" pitchFamily="34" charset="0"/>
              <a:buChar char="•"/>
              <a:defRPr lang="en-US" sz="3000" b="0" kern="1200" spc="0" baseline="0" dirty="0">
                <a:gradFill>
                  <a:gsLst>
                    <a:gs pos="1250">
                      <a:schemeClr val="tx1"/>
                    </a:gs>
                    <a:gs pos="100000">
                      <a:schemeClr val="tx1"/>
                    </a:gs>
                  </a:gsLst>
                  <a:lin ang="5400000" scaled="0"/>
                </a:gradFill>
                <a:latin typeface="+mn-lt"/>
                <a:ea typeface="+mn-ea"/>
                <a:cs typeface="+mn-cs"/>
              </a:defRPr>
            </a:lvl1pPr>
            <a:lvl2pPr marL="598488" indent="-342900">
              <a:defRPr lang="en-US" sz="2400" b="0" kern="1200" spc="0" baseline="0" dirty="0">
                <a:gradFill>
                  <a:gsLst>
                    <a:gs pos="1250">
                      <a:schemeClr val="tx1"/>
                    </a:gs>
                    <a:gs pos="100000">
                      <a:schemeClr val="tx1"/>
                    </a:gs>
                  </a:gsLst>
                  <a:lin ang="5400000" scaled="0"/>
                </a:gradFill>
                <a:latin typeface="+mn-lt"/>
                <a:ea typeface="+mn-ea"/>
                <a:cs typeface="+mn-cs"/>
              </a:defRPr>
            </a:lvl2pPr>
            <a:lvl3pPr marL="793750" indent="-342900">
              <a:tabLst/>
              <a:defRPr lang="en-US" sz="2200" b="0" kern="1200" spc="0" baseline="0" dirty="0">
                <a:gradFill>
                  <a:gsLst>
                    <a:gs pos="1250">
                      <a:schemeClr val="tx1"/>
                    </a:gs>
                    <a:gs pos="100000">
                      <a:schemeClr val="tx1"/>
                    </a:gs>
                  </a:gsLst>
                  <a:lin ang="5400000" scaled="0"/>
                </a:gradFill>
                <a:latin typeface="+mn-lt"/>
                <a:ea typeface="+mn-ea"/>
                <a:cs typeface="+mn-cs"/>
              </a:defRPr>
            </a:lvl3pPr>
            <a:lvl4pPr marL="995362" indent="-342900">
              <a:defRPr lang="en-US" sz="2200" b="0" kern="1200" spc="0" baseline="0" dirty="0">
                <a:gradFill>
                  <a:gsLst>
                    <a:gs pos="1250">
                      <a:schemeClr val="tx1"/>
                    </a:gs>
                    <a:gs pos="100000">
                      <a:schemeClr val="tx1"/>
                    </a:gs>
                  </a:gsLst>
                  <a:lin ang="5400000" scaled="0"/>
                </a:gradFill>
                <a:latin typeface="+mn-lt"/>
                <a:ea typeface="+mn-ea"/>
                <a:cs typeface="+mn-cs"/>
              </a:defRPr>
            </a:lvl4pPr>
            <a:lvl5pPr marL="1196975" indent="-342900">
              <a:tabLst/>
              <a:defRPr lang="en-US" sz="2200" b="0" kern="1200" spc="0" baseline="0" dirty="0">
                <a:gradFill>
                  <a:gsLst>
                    <a:gs pos="1250">
                      <a:schemeClr val="tx1"/>
                    </a:gs>
                    <a:gs pos="100000">
                      <a:schemeClr val="tx1"/>
                    </a:gs>
                  </a:gsLst>
                  <a:lin ang="5400000" scaled="0"/>
                </a:gradFill>
                <a:latin typeface="+mn-lt"/>
                <a:ea typeface="+mn-ea"/>
                <a:cs typeface="+mn-cs"/>
              </a:defRPr>
            </a:lvl5pPr>
          </a:lstStyle>
          <a:p>
            <a:pPr marL="231775" marR="0" lvl="0" indent="-231775" algn="l" defTabSz="932742" rtl="0" eaLnBrk="1" fontAlgn="auto" latinLnBrk="0" hangingPunct="1">
              <a:lnSpc>
                <a:spcPct val="90000"/>
              </a:lnSpc>
              <a:spcBef>
                <a:spcPts val="1224"/>
              </a:spcBef>
              <a:spcAft>
                <a:spcPts val="0"/>
              </a:spcAft>
              <a:buClr>
                <a:schemeClr val="tx1"/>
              </a:buClr>
              <a:buSzPct val="90000"/>
              <a:buFont typeface="Wingdings" panose="05000000000000000000" pitchFamily="2" charset="2"/>
              <a:buChar char=""/>
              <a:tabLst/>
            </a:pPr>
            <a:r>
              <a:rPr lang="en-US"/>
              <a:t>Edit Master text styles</a:t>
            </a:r>
          </a:p>
          <a:p>
            <a:pPr marL="231775" marR="0" lvl="1" indent="-231775" algn="l" defTabSz="932742" rtl="0" eaLnBrk="1" fontAlgn="auto" latinLnBrk="0" hangingPunct="1">
              <a:lnSpc>
                <a:spcPct val="90000"/>
              </a:lnSpc>
              <a:spcBef>
                <a:spcPts val="1224"/>
              </a:spcBef>
              <a:spcAft>
                <a:spcPts val="0"/>
              </a:spcAft>
              <a:buClr>
                <a:schemeClr val="tx1"/>
              </a:buClr>
              <a:buSzPct val="90000"/>
              <a:buFont typeface="Wingdings" panose="05000000000000000000" pitchFamily="2" charset="2"/>
              <a:buChar char=""/>
              <a:tabLst/>
            </a:pPr>
            <a:r>
              <a:rPr lang="en-US"/>
              <a:t>Second level</a:t>
            </a:r>
          </a:p>
          <a:p>
            <a:pPr marL="231775" marR="0" lvl="2" indent="-231775" algn="l" defTabSz="932742" rtl="0" eaLnBrk="1" fontAlgn="auto" latinLnBrk="0" hangingPunct="1">
              <a:lnSpc>
                <a:spcPct val="90000"/>
              </a:lnSpc>
              <a:spcBef>
                <a:spcPts val="1224"/>
              </a:spcBef>
              <a:spcAft>
                <a:spcPts val="0"/>
              </a:spcAft>
              <a:buClr>
                <a:schemeClr val="tx1"/>
              </a:buClr>
              <a:buSzPct val="90000"/>
              <a:buFont typeface="Wingdings" panose="05000000000000000000" pitchFamily="2" charset="2"/>
              <a:buChar char=""/>
              <a:tabLst/>
            </a:pPr>
            <a:r>
              <a:rPr lang="en-US"/>
              <a:t>Third level</a:t>
            </a:r>
          </a:p>
          <a:p>
            <a:pPr marL="231775" marR="0" lvl="3" indent="-231775" algn="l" defTabSz="932742" rtl="0" eaLnBrk="1" fontAlgn="auto" latinLnBrk="0" hangingPunct="1">
              <a:lnSpc>
                <a:spcPct val="90000"/>
              </a:lnSpc>
              <a:spcBef>
                <a:spcPts val="1224"/>
              </a:spcBef>
              <a:spcAft>
                <a:spcPts val="0"/>
              </a:spcAft>
              <a:buClr>
                <a:schemeClr val="tx1"/>
              </a:buClr>
              <a:buSzPct val="90000"/>
              <a:buFont typeface="Wingdings" panose="05000000000000000000" pitchFamily="2" charset="2"/>
              <a:buChar char=""/>
              <a:tabLst/>
            </a:pPr>
            <a:r>
              <a:rPr lang="en-US"/>
              <a:t>Fourth level</a:t>
            </a:r>
          </a:p>
          <a:p>
            <a:pPr marL="231775" marR="0" lvl="4" indent="-231775" algn="l" defTabSz="932742" rtl="0" eaLnBrk="1" fontAlgn="auto" latinLnBrk="0" hangingPunct="1">
              <a:lnSpc>
                <a:spcPct val="90000"/>
              </a:lnSpc>
              <a:spcBef>
                <a:spcPts val="1224"/>
              </a:spcBef>
              <a:spcAft>
                <a:spcPts val="0"/>
              </a:spcAft>
              <a:buClr>
                <a:schemeClr val="tx1"/>
              </a:buClr>
              <a:buSzPct val="90000"/>
              <a:buFont typeface="Wingdings" panose="05000000000000000000" pitchFamily="2" charset="2"/>
              <a:buChar char=""/>
              <a:tabLst/>
            </a:pPr>
            <a:r>
              <a:rPr lang="en-US"/>
              <a:t>Fifth level</a:t>
            </a:r>
          </a:p>
        </p:txBody>
      </p:sp>
      <p:sp>
        <p:nvSpPr>
          <p:cNvPr id="6"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4091931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109252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77"/>
            <a:ext cx="10056812" cy="1181862"/>
          </a:xfrm>
          <a:noFill/>
        </p:spPr>
        <p:txBody>
          <a:bodyPr tIns="91440" bIns="91440" anchor="t" anchorCtr="0">
            <a:spAutoFit/>
          </a:bodyPr>
          <a:lstStyle>
            <a:lvl1pPr>
              <a:defRPr sz="7200" spc="-100" baseline="0">
                <a:gradFill>
                  <a:gsLst>
                    <a:gs pos="0">
                      <a:schemeClr val="tx1"/>
                    </a:gs>
                    <a:gs pos="100000">
                      <a:schemeClr val="tx1"/>
                    </a:gs>
                  </a:gsLst>
                  <a:lin ang="5400000" scaled="0"/>
                </a:gradFill>
              </a:defRPr>
            </a:lvl1pPr>
          </a:lstStyle>
          <a:p>
            <a:r>
              <a:rPr lang="en-US"/>
              <a:t>Demo title</a:t>
            </a:r>
          </a:p>
        </p:txBody>
      </p:sp>
      <p:sp>
        <p:nvSpPr>
          <p:cNvPr id="5" name="Text Placeholder 4"/>
          <p:cNvSpPr>
            <a:spLocks noGrp="1"/>
          </p:cNvSpPr>
          <p:nvPr>
            <p:ph type="body" sz="quarter" idx="12" hasCustomPrompt="1"/>
          </p:nvPr>
        </p:nvSpPr>
        <p:spPr>
          <a:xfrm>
            <a:off x="274638" y="3954463"/>
            <a:ext cx="10058401" cy="738664"/>
          </a:xfrm>
          <a:noFill/>
        </p:spPr>
        <p:txBody>
          <a:bodyPr lIns="182880" tIns="146304" rIns="182880" bIns="146304">
            <a:spAutoFit/>
          </a:bodyPr>
          <a:lstStyle>
            <a:lvl1pPr marL="0" indent="0">
              <a:spcBef>
                <a:spcPts val="0"/>
              </a:spcBef>
              <a:buNone/>
              <a:defRPr sz="3200" spc="0" baseline="0">
                <a:gradFill>
                  <a:gsLst>
                    <a:gs pos="0">
                      <a:schemeClr val="tx1"/>
                    </a:gs>
                    <a:gs pos="100000">
                      <a:schemeClr val="tx1"/>
                    </a:gs>
                  </a:gsLst>
                  <a:lin ang="5400000" scaled="0"/>
                </a:gradFill>
                <a:latin typeface="+mj-lt"/>
              </a:defRPr>
            </a:lvl1pPr>
          </a:lstStyle>
          <a:p>
            <a:pPr lvl="0"/>
            <a:r>
              <a:rPr lang="en-US"/>
              <a:t>Speaker Name</a:t>
            </a:r>
          </a:p>
        </p:txBody>
      </p:sp>
      <p:sp>
        <p:nvSpPr>
          <p:cNvPr id="4"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159199336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125677"/>
            <a:ext cx="10056812" cy="1181862"/>
          </a:xfrm>
          <a:noFill/>
        </p:spPr>
        <p:txBody>
          <a:bodyPr tIns="91440" bIns="91440" anchor="t" anchorCtr="0">
            <a:spAutoFit/>
          </a:bodyPr>
          <a:lstStyle>
            <a:lvl1pPr>
              <a:defRPr lang="en-US" sz="7200" b="0" kern="1200" cap="none" spc="-100"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a:t>Video title</a:t>
            </a:r>
          </a:p>
        </p:txBody>
      </p:sp>
      <p:sp>
        <p:nvSpPr>
          <p:cNvPr id="3"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3280903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a:t>Section title</a:t>
            </a:r>
          </a:p>
        </p:txBody>
      </p:sp>
      <p:sp>
        <p:nvSpPr>
          <p:cNvPr id="3"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2618636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a:t>Section title</a:t>
            </a:r>
          </a:p>
        </p:txBody>
      </p:sp>
      <p:sp>
        <p:nvSpPr>
          <p:cNvPr id="3"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11383227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quare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740132"/>
            <a:ext cx="4892040" cy="1514261"/>
          </a:xfrm>
        </p:spPr>
        <p:txBody>
          <a:bodyPr wrap="square" anchor="ctr">
            <a:spAutoFit/>
          </a:bodyPr>
          <a:lstStyle>
            <a:lvl1pPr>
              <a:defRPr sz="4800" baseline="0">
                <a:gradFill>
                  <a:gsLst>
                    <a:gs pos="1250">
                      <a:schemeClr val="tx1"/>
                    </a:gs>
                    <a:gs pos="100000">
                      <a:schemeClr val="tx1"/>
                    </a:gs>
                  </a:gsLst>
                  <a:lin ang="5400000" scaled="0"/>
                </a:gradFill>
              </a:defRPr>
            </a:lvl1pPr>
          </a:lstStyle>
          <a:p>
            <a:r>
              <a:rPr lang="en-US"/>
              <a:t>Square photo layout</a:t>
            </a:r>
          </a:p>
        </p:txBody>
      </p:sp>
      <p:sp>
        <p:nvSpPr>
          <p:cNvPr id="6" name="Picture Placeholder 4"/>
          <p:cNvSpPr>
            <a:spLocks noGrp="1" noChangeAspect="1"/>
          </p:cNvSpPr>
          <p:nvPr>
            <p:ph type="pic" sz="quarter" idx="10"/>
          </p:nvPr>
        </p:nvSpPr>
        <p:spPr bwMode="ltGray">
          <a:xfrm>
            <a:off x="5441315" y="0"/>
            <a:ext cx="6995160" cy="6992587"/>
          </a:xfrm>
          <a:prstGeom prst="rect">
            <a:avLst/>
          </a:prstGeom>
          <a:blipFill>
            <a:blip r:embed="rId2"/>
            <a:stretch>
              <a:fillRect/>
            </a:stretch>
          </a:blipFill>
        </p:spPr>
        <p:txBody>
          <a:bodyPr tIns="548640" anchor="ctr" anchorCtr="0">
            <a:noAutofit/>
          </a:bodyPr>
          <a:lstStyle>
            <a:lvl1pPr marL="0" indent="0" algn="ctr">
              <a:buNone/>
              <a:defRPr sz="1600" b="1" cap="none" baseline="0">
                <a:gradFill>
                  <a:gsLst>
                    <a:gs pos="0">
                      <a:srgbClr val="FFFFFF"/>
                    </a:gs>
                    <a:gs pos="27000">
                      <a:srgbClr val="FFFFFF"/>
                    </a:gs>
                  </a:gsLst>
                  <a:lin ang="5400000" scaled="0"/>
                </a:gradFill>
                <a:latin typeface="+mn-lt"/>
              </a:defRPr>
            </a:lvl1pPr>
          </a:lstStyle>
          <a:p>
            <a:r>
              <a:rPr lang="en-US"/>
              <a:t>Click icon to add picture</a:t>
            </a:r>
          </a:p>
        </p:txBody>
      </p:sp>
    </p:spTree>
    <p:extLst>
      <p:ext uri="{BB962C8B-B14F-4D97-AF65-F5344CB8AC3E}">
        <p14:creationId xmlns:p14="http://schemas.microsoft.com/office/powerpoint/2010/main" val="29793816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pos="3427">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4140109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
        <p:nvSpPr>
          <p:cNvPr id="2"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241903841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fidentiality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Confidentiality slide</a:t>
            </a:r>
          </a:p>
        </p:txBody>
      </p:sp>
      <p:grpSp>
        <p:nvGrpSpPr>
          <p:cNvPr id="17" name="Group 16"/>
          <p:cNvGrpSpPr/>
          <p:nvPr userDrawn="1"/>
        </p:nvGrpSpPr>
        <p:grpSpPr>
          <a:xfrm>
            <a:off x="1041241" y="2336980"/>
            <a:ext cx="10455312" cy="1029795"/>
            <a:chOff x="1041241" y="2198265"/>
            <a:chExt cx="10455312" cy="1029795"/>
          </a:xfrm>
        </p:grpSpPr>
        <p:sp>
          <p:nvSpPr>
            <p:cNvPr id="3" name="laptop"/>
            <p:cNvSpPr>
              <a:spLocks noChangeAspect="1" noEditPoints="1"/>
            </p:cNvSpPr>
            <p:nvPr userDrawn="1"/>
          </p:nvSpPr>
          <p:spPr bwMode="auto">
            <a:xfrm>
              <a:off x="9891754" y="2198265"/>
              <a:ext cx="1417556" cy="843914"/>
            </a:xfrm>
            <a:custGeom>
              <a:avLst/>
              <a:gdLst>
                <a:gd name="T0" fmla="*/ 212 w 257"/>
                <a:gd name="T1" fmla="*/ 107 h 153"/>
                <a:gd name="T2" fmla="*/ 43 w 257"/>
                <a:gd name="T3" fmla="*/ 107 h 153"/>
                <a:gd name="T4" fmla="*/ 43 w 257"/>
                <a:gd name="T5" fmla="*/ 0 h 153"/>
                <a:gd name="T6" fmla="*/ 212 w 257"/>
                <a:gd name="T7" fmla="*/ 0 h 153"/>
                <a:gd name="T8" fmla="*/ 212 w 257"/>
                <a:gd name="T9" fmla="*/ 107 h 153"/>
                <a:gd name="T10" fmla="*/ 43 w 257"/>
                <a:gd name="T11" fmla="*/ 107 h 153"/>
                <a:gd name="T12" fmla="*/ 0 w 257"/>
                <a:gd name="T13" fmla="*/ 153 h 153"/>
                <a:gd name="T14" fmla="*/ 257 w 257"/>
                <a:gd name="T15" fmla="*/ 153 h 153"/>
                <a:gd name="T16" fmla="*/ 212 w 257"/>
                <a:gd name="T17" fmla="*/ 107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7" h="153">
                  <a:moveTo>
                    <a:pt x="212" y="107"/>
                  </a:moveTo>
                  <a:lnTo>
                    <a:pt x="43" y="107"/>
                  </a:lnTo>
                  <a:lnTo>
                    <a:pt x="43" y="0"/>
                  </a:lnTo>
                  <a:lnTo>
                    <a:pt x="212" y="0"/>
                  </a:lnTo>
                  <a:lnTo>
                    <a:pt x="212" y="107"/>
                  </a:lnTo>
                  <a:moveTo>
                    <a:pt x="43" y="107"/>
                  </a:moveTo>
                  <a:lnTo>
                    <a:pt x="0" y="153"/>
                  </a:lnTo>
                  <a:lnTo>
                    <a:pt x="257" y="153"/>
                  </a:lnTo>
                  <a:lnTo>
                    <a:pt x="212" y="107"/>
                  </a:lnTo>
                </a:path>
              </a:pathLst>
            </a:custGeom>
            <a:noFill/>
            <a:ln w="1905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gradFill>
                  <a:gsLst>
                    <a:gs pos="0">
                      <a:srgbClr val="505050"/>
                    </a:gs>
                    <a:gs pos="100000">
                      <a:srgbClr val="505050"/>
                    </a:gs>
                  </a:gsLst>
                </a:gradFill>
              </a:endParaRPr>
            </a:p>
          </p:txBody>
        </p:sp>
        <p:sp>
          <p:nvSpPr>
            <p:cNvPr id="4" name="phone"/>
            <p:cNvSpPr>
              <a:spLocks noChangeAspect="1" noEditPoints="1"/>
            </p:cNvSpPr>
            <p:nvPr userDrawn="1"/>
          </p:nvSpPr>
          <p:spPr bwMode="auto">
            <a:xfrm>
              <a:off x="4177456" y="2253648"/>
              <a:ext cx="473065" cy="757539"/>
            </a:xfrm>
            <a:custGeom>
              <a:avLst/>
              <a:gdLst>
                <a:gd name="T0" fmla="*/ 148 w 148"/>
                <a:gd name="T1" fmla="*/ 112 h 237"/>
                <a:gd name="T2" fmla="*/ 148 w 148"/>
                <a:gd name="T3" fmla="*/ 237 h 237"/>
                <a:gd name="T4" fmla="*/ 0 w 148"/>
                <a:gd name="T5" fmla="*/ 237 h 237"/>
                <a:gd name="T6" fmla="*/ 0 w 148"/>
                <a:gd name="T7" fmla="*/ 0 h 237"/>
                <a:gd name="T8" fmla="*/ 148 w 148"/>
                <a:gd name="T9" fmla="*/ 0 h 237"/>
                <a:gd name="T10" fmla="*/ 148 w 148"/>
                <a:gd name="T11" fmla="*/ 112 h 237"/>
                <a:gd name="T12" fmla="*/ 0 w 148"/>
                <a:gd name="T13" fmla="*/ 29 h 237"/>
                <a:gd name="T14" fmla="*/ 148 w 148"/>
                <a:gd name="T15" fmla="*/ 29 h 237"/>
                <a:gd name="T16" fmla="*/ 0 w 148"/>
                <a:gd name="T17" fmla="*/ 172 h 237"/>
                <a:gd name="T18" fmla="*/ 148 w 148"/>
                <a:gd name="T19" fmla="*/ 172 h 237"/>
                <a:gd name="T20" fmla="*/ 66 w 148"/>
                <a:gd name="T21" fmla="*/ 204 h 237"/>
                <a:gd name="T22" fmla="*/ 82 w 148"/>
                <a:gd name="T23" fmla="*/ 204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8" h="237">
                  <a:moveTo>
                    <a:pt x="148" y="112"/>
                  </a:moveTo>
                  <a:lnTo>
                    <a:pt x="148" y="237"/>
                  </a:lnTo>
                  <a:lnTo>
                    <a:pt x="0" y="237"/>
                  </a:lnTo>
                  <a:lnTo>
                    <a:pt x="0" y="0"/>
                  </a:lnTo>
                  <a:lnTo>
                    <a:pt x="148" y="0"/>
                  </a:lnTo>
                  <a:lnTo>
                    <a:pt x="148" y="112"/>
                  </a:lnTo>
                  <a:moveTo>
                    <a:pt x="0" y="29"/>
                  </a:moveTo>
                  <a:lnTo>
                    <a:pt x="148" y="29"/>
                  </a:lnTo>
                  <a:moveTo>
                    <a:pt x="0" y="172"/>
                  </a:moveTo>
                  <a:lnTo>
                    <a:pt x="148" y="172"/>
                  </a:lnTo>
                  <a:moveTo>
                    <a:pt x="66" y="204"/>
                  </a:moveTo>
                  <a:lnTo>
                    <a:pt x="82" y="204"/>
                  </a:lnTo>
                </a:path>
              </a:pathLst>
            </a:custGeom>
            <a:noFill/>
            <a:ln w="1905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gradFill>
                  <a:gsLst>
                    <a:gs pos="0">
                      <a:srgbClr val="505050"/>
                    </a:gs>
                    <a:gs pos="100000">
                      <a:srgbClr val="505050"/>
                    </a:gs>
                  </a:gsLst>
                </a:gradFill>
              </a:endParaRPr>
            </a:p>
          </p:txBody>
        </p:sp>
        <p:sp>
          <p:nvSpPr>
            <p:cNvPr id="5" name="tablet_2"/>
            <p:cNvSpPr>
              <a:spLocks noChangeAspect="1" noEditPoints="1"/>
            </p:cNvSpPr>
            <p:nvPr userDrawn="1"/>
          </p:nvSpPr>
          <p:spPr bwMode="auto">
            <a:xfrm>
              <a:off x="6815622" y="2222769"/>
              <a:ext cx="1118473" cy="819293"/>
            </a:xfrm>
            <a:custGeom>
              <a:avLst/>
              <a:gdLst>
                <a:gd name="T0" fmla="*/ 243 w 243"/>
                <a:gd name="T1" fmla="*/ 83 h 178"/>
                <a:gd name="T2" fmla="*/ 243 w 243"/>
                <a:gd name="T3" fmla="*/ 178 h 178"/>
                <a:gd name="T4" fmla="*/ 0 w 243"/>
                <a:gd name="T5" fmla="*/ 178 h 178"/>
                <a:gd name="T6" fmla="*/ 0 w 243"/>
                <a:gd name="T7" fmla="*/ 0 h 178"/>
                <a:gd name="T8" fmla="*/ 243 w 243"/>
                <a:gd name="T9" fmla="*/ 0 h 178"/>
                <a:gd name="T10" fmla="*/ 243 w 243"/>
                <a:gd name="T11" fmla="*/ 83 h 178"/>
                <a:gd name="T12" fmla="*/ 113 w 243"/>
                <a:gd name="T13" fmla="*/ 147 h 178"/>
                <a:gd name="T14" fmla="*/ 129 w 243"/>
                <a:gd name="T15" fmla="*/ 147 h 1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3" h="178">
                  <a:moveTo>
                    <a:pt x="243" y="83"/>
                  </a:moveTo>
                  <a:lnTo>
                    <a:pt x="243" y="178"/>
                  </a:lnTo>
                  <a:lnTo>
                    <a:pt x="0" y="178"/>
                  </a:lnTo>
                  <a:lnTo>
                    <a:pt x="0" y="0"/>
                  </a:lnTo>
                  <a:lnTo>
                    <a:pt x="243" y="0"/>
                  </a:lnTo>
                  <a:lnTo>
                    <a:pt x="243" y="83"/>
                  </a:lnTo>
                  <a:moveTo>
                    <a:pt x="113" y="147"/>
                  </a:moveTo>
                  <a:lnTo>
                    <a:pt x="129" y="147"/>
                  </a:lnTo>
                </a:path>
              </a:pathLst>
            </a:custGeom>
            <a:noFill/>
            <a:ln w="1905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gradFill>
                  <a:gsLst>
                    <a:gs pos="0">
                      <a:srgbClr val="505050"/>
                    </a:gs>
                    <a:gs pos="100000">
                      <a:srgbClr val="505050"/>
                    </a:gs>
                  </a:gsLst>
                </a:gradFill>
              </a:endParaRPr>
            </a:p>
          </p:txBody>
        </p:sp>
        <p:sp>
          <p:nvSpPr>
            <p:cNvPr id="6" name="camera"/>
            <p:cNvSpPr>
              <a:spLocks noChangeAspect="1" noEditPoints="1"/>
            </p:cNvSpPr>
            <p:nvPr userDrawn="1"/>
          </p:nvSpPr>
          <p:spPr bwMode="auto">
            <a:xfrm>
              <a:off x="1041241" y="2295852"/>
              <a:ext cx="842296" cy="673131"/>
            </a:xfrm>
            <a:custGeom>
              <a:avLst/>
              <a:gdLst>
                <a:gd name="T0" fmla="*/ 0 w 330"/>
                <a:gd name="T1" fmla="*/ 24 h 264"/>
                <a:gd name="T2" fmla="*/ 87 w 330"/>
                <a:gd name="T3" fmla="*/ 24 h 264"/>
                <a:gd name="T4" fmla="*/ 111 w 330"/>
                <a:gd name="T5" fmla="*/ 0 h 264"/>
                <a:gd name="T6" fmla="*/ 217 w 330"/>
                <a:gd name="T7" fmla="*/ 0 h 264"/>
                <a:gd name="T8" fmla="*/ 242 w 330"/>
                <a:gd name="T9" fmla="*/ 24 h 264"/>
                <a:gd name="T10" fmla="*/ 330 w 330"/>
                <a:gd name="T11" fmla="*/ 24 h 264"/>
                <a:gd name="T12" fmla="*/ 330 w 330"/>
                <a:gd name="T13" fmla="*/ 264 h 264"/>
                <a:gd name="T14" fmla="*/ 0 w 330"/>
                <a:gd name="T15" fmla="*/ 264 h 264"/>
                <a:gd name="T16" fmla="*/ 0 w 330"/>
                <a:gd name="T17" fmla="*/ 24 h 264"/>
                <a:gd name="T18" fmla="*/ 165 w 330"/>
                <a:gd name="T19" fmla="*/ 221 h 264"/>
                <a:gd name="T20" fmla="*/ 242 w 330"/>
                <a:gd name="T21" fmla="*/ 144 h 264"/>
                <a:gd name="T22" fmla="*/ 165 w 330"/>
                <a:gd name="T23" fmla="*/ 67 h 264"/>
                <a:gd name="T24" fmla="*/ 88 w 330"/>
                <a:gd name="T25" fmla="*/ 144 h 264"/>
                <a:gd name="T26" fmla="*/ 165 w 330"/>
                <a:gd name="T27" fmla="*/ 221 h 264"/>
                <a:gd name="T28" fmla="*/ 42 w 330"/>
                <a:gd name="T29" fmla="*/ 73 h 264"/>
                <a:gd name="T30" fmla="*/ 48 w 330"/>
                <a:gd name="T31" fmla="*/ 67 h 264"/>
                <a:gd name="T32" fmla="*/ 42 w 330"/>
                <a:gd name="T33" fmla="*/ 61 h 264"/>
                <a:gd name="T34" fmla="*/ 36 w 330"/>
                <a:gd name="T35" fmla="*/ 67 h 264"/>
                <a:gd name="T36" fmla="*/ 42 w 330"/>
                <a:gd name="T37" fmla="*/ 73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0" h="264">
                  <a:moveTo>
                    <a:pt x="0" y="24"/>
                  </a:moveTo>
                  <a:cubicBezTo>
                    <a:pt x="87" y="24"/>
                    <a:pt x="87" y="24"/>
                    <a:pt x="87" y="24"/>
                  </a:cubicBezTo>
                  <a:cubicBezTo>
                    <a:pt x="111" y="0"/>
                    <a:pt x="111" y="0"/>
                    <a:pt x="111" y="0"/>
                  </a:cubicBezTo>
                  <a:cubicBezTo>
                    <a:pt x="217" y="0"/>
                    <a:pt x="217" y="0"/>
                    <a:pt x="217" y="0"/>
                  </a:cubicBezTo>
                  <a:cubicBezTo>
                    <a:pt x="242" y="24"/>
                    <a:pt x="242" y="24"/>
                    <a:pt x="242" y="24"/>
                  </a:cubicBezTo>
                  <a:cubicBezTo>
                    <a:pt x="330" y="24"/>
                    <a:pt x="330" y="24"/>
                    <a:pt x="330" y="24"/>
                  </a:cubicBezTo>
                  <a:cubicBezTo>
                    <a:pt x="330" y="264"/>
                    <a:pt x="330" y="264"/>
                    <a:pt x="330" y="264"/>
                  </a:cubicBezTo>
                  <a:cubicBezTo>
                    <a:pt x="0" y="264"/>
                    <a:pt x="0" y="264"/>
                    <a:pt x="0" y="264"/>
                  </a:cubicBezTo>
                  <a:lnTo>
                    <a:pt x="0" y="24"/>
                  </a:lnTo>
                  <a:close/>
                  <a:moveTo>
                    <a:pt x="165" y="221"/>
                  </a:moveTo>
                  <a:cubicBezTo>
                    <a:pt x="208" y="221"/>
                    <a:pt x="242" y="187"/>
                    <a:pt x="242" y="144"/>
                  </a:cubicBezTo>
                  <a:cubicBezTo>
                    <a:pt x="242" y="101"/>
                    <a:pt x="208" y="67"/>
                    <a:pt x="165" y="67"/>
                  </a:cubicBezTo>
                  <a:cubicBezTo>
                    <a:pt x="123" y="67"/>
                    <a:pt x="88" y="101"/>
                    <a:pt x="88" y="144"/>
                  </a:cubicBezTo>
                  <a:cubicBezTo>
                    <a:pt x="88" y="187"/>
                    <a:pt x="123" y="221"/>
                    <a:pt x="165" y="221"/>
                  </a:cubicBezTo>
                  <a:close/>
                  <a:moveTo>
                    <a:pt x="42" y="73"/>
                  </a:moveTo>
                  <a:cubicBezTo>
                    <a:pt x="45" y="73"/>
                    <a:pt x="48" y="70"/>
                    <a:pt x="48" y="67"/>
                  </a:cubicBezTo>
                  <a:cubicBezTo>
                    <a:pt x="48" y="64"/>
                    <a:pt x="45" y="61"/>
                    <a:pt x="42" y="61"/>
                  </a:cubicBezTo>
                  <a:cubicBezTo>
                    <a:pt x="38" y="61"/>
                    <a:pt x="36" y="64"/>
                    <a:pt x="36" y="67"/>
                  </a:cubicBezTo>
                  <a:cubicBezTo>
                    <a:pt x="36" y="70"/>
                    <a:pt x="38" y="73"/>
                    <a:pt x="42" y="73"/>
                  </a:cubicBezTo>
                  <a:close/>
                </a:path>
              </a:pathLst>
            </a:custGeom>
            <a:noFill/>
            <a:ln w="1905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900">
                <a:gradFill>
                  <a:gsLst>
                    <a:gs pos="0">
                      <a:srgbClr val="505050"/>
                    </a:gs>
                    <a:gs pos="100000">
                      <a:srgbClr val="505050"/>
                    </a:gs>
                  </a:gsLst>
                </a:gradFill>
              </a:endParaRPr>
            </a:p>
          </p:txBody>
        </p:sp>
        <p:sp>
          <p:nvSpPr>
            <p:cNvPr id="9" name="Multiplication Sign 8"/>
            <p:cNvSpPr/>
            <p:nvPr userDrawn="1"/>
          </p:nvSpPr>
          <p:spPr bwMode="auto">
            <a:xfrm>
              <a:off x="1654939" y="2770865"/>
              <a:ext cx="457195" cy="457195"/>
            </a:xfrm>
            <a:prstGeom prst="mathMultiply">
              <a:avLst>
                <a:gd name="adj1" fmla="val 16854"/>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10" name="Multiplication Sign 9"/>
            <p:cNvSpPr/>
            <p:nvPr userDrawn="1"/>
          </p:nvSpPr>
          <p:spPr bwMode="auto">
            <a:xfrm>
              <a:off x="4406053" y="2770865"/>
              <a:ext cx="457195" cy="457195"/>
            </a:xfrm>
            <a:prstGeom prst="mathMultiply">
              <a:avLst>
                <a:gd name="adj1" fmla="val 16854"/>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11" name="Multiplication Sign 10"/>
            <p:cNvSpPr/>
            <p:nvPr userDrawn="1"/>
          </p:nvSpPr>
          <p:spPr bwMode="auto">
            <a:xfrm>
              <a:off x="7703328" y="2770865"/>
              <a:ext cx="457195" cy="457195"/>
            </a:xfrm>
            <a:prstGeom prst="mathMultiply">
              <a:avLst>
                <a:gd name="adj1" fmla="val 16854"/>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13" name="Multiplication Sign 12"/>
            <p:cNvSpPr/>
            <p:nvPr userDrawn="1"/>
          </p:nvSpPr>
          <p:spPr bwMode="auto">
            <a:xfrm>
              <a:off x="11039358" y="2770865"/>
              <a:ext cx="457195" cy="457195"/>
            </a:xfrm>
            <a:prstGeom prst="mathMultiply">
              <a:avLst>
                <a:gd name="adj1" fmla="val 16854"/>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grpSp>
      <p:sp>
        <p:nvSpPr>
          <p:cNvPr id="15" name="TextBox 14"/>
          <p:cNvSpPr txBox="1"/>
          <p:nvPr userDrawn="1"/>
        </p:nvSpPr>
        <p:spPr>
          <a:xfrm>
            <a:off x="641999" y="4490905"/>
            <a:ext cx="11152477" cy="2206758"/>
          </a:xfrm>
          <a:prstGeom prst="rect">
            <a:avLst/>
          </a:prstGeom>
          <a:noFill/>
        </p:spPr>
        <p:txBody>
          <a:bodyPr wrap="none" lIns="182880" tIns="146304" rIns="182880" bIns="146304" rtlCol="0" anchor="ctr">
            <a:spAutoFit/>
          </a:bodyPr>
          <a:lstStyle/>
          <a:p>
            <a:pPr algn="ctr">
              <a:lnSpc>
                <a:spcPct val="90000"/>
              </a:lnSpc>
              <a:spcBef>
                <a:spcPts val="1200"/>
              </a:spcBef>
              <a:spcAft>
                <a:spcPts val="600"/>
              </a:spcAft>
            </a:pPr>
            <a:r>
              <a:rPr lang="en-US" sz="2200">
                <a:gradFill>
                  <a:gsLst>
                    <a:gs pos="2917">
                      <a:schemeClr val="tx1"/>
                    </a:gs>
                    <a:gs pos="30000">
                      <a:schemeClr val="tx1"/>
                    </a:gs>
                  </a:gsLst>
                  <a:lin ang="5400000" scaled="0"/>
                </a:gradFill>
              </a:rPr>
              <a:t>Microsoft Ready content is </a:t>
            </a:r>
            <a:r>
              <a:rPr lang="en-US" sz="2200" kern="1200">
                <a:gradFill>
                  <a:gsLst>
                    <a:gs pos="2917">
                      <a:schemeClr val="tx1"/>
                    </a:gs>
                    <a:gs pos="30000">
                      <a:schemeClr val="tx1"/>
                    </a:gs>
                  </a:gsLst>
                  <a:lin ang="5400000" scaled="0"/>
                </a:gradFill>
                <a:latin typeface="Segoe UI Semibold" panose="020B0702040204020203" pitchFamily="34" charset="0"/>
                <a:ea typeface="+mn-ea"/>
                <a:cs typeface="Segoe UI Semibold" panose="020B0702040204020203" pitchFamily="34" charset="0"/>
              </a:rPr>
              <a:t>Microsoft Confidential – Internal only</a:t>
            </a:r>
          </a:p>
          <a:p>
            <a:pPr algn="ctr">
              <a:lnSpc>
                <a:spcPct val="90000"/>
              </a:lnSpc>
              <a:spcBef>
                <a:spcPts val="1200"/>
              </a:spcBef>
              <a:spcAft>
                <a:spcPts val="600"/>
              </a:spcAft>
            </a:pPr>
            <a:r>
              <a:rPr lang="en-US" sz="2200" kern="1200">
                <a:gradFill>
                  <a:gsLst>
                    <a:gs pos="2917">
                      <a:schemeClr val="tx1"/>
                    </a:gs>
                    <a:gs pos="30000">
                      <a:schemeClr val="tx1"/>
                    </a:gs>
                  </a:gsLst>
                  <a:lin ang="5400000" scaled="0"/>
                </a:gradFill>
                <a:latin typeface="Segoe UI Semibold" panose="020B0702040204020203" pitchFamily="34" charset="0"/>
                <a:ea typeface="+mn-ea"/>
                <a:cs typeface="Segoe UI Semibold" panose="020B0702040204020203" pitchFamily="34" charset="0"/>
              </a:rPr>
              <a:t>DO NOT </a:t>
            </a:r>
            <a:r>
              <a:rPr lang="en-US" sz="2200">
                <a:gradFill>
                  <a:gsLst>
                    <a:gs pos="2917">
                      <a:schemeClr val="tx1"/>
                    </a:gs>
                    <a:gs pos="30000">
                      <a:schemeClr val="tx1"/>
                    </a:gs>
                  </a:gsLst>
                  <a:lin ang="5400000" scaled="0"/>
                </a:gradFill>
              </a:rPr>
              <a:t>post Microsoft Ready content to any blogs or external websites</a:t>
            </a:r>
          </a:p>
          <a:p>
            <a:pPr algn="ctr">
              <a:lnSpc>
                <a:spcPct val="90000"/>
              </a:lnSpc>
              <a:spcBef>
                <a:spcPts val="1200"/>
              </a:spcBef>
              <a:spcAft>
                <a:spcPts val="600"/>
              </a:spcAft>
            </a:pPr>
            <a:r>
              <a:rPr lang="en-US" sz="2200" kern="1200">
                <a:gradFill>
                  <a:gsLst>
                    <a:gs pos="2917">
                      <a:schemeClr val="tx1"/>
                    </a:gs>
                    <a:gs pos="30000">
                      <a:schemeClr val="tx1"/>
                    </a:gs>
                  </a:gsLst>
                  <a:lin ang="5400000" scaled="0"/>
                </a:gradFill>
                <a:latin typeface="Segoe UI Semibold" panose="020B0702040204020203" pitchFamily="34" charset="0"/>
                <a:ea typeface="+mn-ea"/>
                <a:cs typeface="Segoe UI Semibold" panose="020B0702040204020203" pitchFamily="34" charset="0"/>
              </a:rPr>
              <a:t>DO NOT </a:t>
            </a:r>
            <a:r>
              <a:rPr lang="en-US" sz="2200">
                <a:gradFill>
                  <a:gsLst>
                    <a:gs pos="2917">
                      <a:schemeClr val="tx1"/>
                    </a:gs>
                    <a:gs pos="30000">
                      <a:schemeClr val="tx1"/>
                    </a:gs>
                  </a:gsLst>
                  <a:lin ang="5400000" scaled="0"/>
                </a:gradFill>
              </a:rPr>
              <a:t>take photos or video of sessions or slides throughout the Microsoft Ready event</a:t>
            </a:r>
          </a:p>
          <a:p>
            <a:pPr algn="ctr">
              <a:lnSpc>
                <a:spcPct val="90000"/>
              </a:lnSpc>
              <a:spcBef>
                <a:spcPts val="1200"/>
              </a:spcBef>
              <a:spcAft>
                <a:spcPts val="600"/>
              </a:spcAft>
            </a:pPr>
            <a:r>
              <a:rPr lang="en-US" sz="2200">
                <a:gradFill>
                  <a:gsLst>
                    <a:gs pos="2917">
                      <a:schemeClr val="tx1"/>
                    </a:gs>
                    <a:gs pos="30000">
                      <a:schemeClr val="tx1"/>
                    </a:gs>
                  </a:gsLst>
                  <a:lin ang="5400000" scaled="0"/>
                </a:gradFill>
              </a:rPr>
              <a:t>Content will be available to internal audiences on-demand post-event</a:t>
            </a:r>
          </a:p>
        </p:txBody>
      </p:sp>
    </p:spTree>
    <p:extLst>
      <p:ext uri="{BB962C8B-B14F-4D97-AF65-F5344CB8AC3E}">
        <p14:creationId xmlns:p14="http://schemas.microsoft.com/office/powerpoint/2010/main" val="202182601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a:t>Slide for developer code</a:t>
            </a:r>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1pPr>
            <a:lvl2pPr marL="346553"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2pPr>
            <a:lvl3pPr marL="584607"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3pPr>
            <a:lvl4pPr marL="814563"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4pPr>
            <a:lvl5pPr marL="1050997"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22771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losing logo slide">
    <p:bg>
      <p:bgPr>
        <a:solidFill>
          <a:schemeClr val="accent1"/>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9" y="6220609"/>
            <a:ext cx="4572000" cy="477054"/>
          </a:xfrm>
          <a:prstGeom prst="rect">
            <a:avLst/>
          </a:prstGeom>
          <a:noFill/>
          <a:ln w="12700">
            <a:noFill/>
            <a:miter lim="800000"/>
            <a:headEnd type="none" w="sm" len="sm"/>
            <a:tailEnd type="none" w="sm" len="sm"/>
          </a:ln>
          <a:effectLst/>
        </p:spPr>
        <p:txBody>
          <a:bodyPr vert="horz" wrap="square" lIns="182880" tIns="182880" rIns="182880" bIns="182880" numCol="1" anchor="t" anchorCtr="0" compatLnSpc="1">
            <a:prstTxWarp prst="textNoShape">
              <a:avLst/>
            </a:prstTxWarp>
            <a:spAutoFit/>
          </a:bodyPr>
          <a:lstStyle/>
          <a:p>
            <a:pPr defTabSz="932290" eaLnBrk="0" hangingPunct="0"/>
            <a:r>
              <a:rPr lang="en-US" sz="700">
                <a:gradFill>
                  <a:gsLst>
                    <a:gs pos="0">
                      <a:schemeClr val="tx1"/>
                    </a:gs>
                    <a:gs pos="100000">
                      <a:schemeClr val="tx1"/>
                    </a:gs>
                  </a:gsLst>
                  <a:lin ang="5400000" scaled="0"/>
                </a:gradFill>
                <a:cs typeface="Segoe UI" pitchFamily="34" charset="0"/>
              </a:rPr>
              <a:t>© Copyright Microsoft Corporation. All rights reserved. </a:t>
            </a:r>
          </a:p>
        </p:txBody>
      </p:sp>
      <p:pic>
        <p:nvPicPr>
          <p:cNvPr id="8" name="MS logo white - EMF"/>
          <p:cNvPicPr>
            <a:picLocks noChangeAspect="1"/>
          </p:cNvPicPr>
          <p:nvPr userDrawn="1"/>
        </p:nvPicPr>
        <p:blipFill>
          <a:blip r:embed="rId2"/>
          <a:stretch>
            <a:fillRect/>
          </a:stretch>
        </p:blipFill>
        <p:spPr bwMode="black">
          <a:xfrm>
            <a:off x="460688" y="479425"/>
            <a:ext cx="1451843" cy="310896"/>
          </a:xfrm>
          <a:prstGeom prst="rect">
            <a:avLst/>
          </a:prstGeom>
        </p:spPr>
      </p:pic>
    </p:spTree>
    <p:extLst>
      <p:ext uri="{BB962C8B-B14F-4D97-AF65-F5344CB8AC3E}">
        <p14:creationId xmlns:p14="http://schemas.microsoft.com/office/powerpoint/2010/main" val="394411027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163811275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1"/>
          </p:nvPr>
        </p:nvSpPr>
        <p:spPr>
          <a:xfrm>
            <a:off x="274639" y="1212850"/>
            <a:ext cx="11889564" cy="1969770"/>
          </a:xfrm>
        </p:spPr>
        <p:txBody>
          <a:bodyPr/>
          <a:lstStyle>
            <a:lvl1pPr marL="0" indent="0">
              <a:buNone/>
              <a:defRPr/>
            </a:lvl1pPr>
            <a:lvl2pPr marL="28569" indent="0">
              <a:buNone/>
              <a:defRPr sz="2000"/>
            </a:lvl2pPr>
            <a:lvl3pPr marL="223795" indent="0">
              <a:buNone/>
              <a:defRPr sz="2000"/>
            </a:lvl3pPr>
            <a:lvl4pPr marL="476159" indent="0">
              <a:buNone/>
              <a:defRPr sz="1800"/>
            </a:lvl4pPr>
            <a:lvl5pPr marL="739632" indent="0">
              <a:buNone/>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7"/>
          <p:cNvSpPr txBox="1"/>
          <p:nvPr userDrawn="1"/>
        </p:nvSpPr>
        <p:spPr bwMode="white">
          <a:xfrm>
            <a:off x="4443287" y="6696086"/>
            <a:ext cx="3549903" cy="164668"/>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marL="0" algn="ctr" defTabSz="914187" rtl="0" eaLnBrk="1" latinLnBrk="0" hangingPunct="1"/>
            <a:r>
              <a:rPr lang="en-US" sz="1049" b="0" kern="1200" spc="150" baseline="0">
                <a:gradFill>
                  <a:gsLst>
                    <a:gs pos="0">
                      <a:schemeClr val="tx1">
                        <a:alpha val="50000"/>
                      </a:schemeClr>
                    </a:gs>
                    <a:gs pos="86000">
                      <a:schemeClr val="tx1">
                        <a:alpha val="50000"/>
                      </a:schemeClr>
                    </a:gs>
                  </a:gsLst>
                  <a:lin ang="5400000" scaled="0"/>
                </a:gradFill>
                <a:latin typeface="+mn-lt"/>
                <a:ea typeface="+mn-ea"/>
                <a:cs typeface="+mn-cs"/>
              </a:rPr>
              <a:t>MICROSOFT CONFIDENTIAL – INTERNAL ONLY</a:t>
            </a:r>
          </a:p>
        </p:txBody>
      </p:sp>
    </p:spTree>
    <p:extLst>
      <p:ext uri="{BB962C8B-B14F-4D97-AF65-F5344CB8AC3E}">
        <p14:creationId xmlns:p14="http://schemas.microsoft.com/office/powerpoint/2010/main" val="2548195856"/>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_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1"/>
          </p:nvPr>
        </p:nvSpPr>
        <p:spPr>
          <a:xfrm>
            <a:off x="274639" y="1212850"/>
            <a:ext cx="11889564" cy="1969770"/>
          </a:xfrm>
        </p:spPr>
        <p:txBody>
          <a:bodyPr/>
          <a:lstStyle>
            <a:lvl1pPr marL="0" indent="0">
              <a:buNone/>
              <a:defRPr/>
            </a:lvl1pPr>
            <a:lvl2pPr marL="28569" indent="0">
              <a:buNone/>
              <a:defRPr sz="2000"/>
            </a:lvl2pPr>
            <a:lvl3pPr marL="223795" indent="0">
              <a:buNone/>
              <a:defRPr sz="2000"/>
            </a:lvl3pPr>
            <a:lvl4pPr marL="476159" indent="0">
              <a:buNone/>
              <a:defRPr sz="1800"/>
            </a:lvl4pPr>
            <a:lvl5pPr marL="739632" indent="0">
              <a:buNone/>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7"/>
          <p:cNvSpPr txBox="1"/>
          <p:nvPr userDrawn="1"/>
        </p:nvSpPr>
        <p:spPr bwMode="white">
          <a:xfrm>
            <a:off x="4443287" y="6696086"/>
            <a:ext cx="3549903" cy="164668"/>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marL="0" algn="ctr" defTabSz="914187" rtl="0" eaLnBrk="1" latinLnBrk="0" hangingPunct="1"/>
            <a:r>
              <a:rPr lang="en-US" sz="1049" b="0" kern="1200" spc="150" baseline="0">
                <a:gradFill>
                  <a:gsLst>
                    <a:gs pos="0">
                      <a:schemeClr val="tx1">
                        <a:alpha val="50000"/>
                      </a:schemeClr>
                    </a:gs>
                    <a:gs pos="86000">
                      <a:schemeClr val="tx1">
                        <a:alpha val="50000"/>
                      </a:schemeClr>
                    </a:gs>
                  </a:gsLst>
                  <a:lin ang="5400000" scaled="0"/>
                </a:gradFill>
                <a:latin typeface="+mn-lt"/>
                <a:ea typeface="+mn-ea"/>
                <a:cs typeface="+mn-cs"/>
              </a:rPr>
              <a:t>MICROSOFT CONFIDENTIAL – INTERNAL ONLY</a:t>
            </a:r>
          </a:p>
        </p:txBody>
      </p:sp>
    </p:spTree>
    <p:extLst>
      <p:ext uri="{BB962C8B-B14F-4D97-AF65-F5344CB8AC3E}">
        <p14:creationId xmlns:p14="http://schemas.microsoft.com/office/powerpoint/2010/main" val="1302041630"/>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Walkin Microsoft Ready">
    <p:bg>
      <p:bgPr>
        <a:solidFill>
          <a:schemeClr val="bg2"/>
        </a:solidFill>
        <a:effectLst/>
      </p:bgPr>
    </p:bg>
    <p:spTree>
      <p:nvGrpSpPr>
        <p:cNvPr id="1" name=""/>
        <p:cNvGrpSpPr/>
        <p:nvPr/>
      </p:nvGrpSpPr>
      <p:grpSpPr>
        <a:xfrm>
          <a:off x="0" y="0"/>
          <a:ext cx="0" cy="0"/>
          <a:chOff x="0" y="0"/>
          <a:chExt cx="0" cy="0"/>
        </a:xfrm>
      </p:grpSpPr>
      <p:pic>
        <p:nvPicPr>
          <p:cNvPr id="6" name="MS logo white - EMF"/>
          <p:cNvPicPr>
            <a:picLocks noChangeAspect="1"/>
          </p:cNvPicPr>
          <p:nvPr userDrawn="1"/>
        </p:nvPicPr>
        <p:blipFill>
          <a:blip r:embed="rId2"/>
          <a:stretch>
            <a:fillRect/>
          </a:stretch>
        </p:blipFill>
        <p:spPr bwMode="black">
          <a:xfrm>
            <a:off x="460688" y="479425"/>
            <a:ext cx="1451843" cy="310896"/>
          </a:xfrm>
          <a:prstGeom prst="rect">
            <a:avLst/>
          </a:prstGeom>
        </p:spPr>
      </p:pic>
      <p:sp>
        <p:nvSpPr>
          <p:cNvPr id="17" name="TextBox 16">
            <a:extLst>
              <a:ext uri="{FF2B5EF4-FFF2-40B4-BE49-F238E27FC236}">
                <a16:creationId xmlns:a16="http://schemas.microsoft.com/office/drawing/2014/main" id="{2589C2E4-CE3E-472C-A0EE-EC3540422079}"/>
              </a:ext>
            </a:extLst>
          </p:cNvPr>
          <p:cNvSpPr txBox="1"/>
          <p:nvPr userDrawn="1"/>
        </p:nvSpPr>
        <p:spPr>
          <a:xfrm>
            <a:off x="225812" y="2678502"/>
            <a:ext cx="5957272" cy="1043363"/>
          </a:xfrm>
          <a:prstGeom prst="rect">
            <a:avLst/>
          </a:prstGeom>
          <a:noFill/>
        </p:spPr>
        <p:txBody>
          <a:bodyPr wrap="none" lIns="182880" tIns="146304" rIns="182880" bIns="146304" rtlCol="0">
            <a:spAutoFit/>
          </a:bodyPr>
          <a:lstStyle/>
          <a:p>
            <a:pPr>
              <a:lnSpc>
                <a:spcPct val="90000"/>
              </a:lnSpc>
              <a:spcAft>
                <a:spcPts val="600"/>
              </a:spcAft>
            </a:pPr>
            <a:r>
              <a:rPr lang="en-US" sz="5400">
                <a:gradFill>
                  <a:gsLst>
                    <a:gs pos="2917">
                      <a:schemeClr val="tx1"/>
                    </a:gs>
                    <a:gs pos="30000">
                      <a:schemeClr val="tx1"/>
                    </a:gs>
                  </a:gsLst>
                  <a:lin ang="5400000" scaled="0"/>
                </a:gradFill>
                <a:latin typeface="+mj-lt"/>
              </a:rPr>
              <a:t>Microsoft Ready to</a:t>
            </a:r>
          </a:p>
        </p:txBody>
      </p:sp>
      <p:sp>
        <p:nvSpPr>
          <p:cNvPr id="18" name="Text Placeholder 4">
            <a:extLst>
              <a:ext uri="{FF2B5EF4-FFF2-40B4-BE49-F238E27FC236}">
                <a16:creationId xmlns:a16="http://schemas.microsoft.com/office/drawing/2014/main" id="{CCCDE24C-597E-4EE9-A4BC-F1FF940CBE87}"/>
              </a:ext>
            </a:extLst>
          </p:cNvPr>
          <p:cNvSpPr>
            <a:spLocks noGrp="1"/>
          </p:cNvSpPr>
          <p:nvPr>
            <p:ph type="body" sz="quarter" idx="10" hasCustomPrompt="1"/>
          </p:nvPr>
        </p:nvSpPr>
        <p:spPr>
          <a:xfrm>
            <a:off x="5741374" y="1877851"/>
            <a:ext cx="6400800" cy="1042416"/>
          </a:xfrm>
        </p:spPr>
        <p:txBody>
          <a:bodyPr lIns="182880" tIns="146304" rIns="182880" bIns="146304"/>
          <a:lstStyle>
            <a:lvl1pPr marL="0" indent="0">
              <a:buNone/>
              <a:defRPr sz="5400"/>
            </a:lvl1pPr>
          </a:lstStyle>
          <a:p>
            <a:pPr lvl="0"/>
            <a:r>
              <a:rPr lang="en-US"/>
              <a:t>&lt;theme word here&gt;</a:t>
            </a:r>
          </a:p>
        </p:txBody>
      </p:sp>
      <p:sp>
        <p:nvSpPr>
          <p:cNvPr id="19" name="Text Placeholder 4">
            <a:extLst>
              <a:ext uri="{FF2B5EF4-FFF2-40B4-BE49-F238E27FC236}">
                <a16:creationId xmlns:a16="http://schemas.microsoft.com/office/drawing/2014/main" id="{828EB695-08B2-4884-A095-850451DF0101}"/>
              </a:ext>
            </a:extLst>
          </p:cNvPr>
          <p:cNvSpPr>
            <a:spLocks noGrp="1"/>
          </p:cNvSpPr>
          <p:nvPr>
            <p:ph type="body" sz="quarter" idx="11" hasCustomPrompt="1"/>
          </p:nvPr>
        </p:nvSpPr>
        <p:spPr>
          <a:xfrm>
            <a:off x="5741374" y="4281699"/>
            <a:ext cx="6400800" cy="1043363"/>
          </a:xfrm>
        </p:spPr>
        <p:txBody>
          <a:bodyPr lIns="182880" tIns="146304" rIns="182880" bIns="146304"/>
          <a:lstStyle>
            <a:lvl1pPr marL="0" indent="0">
              <a:buNone/>
              <a:defRPr sz="5400"/>
            </a:lvl1pPr>
          </a:lstStyle>
          <a:p>
            <a:pPr lvl="0"/>
            <a:r>
              <a:rPr lang="en-US"/>
              <a:t>&lt;theme word here&gt;</a:t>
            </a:r>
          </a:p>
        </p:txBody>
      </p:sp>
      <p:sp>
        <p:nvSpPr>
          <p:cNvPr id="20" name="TextBox 19">
            <a:extLst>
              <a:ext uri="{FF2B5EF4-FFF2-40B4-BE49-F238E27FC236}">
                <a16:creationId xmlns:a16="http://schemas.microsoft.com/office/drawing/2014/main" id="{175920F8-F6E2-4F83-9569-0CA1D278C9A6}"/>
              </a:ext>
            </a:extLst>
          </p:cNvPr>
          <p:cNvSpPr txBox="1"/>
          <p:nvPr userDrawn="1"/>
        </p:nvSpPr>
        <p:spPr>
          <a:xfrm>
            <a:off x="206148" y="3480100"/>
            <a:ext cx="5774938" cy="1043363"/>
          </a:xfrm>
          <a:prstGeom prst="rect">
            <a:avLst/>
          </a:prstGeom>
          <a:noFill/>
        </p:spPr>
        <p:txBody>
          <a:bodyPr wrap="square" lIns="182880" tIns="146304" rIns="182880" bIns="146304" rtlCol="0">
            <a:spAutoFit/>
          </a:bodyPr>
          <a:lstStyle/>
          <a:p>
            <a:pPr algn="r">
              <a:lnSpc>
                <a:spcPct val="90000"/>
              </a:lnSpc>
              <a:spcAft>
                <a:spcPts val="600"/>
              </a:spcAft>
            </a:pPr>
            <a:r>
              <a:rPr lang="en-US" sz="5400">
                <a:gradFill>
                  <a:gsLst>
                    <a:gs pos="2917">
                      <a:schemeClr val="tx1"/>
                    </a:gs>
                    <a:gs pos="30000">
                      <a:schemeClr val="tx1"/>
                    </a:gs>
                  </a:gsLst>
                  <a:lin ang="5400000" scaled="0"/>
                </a:gradFill>
                <a:latin typeface="+mj-lt"/>
              </a:rPr>
              <a:t>to</a:t>
            </a:r>
          </a:p>
        </p:txBody>
      </p:sp>
      <p:sp>
        <p:nvSpPr>
          <p:cNvPr id="21" name="Text Placeholder 4">
            <a:extLst>
              <a:ext uri="{FF2B5EF4-FFF2-40B4-BE49-F238E27FC236}">
                <a16:creationId xmlns:a16="http://schemas.microsoft.com/office/drawing/2014/main" id="{F54F2D01-271D-4ABB-99F8-988ACDEE6E79}"/>
              </a:ext>
            </a:extLst>
          </p:cNvPr>
          <p:cNvSpPr>
            <a:spLocks noGrp="1"/>
          </p:cNvSpPr>
          <p:nvPr>
            <p:ph type="body" sz="quarter" idx="12" hasCustomPrompt="1"/>
          </p:nvPr>
        </p:nvSpPr>
        <p:spPr>
          <a:xfrm>
            <a:off x="5741374" y="3480100"/>
            <a:ext cx="6400800" cy="1043363"/>
          </a:xfrm>
        </p:spPr>
        <p:txBody>
          <a:bodyPr lIns="182880" tIns="146304" rIns="182880" bIns="146304"/>
          <a:lstStyle>
            <a:lvl1pPr marL="0" indent="0">
              <a:buNone/>
              <a:defRPr sz="5400"/>
            </a:lvl1pPr>
          </a:lstStyle>
          <a:p>
            <a:pPr lvl="0"/>
            <a:r>
              <a:rPr lang="en-US"/>
              <a:t>&lt;theme word here&gt;</a:t>
            </a:r>
          </a:p>
        </p:txBody>
      </p:sp>
      <p:sp>
        <p:nvSpPr>
          <p:cNvPr id="22" name="TextBox 21">
            <a:extLst>
              <a:ext uri="{FF2B5EF4-FFF2-40B4-BE49-F238E27FC236}">
                <a16:creationId xmlns:a16="http://schemas.microsoft.com/office/drawing/2014/main" id="{856F8591-1DBE-4565-AC6F-60CAAEBB8F46}"/>
              </a:ext>
            </a:extLst>
          </p:cNvPr>
          <p:cNvSpPr txBox="1"/>
          <p:nvPr userDrawn="1"/>
        </p:nvSpPr>
        <p:spPr>
          <a:xfrm>
            <a:off x="5741374" y="2678502"/>
            <a:ext cx="5644366" cy="1043363"/>
          </a:xfrm>
          <a:prstGeom prst="rect">
            <a:avLst/>
          </a:prstGeom>
          <a:noFill/>
        </p:spPr>
        <p:txBody>
          <a:bodyPr wrap="none" lIns="182880" tIns="146304" rIns="182880" bIns="146304" rtlCol="0">
            <a:spAutoFit/>
          </a:bodyPr>
          <a:lstStyle/>
          <a:p>
            <a:pPr>
              <a:lnSpc>
                <a:spcPct val="90000"/>
              </a:lnSpc>
              <a:spcAft>
                <a:spcPts val="600"/>
              </a:spcAft>
            </a:pPr>
            <a:r>
              <a:rPr lang="en-US" sz="5400">
                <a:gradFill>
                  <a:gsLst>
                    <a:gs pos="2917">
                      <a:schemeClr val="tx1"/>
                    </a:gs>
                    <a:gs pos="30000">
                      <a:schemeClr val="tx1"/>
                    </a:gs>
                  </a:gsLst>
                  <a:lin ang="5400000" scaled="0"/>
                </a:gradFill>
                <a:latin typeface="+mj-lt"/>
              </a:rPr>
              <a:t>keep transforming</a:t>
            </a:r>
          </a:p>
        </p:txBody>
      </p:sp>
      <p:sp>
        <p:nvSpPr>
          <p:cNvPr id="23" name="TextBox 22">
            <a:extLst>
              <a:ext uri="{FF2B5EF4-FFF2-40B4-BE49-F238E27FC236}">
                <a16:creationId xmlns:a16="http://schemas.microsoft.com/office/drawing/2014/main" id="{17D52EC8-9238-4F4A-BBBC-A016D11B5CF8}"/>
              </a:ext>
            </a:extLst>
          </p:cNvPr>
          <p:cNvSpPr txBox="1"/>
          <p:nvPr userDrawn="1"/>
        </p:nvSpPr>
        <p:spPr>
          <a:xfrm>
            <a:off x="206148" y="1076253"/>
            <a:ext cx="5774938" cy="1043363"/>
          </a:xfrm>
          <a:prstGeom prst="rect">
            <a:avLst/>
          </a:prstGeom>
          <a:noFill/>
        </p:spPr>
        <p:txBody>
          <a:bodyPr wrap="square" lIns="182880" tIns="146304" rIns="182880" bIns="146304" rtlCol="0">
            <a:spAutoFit/>
          </a:bodyPr>
          <a:lstStyle/>
          <a:p>
            <a:pPr algn="r">
              <a:lnSpc>
                <a:spcPct val="90000"/>
              </a:lnSpc>
              <a:spcAft>
                <a:spcPts val="600"/>
              </a:spcAft>
            </a:pPr>
            <a:r>
              <a:rPr lang="en-US" sz="5400">
                <a:gradFill>
                  <a:gsLst>
                    <a:gs pos="2917">
                      <a:schemeClr val="tx1"/>
                    </a:gs>
                    <a:gs pos="30000">
                      <a:schemeClr val="tx1"/>
                    </a:gs>
                  </a:gsLst>
                  <a:lin ang="5400000" scaled="0"/>
                </a:gradFill>
                <a:latin typeface="+mj-lt"/>
              </a:rPr>
              <a:t>to</a:t>
            </a:r>
          </a:p>
        </p:txBody>
      </p:sp>
      <p:sp>
        <p:nvSpPr>
          <p:cNvPr id="24" name="Text Placeholder 4">
            <a:extLst>
              <a:ext uri="{FF2B5EF4-FFF2-40B4-BE49-F238E27FC236}">
                <a16:creationId xmlns:a16="http://schemas.microsoft.com/office/drawing/2014/main" id="{1B3E63AD-42CA-445C-97F3-DDE05F705675}"/>
              </a:ext>
            </a:extLst>
          </p:cNvPr>
          <p:cNvSpPr>
            <a:spLocks noGrp="1"/>
          </p:cNvSpPr>
          <p:nvPr>
            <p:ph type="body" sz="quarter" idx="13" hasCustomPrompt="1"/>
          </p:nvPr>
        </p:nvSpPr>
        <p:spPr>
          <a:xfrm>
            <a:off x="5741374" y="1076253"/>
            <a:ext cx="6400800" cy="1043363"/>
          </a:xfrm>
        </p:spPr>
        <p:txBody>
          <a:bodyPr lIns="182880" tIns="146304" rIns="182880" bIns="146304"/>
          <a:lstStyle>
            <a:lvl1pPr marL="0" indent="0">
              <a:buNone/>
              <a:defRPr sz="5400"/>
            </a:lvl1pPr>
          </a:lstStyle>
          <a:p>
            <a:pPr lvl="0"/>
            <a:r>
              <a:rPr lang="en-US"/>
              <a:t>&lt;theme word here&gt;</a:t>
            </a:r>
          </a:p>
        </p:txBody>
      </p:sp>
      <p:sp>
        <p:nvSpPr>
          <p:cNvPr id="25" name="TextBox 24">
            <a:extLst>
              <a:ext uri="{FF2B5EF4-FFF2-40B4-BE49-F238E27FC236}">
                <a16:creationId xmlns:a16="http://schemas.microsoft.com/office/drawing/2014/main" id="{274A6492-8AD7-4E81-8CF0-97F81C18F3A0}"/>
              </a:ext>
            </a:extLst>
          </p:cNvPr>
          <p:cNvSpPr txBox="1"/>
          <p:nvPr userDrawn="1"/>
        </p:nvSpPr>
        <p:spPr>
          <a:xfrm>
            <a:off x="206148" y="1876904"/>
            <a:ext cx="5774938" cy="1043363"/>
          </a:xfrm>
          <a:prstGeom prst="rect">
            <a:avLst/>
          </a:prstGeom>
          <a:noFill/>
        </p:spPr>
        <p:txBody>
          <a:bodyPr wrap="square" lIns="182880" tIns="146304" rIns="182880" bIns="146304" rtlCol="0">
            <a:spAutoFit/>
          </a:bodyPr>
          <a:lstStyle/>
          <a:p>
            <a:pPr algn="r">
              <a:lnSpc>
                <a:spcPct val="90000"/>
              </a:lnSpc>
              <a:spcAft>
                <a:spcPts val="600"/>
              </a:spcAft>
            </a:pPr>
            <a:r>
              <a:rPr lang="en-US" sz="5400">
                <a:gradFill>
                  <a:gsLst>
                    <a:gs pos="2917">
                      <a:schemeClr val="tx1"/>
                    </a:gs>
                    <a:gs pos="30000">
                      <a:schemeClr val="tx1"/>
                    </a:gs>
                  </a:gsLst>
                  <a:lin ang="5400000" scaled="0"/>
                </a:gradFill>
                <a:latin typeface="+mj-lt"/>
              </a:rPr>
              <a:t>to</a:t>
            </a:r>
          </a:p>
        </p:txBody>
      </p:sp>
      <p:sp>
        <p:nvSpPr>
          <p:cNvPr id="26" name="TextBox 25">
            <a:extLst>
              <a:ext uri="{FF2B5EF4-FFF2-40B4-BE49-F238E27FC236}">
                <a16:creationId xmlns:a16="http://schemas.microsoft.com/office/drawing/2014/main" id="{B748E7DD-ABE0-4EDF-8068-30292B1E3A26}"/>
              </a:ext>
            </a:extLst>
          </p:cNvPr>
          <p:cNvSpPr txBox="1"/>
          <p:nvPr userDrawn="1"/>
        </p:nvSpPr>
        <p:spPr>
          <a:xfrm>
            <a:off x="206148" y="4281699"/>
            <a:ext cx="5774938" cy="1043363"/>
          </a:xfrm>
          <a:prstGeom prst="rect">
            <a:avLst/>
          </a:prstGeom>
          <a:noFill/>
        </p:spPr>
        <p:txBody>
          <a:bodyPr wrap="square" lIns="182880" tIns="146304" rIns="182880" bIns="146304" rtlCol="0">
            <a:spAutoFit/>
          </a:bodyPr>
          <a:lstStyle/>
          <a:p>
            <a:pPr algn="r">
              <a:lnSpc>
                <a:spcPct val="90000"/>
              </a:lnSpc>
              <a:spcAft>
                <a:spcPts val="600"/>
              </a:spcAft>
            </a:pPr>
            <a:r>
              <a:rPr lang="en-US" sz="5400">
                <a:gradFill>
                  <a:gsLst>
                    <a:gs pos="2917">
                      <a:schemeClr val="tx1"/>
                    </a:gs>
                    <a:gs pos="30000">
                      <a:schemeClr val="tx1"/>
                    </a:gs>
                  </a:gsLst>
                  <a:lin ang="5400000" scaled="0"/>
                </a:gradFill>
                <a:latin typeface="+mj-lt"/>
              </a:rPr>
              <a:t>to</a:t>
            </a:r>
          </a:p>
        </p:txBody>
      </p:sp>
      <p:grpSp>
        <p:nvGrpSpPr>
          <p:cNvPr id="27" name="Group 26">
            <a:extLst>
              <a:ext uri="{FF2B5EF4-FFF2-40B4-BE49-F238E27FC236}">
                <a16:creationId xmlns:a16="http://schemas.microsoft.com/office/drawing/2014/main" id="{123D1D8B-CF2F-4B87-A9D9-1E19A1F45651}"/>
              </a:ext>
            </a:extLst>
          </p:cNvPr>
          <p:cNvGrpSpPr/>
          <p:nvPr userDrawn="1"/>
        </p:nvGrpSpPr>
        <p:grpSpPr>
          <a:xfrm>
            <a:off x="7490063" y="6118886"/>
            <a:ext cx="4722575" cy="627864"/>
            <a:chOff x="274638" y="4554931"/>
            <a:chExt cx="4722575" cy="627864"/>
          </a:xfrm>
        </p:grpSpPr>
        <p:sp>
          <p:nvSpPr>
            <p:cNvPr id="28" name="TextBox 27">
              <a:extLst>
                <a:ext uri="{FF2B5EF4-FFF2-40B4-BE49-F238E27FC236}">
                  <a16:creationId xmlns:a16="http://schemas.microsoft.com/office/drawing/2014/main" id="{ACD72FDB-6EF8-4E3F-BF77-E09C21261007}"/>
                </a:ext>
              </a:extLst>
            </p:cNvPr>
            <p:cNvSpPr txBox="1"/>
            <p:nvPr userDrawn="1"/>
          </p:nvSpPr>
          <p:spPr>
            <a:xfrm>
              <a:off x="274638" y="4554931"/>
              <a:ext cx="4722575" cy="627864"/>
            </a:xfrm>
            <a:prstGeom prst="rect">
              <a:avLst/>
            </a:prstGeom>
            <a:noFill/>
          </p:spPr>
          <p:txBody>
            <a:bodyPr wrap="none" lIns="182880" tIns="146304" rIns="182880" bIns="146304" rtlCol="0">
              <a:spAutoFit/>
            </a:bodyPr>
            <a:lstStyle/>
            <a:p>
              <a:pPr>
                <a:lnSpc>
                  <a:spcPct val="90000"/>
                </a:lnSpc>
                <a:spcAft>
                  <a:spcPts val="600"/>
                </a:spcAft>
              </a:pPr>
              <a:r>
                <a:rPr lang="en-US" sz="2400">
                  <a:gradFill>
                    <a:gsLst>
                      <a:gs pos="2917">
                        <a:schemeClr val="tx1"/>
                      </a:gs>
                      <a:gs pos="30000">
                        <a:schemeClr val="tx1"/>
                      </a:gs>
                    </a:gsLst>
                    <a:lin ang="5400000" scaled="0"/>
                  </a:gradFill>
                </a:rPr>
                <a:t>Seattle, WA	Jan 29–Feb 2, 2018</a:t>
              </a:r>
            </a:p>
          </p:txBody>
        </p:sp>
        <p:cxnSp>
          <p:nvCxnSpPr>
            <p:cNvPr id="29" name="Straight Connector 28">
              <a:extLst>
                <a:ext uri="{FF2B5EF4-FFF2-40B4-BE49-F238E27FC236}">
                  <a16:creationId xmlns:a16="http://schemas.microsoft.com/office/drawing/2014/main" id="{E9ED71E6-D3EC-4091-BD44-FC68E08CA312}"/>
                </a:ext>
              </a:extLst>
            </p:cNvPr>
            <p:cNvCxnSpPr>
              <a:cxnSpLocks/>
            </p:cNvCxnSpPr>
            <p:nvPr userDrawn="1"/>
          </p:nvCxnSpPr>
          <p:spPr>
            <a:xfrm>
              <a:off x="2159398" y="4685985"/>
              <a:ext cx="0" cy="365756"/>
            </a:xfrm>
            <a:prstGeom prst="line">
              <a:avLst/>
            </a:prstGeom>
            <a:ln w="158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6505031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2"/>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74702" y="2125678"/>
            <a:ext cx="9143936" cy="1828786"/>
          </a:xfrm>
          <a:noFill/>
        </p:spPr>
        <p:txBody>
          <a:bodyPr lIns="146304" tIns="91440" rIns="146304" bIns="91440" anchor="t" anchorCtr="0"/>
          <a:lstStyle>
            <a:lvl1pPr>
              <a:defRPr sz="5400" spc="-100" baseline="0">
                <a:gradFill>
                  <a:gsLst>
                    <a:gs pos="62564">
                      <a:schemeClr val="tx1"/>
                    </a:gs>
                    <a:gs pos="55000">
                      <a:schemeClr val="tx1"/>
                    </a:gs>
                  </a:gsLst>
                  <a:lin ang="5400000" scaled="0"/>
                </a:gradFill>
              </a:defRPr>
            </a:lvl1pPr>
          </a:lstStyle>
          <a:p>
            <a:r>
              <a:rPr lang="en-US"/>
              <a:t>Presentation title</a:t>
            </a:r>
          </a:p>
        </p:txBody>
      </p:sp>
      <p:sp>
        <p:nvSpPr>
          <p:cNvPr id="5" name="Text Placeholder 4"/>
          <p:cNvSpPr>
            <a:spLocks noGrp="1"/>
          </p:cNvSpPr>
          <p:nvPr>
            <p:ph type="body" sz="quarter" idx="12" hasCustomPrompt="1"/>
          </p:nvPr>
        </p:nvSpPr>
        <p:spPr>
          <a:xfrm>
            <a:off x="274701" y="3955786"/>
            <a:ext cx="7315137" cy="1828007"/>
          </a:xfrm>
          <a:noFill/>
        </p:spPr>
        <p:txBody>
          <a:bodyPr lIns="164592" tIns="109728" rIns="164592" bIns="109728">
            <a:noAutofit/>
          </a:bodyPr>
          <a:lstStyle>
            <a:lvl1pPr marL="0" indent="0">
              <a:spcBef>
                <a:spcPts val="0"/>
              </a:spcBef>
              <a:buNone/>
              <a:defRPr sz="3200" spc="0" baseline="0">
                <a:gradFill>
                  <a:gsLst>
                    <a:gs pos="91000">
                      <a:schemeClr val="tx1"/>
                    </a:gs>
                    <a:gs pos="0">
                      <a:schemeClr val="tx1"/>
                    </a:gs>
                  </a:gsLst>
                  <a:lin ang="5400000" scaled="0"/>
                </a:gradFill>
                <a:latin typeface="+mn-lt"/>
              </a:defRPr>
            </a:lvl1pPr>
          </a:lstStyle>
          <a:p>
            <a:pPr lvl="0"/>
            <a:r>
              <a:rPr lang="en-US"/>
              <a:t>Speaker name</a:t>
            </a:r>
          </a:p>
        </p:txBody>
      </p:sp>
      <p:pic>
        <p:nvPicPr>
          <p:cNvPr id="6" name="MS logo white - EMF"/>
          <p:cNvPicPr>
            <a:picLocks noChangeAspect="1"/>
          </p:cNvPicPr>
          <p:nvPr userDrawn="1"/>
        </p:nvPicPr>
        <p:blipFill>
          <a:blip r:embed="rId2"/>
          <a:stretch>
            <a:fillRect/>
          </a:stretch>
        </p:blipFill>
        <p:spPr bwMode="black">
          <a:xfrm>
            <a:off x="460688" y="479425"/>
            <a:ext cx="1451843" cy="310896"/>
          </a:xfrm>
          <a:prstGeom prst="rect">
            <a:avLst/>
          </a:prstGeom>
        </p:spPr>
      </p:pic>
      <p:sp>
        <p:nvSpPr>
          <p:cNvPr id="7" name="Text Placeholder 16"/>
          <p:cNvSpPr>
            <a:spLocks noGrp="1"/>
          </p:cNvSpPr>
          <p:nvPr>
            <p:ph type="body" sz="quarter" idx="13" hasCustomPrompt="1"/>
          </p:nvPr>
        </p:nvSpPr>
        <p:spPr>
          <a:xfrm>
            <a:off x="8506905" y="294304"/>
            <a:ext cx="3657600" cy="572464"/>
          </a:xfrm>
        </p:spPr>
        <p:txBody>
          <a:bodyPr lIns="182880" tIns="146304" rIns="182880" bIns="146304"/>
          <a:lstStyle>
            <a:lvl1pPr marL="0" indent="0" algn="r">
              <a:buNone/>
              <a:defRPr sz="2000">
                <a:latin typeface="+mn-lt"/>
              </a:defRPr>
            </a:lvl1pPr>
            <a:lvl2pPr marL="342900" indent="0">
              <a:buNone/>
              <a:defRPr sz="2000"/>
            </a:lvl2pPr>
            <a:lvl3pPr marL="571500" indent="0">
              <a:buNone/>
              <a:defRPr sz="2000"/>
            </a:lvl3pPr>
            <a:lvl4pPr marL="800100" indent="0">
              <a:buNone/>
              <a:defRPr sz="2000"/>
            </a:lvl4pPr>
            <a:lvl5pPr marL="1028700" indent="0">
              <a:buNone/>
              <a:defRPr sz="2000"/>
            </a:lvl5pPr>
          </a:lstStyle>
          <a:p>
            <a:pPr lvl="0"/>
            <a:r>
              <a:rPr lang="en-US"/>
              <a:t>Session Code</a:t>
            </a:r>
          </a:p>
        </p:txBody>
      </p:sp>
      <p:sp>
        <p:nvSpPr>
          <p:cNvPr id="8" name="Text Placeholder 16"/>
          <p:cNvSpPr>
            <a:spLocks noGrp="1"/>
          </p:cNvSpPr>
          <p:nvPr>
            <p:ph type="body" sz="quarter" idx="14" hasCustomPrompt="1"/>
          </p:nvPr>
        </p:nvSpPr>
        <p:spPr>
          <a:xfrm>
            <a:off x="274703" y="6122305"/>
            <a:ext cx="3657600" cy="572464"/>
          </a:xfrm>
        </p:spPr>
        <p:txBody>
          <a:bodyPr lIns="182880" tIns="146304" rIns="182880" bIns="146304" anchor="b"/>
          <a:lstStyle>
            <a:lvl1pPr marL="0" indent="0" algn="l">
              <a:buNone/>
              <a:defRPr sz="2000">
                <a:latin typeface="+mn-lt"/>
              </a:defRPr>
            </a:lvl1pPr>
            <a:lvl2pPr marL="342900" indent="0">
              <a:buNone/>
              <a:defRPr sz="2000"/>
            </a:lvl2pPr>
            <a:lvl3pPr marL="571500" indent="0">
              <a:buNone/>
              <a:defRPr sz="2000"/>
            </a:lvl3pPr>
            <a:lvl4pPr marL="800100" indent="0">
              <a:buNone/>
              <a:defRPr sz="2000"/>
            </a:lvl4pPr>
            <a:lvl5pPr marL="1028700" indent="0">
              <a:buNone/>
              <a:defRPr sz="2000"/>
            </a:lvl5pPr>
          </a:lstStyle>
          <a:p>
            <a:pPr lvl="0"/>
            <a:r>
              <a:rPr lang="en-US"/>
              <a:t>Yammer hashtag</a:t>
            </a:r>
          </a:p>
        </p:txBody>
      </p:sp>
    </p:spTree>
    <p:extLst>
      <p:ext uri="{BB962C8B-B14F-4D97-AF65-F5344CB8AC3E}">
        <p14:creationId xmlns:p14="http://schemas.microsoft.com/office/powerpoint/2010/main" val="409864791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274638" y="1212850"/>
            <a:ext cx="11888787" cy="2308324"/>
          </a:xfrm>
        </p:spPr>
        <p:txBody>
          <a:bodyPr>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1617570247"/>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3" name="Text Placeholder 2"/>
          <p:cNvSpPr>
            <a:spLocks noGrp="1"/>
          </p:cNvSpPr>
          <p:nvPr>
            <p:ph type="body" sz="quarter" idx="10"/>
          </p:nvPr>
        </p:nvSpPr>
        <p:spPr>
          <a:xfrm>
            <a:off x="274702" y="1211287"/>
            <a:ext cx="11888787" cy="54848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1712321570"/>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274639" y="1211287"/>
            <a:ext cx="5486399" cy="2157514"/>
          </a:xfrm>
        </p:spPr>
        <p:txBody>
          <a:bodyPr wrap="square">
            <a:spAutoFit/>
          </a:bodyPr>
          <a:lstStyle>
            <a:lvl1pPr marL="0" indent="0">
              <a:spcBef>
                <a:spcPts val="1224"/>
              </a:spcBef>
              <a:buClr>
                <a:schemeClr val="tx1"/>
              </a:buClr>
              <a:buFont typeface="Wingdings" panose="05000000000000000000" pitchFamily="2" charset="2"/>
              <a:buNone/>
              <a:defRPr sz="3000" b="0">
                <a:latin typeface="+mn-lt"/>
              </a:defRPr>
            </a:lvl1pPr>
            <a:lvl2pPr marL="255588" indent="0">
              <a:buFont typeface="Wingdings" panose="05000000000000000000" pitchFamily="2" charset="2"/>
              <a:buNone/>
              <a:defRPr sz="2400" b="0"/>
            </a:lvl2pPr>
            <a:lvl3pPr marL="450850" indent="0">
              <a:buFont typeface="Wingdings" panose="05000000000000000000" pitchFamily="2" charset="2"/>
              <a:buNone/>
              <a:tabLst/>
              <a:defRPr sz="2200" b="0"/>
            </a:lvl3pPr>
            <a:lvl4pPr marL="652462" indent="0">
              <a:buFont typeface="Wingdings" panose="05000000000000000000" pitchFamily="2" charset="2"/>
              <a:buNone/>
              <a:defRPr sz="2200" b="0"/>
            </a:lvl4pPr>
            <a:lvl5pPr marL="854075" indent="0">
              <a:buFont typeface="Wingdings" panose="05000000000000000000" pitchFamily="2" charset="2"/>
              <a:buNone/>
              <a:tabLst/>
              <a:defRPr sz="22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p:cNvSpPr>
            <a:spLocks noGrp="1"/>
          </p:cNvSpPr>
          <p:nvPr>
            <p:ph type="body" sz="quarter" idx="11"/>
          </p:nvPr>
        </p:nvSpPr>
        <p:spPr>
          <a:xfrm>
            <a:off x="6675439" y="1211287"/>
            <a:ext cx="5486399" cy="2123658"/>
          </a:xfrm>
        </p:spPr>
        <p:txBody>
          <a:bodyPr wrap="square">
            <a:spAutoFit/>
          </a:bodyPr>
          <a:lstStyle>
            <a:lvl1pPr marL="0" indent="0">
              <a:spcBef>
                <a:spcPts val="1224"/>
              </a:spcBef>
              <a:buClr>
                <a:schemeClr val="tx1"/>
              </a:buClr>
              <a:buFont typeface="Arial" panose="020B0604020202020204" pitchFamily="34" charset="0"/>
              <a:buNone/>
              <a:defRPr lang="en-US" sz="3000" b="0" kern="1200" spc="0" baseline="0" dirty="0">
                <a:gradFill>
                  <a:gsLst>
                    <a:gs pos="1250">
                      <a:schemeClr val="tx1"/>
                    </a:gs>
                    <a:gs pos="100000">
                      <a:schemeClr val="tx1"/>
                    </a:gs>
                  </a:gsLst>
                  <a:lin ang="5400000" scaled="0"/>
                </a:gradFill>
                <a:latin typeface="+mn-lt"/>
                <a:ea typeface="+mn-ea"/>
                <a:cs typeface="+mn-cs"/>
              </a:defRPr>
            </a:lvl1pPr>
            <a:lvl2pPr marL="255588" indent="0">
              <a:buFont typeface="Arial" panose="020B0604020202020204" pitchFamily="34" charset="0"/>
              <a:buNone/>
              <a:defRPr lang="en-US" sz="2400" b="0" kern="1200" spc="0" baseline="0" dirty="0">
                <a:gradFill>
                  <a:gsLst>
                    <a:gs pos="1250">
                      <a:schemeClr val="tx1"/>
                    </a:gs>
                    <a:gs pos="100000">
                      <a:schemeClr val="tx1"/>
                    </a:gs>
                  </a:gsLst>
                  <a:lin ang="5400000" scaled="0"/>
                </a:gradFill>
                <a:latin typeface="+mn-lt"/>
                <a:ea typeface="+mn-ea"/>
                <a:cs typeface="+mn-cs"/>
              </a:defRPr>
            </a:lvl2pPr>
            <a:lvl3pPr marL="450850" indent="0">
              <a:buFont typeface="Arial" panose="020B0604020202020204" pitchFamily="34" charset="0"/>
              <a:buNone/>
              <a:tabLst/>
              <a:defRPr lang="en-US" sz="2200" b="0" kern="1200" spc="0" baseline="0" dirty="0">
                <a:gradFill>
                  <a:gsLst>
                    <a:gs pos="1250">
                      <a:schemeClr val="tx1"/>
                    </a:gs>
                    <a:gs pos="100000">
                      <a:schemeClr val="tx1"/>
                    </a:gs>
                  </a:gsLst>
                  <a:lin ang="5400000" scaled="0"/>
                </a:gradFill>
                <a:latin typeface="+mn-lt"/>
                <a:ea typeface="+mn-ea"/>
                <a:cs typeface="+mn-cs"/>
              </a:defRPr>
            </a:lvl3pPr>
            <a:lvl4pPr marL="652462" indent="0">
              <a:buFont typeface="Arial" panose="020B0604020202020204" pitchFamily="34" charset="0"/>
              <a:buNone/>
              <a:defRPr lang="en-US" sz="2200" b="0" kern="1200" spc="0" baseline="0" dirty="0">
                <a:gradFill>
                  <a:gsLst>
                    <a:gs pos="1250">
                      <a:schemeClr val="tx1"/>
                    </a:gs>
                    <a:gs pos="100000">
                      <a:schemeClr val="tx1"/>
                    </a:gs>
                  </a:gsLst>
                  <a:lin ang="5400000" scaled="0"/>
                </a:gradFill>
                <a:latin typeface="+mn-lt"/>
                <a:ea typeface="+mn-ea"/>
                <a:cs typeface="+mn-cs"/>
              </a:defRPr>
            </a:lvl4pPr>
            <a:lvl5pPr marL="854075" indent="0">
              <a:buFont typeface="Arial" panose="020B0604020202020204" pitchFamily="34" charset="0"/>
              <a:buNone/>
              <a:tabLst/>
              <a:defRPr lang="en-US" sz="2200" b="0" kern="1200" spc="0" baseline="0" dirty="0">
                <a:gradFill>
                  <a:gsLst>
                    <a:gs pos="1250">
                      <a:schemeClr val="tx1"/>
                    </a:gs>
                    <a:gs pos="100000">
                      <a:schemeClr val="tx1"/>
                    </a:gs>
                  </a:gsLst>
                  <a:lin ang="5400000" scaled="0"/>
                </a:gradFill>
                <a:latin typeface="+mn-lt"/>
                <a:ea typeface="+mn-ea"/>
                <a:cs typeface="+mn-cs"/>
              </a:defRPr>
            </a:lvl5pPr>
          </a:lstStyle>
          <a:p>
            <a:pPr marL="514350" marR="0" lvl="0" indent="-514350" algn="l" defTabSz="932742" rtl="0" eaLnBrk="1" fontAlgn="auto" latinLnBrk="0" hangingPunct="1">
              <a:lnSpc>
                <a:spcPct val="90000"/>
              </a:lnSpc>
              <a:spcBef>
                <a:spcPts val="1224"/>
              </a:spcBef>
              <a:spcAft>
                <a:spcPts val="0"/>
              </a:spcAft>
              <a:buClr>
                <a:schemeClr val="tx1"/>
              </a:buClr>
              <a:buSzPct val="90000"/>
              <a:tabLst/>
            </a:pPr>
            <a:r>
              <a:rPr lang="en-US"/>
              <a:t>Click to edit Master text styles</a:t>
            </a:r>
          </a:p>
          <a:p>
            <a:pPr marL="712788" marR="0" lvl="1" indent="-457200" algn="l" defTabSz="932742" rtl="0" eaLnBrk="1" fontAlgn="auto" latinLnBrk="0" hangingPunct="1">
              <a:lnSpc>
                <a:spcPct val="90000"/>
              </a:lnSpc>
              <a:spcBef>
                <a:spcPct val="20000"/>
              </a:spcBef>
              <a:spcAft>
                <a:spcPts val="0"/>
              </a:spcAft>
              <a:buClrTx/>
              <a:buSzPct val="90000"/>
              <a:tabLst/>
            </a:pPr>
            <a:r>
              <a:rPr lang="en-US"/>
              <a:t>Second level</a:t>
            </a:r>
          </a:p>
          <a:p>
            <a:pPr marL="908050" marR="0" lvl="2" indent="-457200" algn="l" defTabSz="932742" rtl="0" eaLnBrk="1" fontAlgn="auto" latinLnBrk="0" hangingPunct="1">
              <a:lnSpc>
                <a:spcPct val="90000"/>
              </a:lnSpc>
              <a:spcBef>
                <a:spcPct val="20000"/>
              </a:spcBef>
              <a:spcAft>
                <a:spcPts val="0"/>
              </a:spcAft>
              <a:buClrTx/>
              <a:buSzPct val="90000"/>
              <a:tabLst/>
            </a:pPr>
            <a:r>
              <a:rPr lang="en-US"/>
              <a:t>Third level</a:t>
            </a:r>
          </a:p>
          <a:p>
            <a:pPr marL="1109662" marR="0" lvl="3" indent="-457200" algn="l" defTabSz="932742" rtl="0" eaLnBrk="1" fontAlgn="auto" latinLnBrk="0" hangingPunct="1">
              <a:lnSpc>
                <a:spcPct val="90000"/>
              </a:lnSpc>
              <a:spcBef>
                <a:spcPct val="20000"/>
              </a:spcBef>
              <a:spcAft>
                <a:spcPts val="0"/>
              </a:spcAft>
              <a:buClrTx/>
              <a:buSzPct val="90000"/>
              <a:tabLst/>
            </a:pPr>
            <a:r>
              <a:rPr lang="en-US"/>
              <a:t>Fourth level</a:t>
            </a:r>
          </a:p>
          <a:p>
            <a:pPr marL="1311275" marR="0" lvl="4" indent="-457200" algn="l" defTabSz="932742" rtl="0" eaLnBrk="1" fontAlgn="auto" latinLnBrk="0" hangingPunct="1">
              <a:lnSpc>
                <a:spcPct val="90000"/>
              </a:lnSpc>
              <a:spcBef>
                <a:spcPct val="20000"/>
              </a:spcBef>
              <a:spcAft>
                <a:spcPts val="0"/>
              </a:spcAft>
              <a:buClrTx/>
              <a:buSzPct val="90000"/>
              <a:tabLst/>
            </a:pPr>
            <a:r>
              <a:rPr lang="en-US"/>
              <a:t>Fifth level</a:t>
            </a:r>
          </a:p>
        </p:txBody>
      </p:sp>
      <p:sp>
        <p:nvSpPr>
          <p:cNvPr id="6"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1954530601"/>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274639" y="1211287"/>
            <a:ext cx="5486399" cy="2157514"/>
          </a:xfrm>
        </p:spPr>
        <p:txBody>
          <a:bodyPr wrap="square">
            <a:spAutoFit/>
          </a:bodyPr>
          <a:lstStyle>
            <a:lvl1pPr marL="231775" indent="-231775">
              <a:spcBef>
                <a:spcPts val="1224"/>
              </a:spcBef>
              <a:buClr>
                <a:schemeClr val="tx1"/>
              </a:buClr>
              <a:buFont typeface="Wingdings" panose="05000000000000000000" pitchFamily="2" charset="2"/>
              <a:buChar char=""/>
              <a:defRPr sz="3000" b="0">
                <a:latin typeface="+mn-lt"/>
              </a:defRPr>
            </a:lvl1pPr>
            <a:lvl2pPr marL="427038" indent="-171450">
              <a:buFont typeface="Wingdings" panose="05000000000000000000" pitchFamily="2" charset="2"/>
              <a:buChar char=""/>
              <a:defRPr sz="2400" b="0"/>
            </a:lvl2pPr>
            <a:lvl3pPr marL="639763" indent="-188913">
              <a:buFont typeface="Wingdings" panose="05000000000000000000" pitchFamily="2" charset="2"/>
              <a:buChar char=""/>
              <a:tabLst/>
              <a:defRPr sz="2200" b="0"/>
            </a:lvl3pPr>
            <a:lvl4pPr marL="828675" indent="-176213">
              <a:buFont typeface="Wingdings" panose="05000000000000000000" pitchFamily="2" charset="2"/>
              <a:buChar char=""/>
              <a:defRPr sz="2200" b="0"/>
            </a:lvl4pPr>
            <a:lvl5pPr marL="1023938" indent="-169863">
              <a:buFont typeface="Wingdings" panose="05000000000000000000" pitchFamily="2" charset="2"/>
              <a:buChar char=""/>
              <a:tabLst/>
              <a:defRPr sz="22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p:cNvSpPr>
            <a:spLocks noGrp="1"/>
          </p:cNvSpPr>
          <p:nvPr>
            <p:ph type="body" sz="quarter" idx="11"/>
          </p:nvPr>
        </p:nvSpPr>
        <p:spPr>
          <a:xfrm>
            <a:off x="6675439" y="1211287"/>
            <a:ext cx="5486399" cy="2123658"/>
          </a:xfrm>
        </p:spPr>
        <p:txBody>
          <a:bodyPr wrap="square">
            <a:spAutoFit/>
          </a:bodyPr>
          <a:lstStyle>
            <a:lvl1pPr marL="287338" indent="-287338">
              <a:spcBef>
                <a:spcPts val="1224"/>
              </a:spcBef>
              <a:buClr>
                <a:schemeClr val="tx1"/>
              </a:buClr>
              <a:buFont typeface="Arial" pitchFamily="34" charset="0"/>
              <a:buChar char="•"/>
              <a:defRPr lang="en-US" sz="3000" b="0" kern="1200" spc="0" baseline="0" dirty="0">
                <a:gradFill>
                  <a:gsLst>
                    <a:gs pos="1250">
                      <a:schemeClr val="tx1"/>
                    </a:gs>
                    <a:gs pos="100000">
                      <a:schemeClr val="tx1"/>
                    </a:gs>
                  </a:gsLst>
                  <a:lin ang="5400000" scaled="0"/>
                </a:gradFill>
                <a:latin typeface="+mn-lt"/>
                <a:ea typeface="+mn-ea"/>
                <a:cs typeface="+mn-cs"/>
              </a:defRPr>
            </a:lvl1pPr>
            <a:lvl2pPr marL="598488" indent="-342900">
              <a:defRPr lang="en-US" sz="2400" b="0" kern="1200" spc="0" baseline="0" dirty="0">
                <a:gradFill>
                  <a:gsLst>
                    <a:gs pos="1250">
                      <a:schemeClr val="tx1"/>
                    </a:gs>
                    <a:gs pos="100000">
                      <a:schemeClr val="tx1"/>
                    </a:gs>
                  </a:gsLst>
                  <a:lin ang="5400000" scaled="0"/>
                </a:gradFill>
                <a:latin typeface="+mn-lt"/>
                <a:ea typeface="+mn-ea"/>
                <a:cs typeface="+mn-cs"/>
              </a:defRPr>
            </a:lvl2pPr>
            <a:lvl3pPr marL="793750" indent="-342900">
              <a:tabLst/>
              <a:defRPr lang="en-US" sz="2200" b="0" kern="1200" spc="0" baseline="0" dirty="0">
                <a:gradFill>
                  <a:gsLst>
                    <a:gs pos="1250">
                      <a:schemeClr val="tx1"/>
                    </a:gs>
                    <a:gs pos="100000">
                      <a:schemeClr val="tx1"/>
                    </a:gs>
                  </a:gsLst>
                  <a:lin ang="5400000" scaled="0"/>
                </a:gradFill>
                <a:latin typeface="+mn-lt"/>
                <a:ea typeface="+mn-ea"/>
                <a:cs typeface="+mn-cs"/>
              </a:defRPr>
            </a:lvl3pPr>
            <a:lvl4pPr marL="995362" indent="-342900">
              <a:defRPr lang="en-US" sz="2200" b="0" kern="1200" spc="0" baseline="0" dirty="0">
                <a:gradFill>
                  <a:gsLst>
                    <a:gs pos="1250">
                      <a:schemeClr val="tx1"/>
                    </a:gs>
                    <a:gs pos="100000">
                      <a:schemeClr val="tx1"/>
                    </a:gs>
                  </a:gsLst>
                  <a:lin ang="5400000" scaled="0"/>
                </a:gradFill>
                <a:latin typeface="+mn-lt"/>
                <a:ea typeface="+mn-ea"/>
                <a:cs typeface="+mn-cs"/>
              </a:defRPr>
            </a:lvl4pPr>
            <a:lvl5pPr marL="1196975" indent="-342900">
              <a:tabLst/>
              <a:defRPr lang="en-US" sz="2200" b="0" kern="1200" spc="0" baseline="0" dirty="0">
                <a:gradFill>
                  <a:gsLst>
                    <a:gs pos="1250">
                      <a:schemeClr val="tx1"/>
                    </a:gs>
                    <a:gs pos="100000">
                      <a:schemeClr val="tx1"/>
                    </a:gs>
                  </a:gsLst>
                  <a:lin ang="5400000" scaled="0"/>
                </a:gradFill>
                <a:latin typeface="+mn-lt"/>
                <a:ea typeface="+mn-ea"/>
                <a:cs typeface="+mn-cs"/>
              </a:defRPr>
            </a:lvl5pPr>
          </a:lstStyle>
          <a:p>
            <a:pPr marL="231775" marR="0" lvl="0" indent="-231775" algn="l" defTabSz="932742" rtl="0" eaLnBrk="1" fontAlgn="auto" latinLnBrk="0" hangingPunct="1">
              <a:lnSpc>
                <a:spcPct val="90000"/>
              </a:lnSpc>
              <a:spcBef>
                <a:spcPts val="1224"/>
              </a:spcBef>
              <a:spcAft>
                <a:spcPts val="0"/>
              </a:spcAft>
              <a:buClr>
                <a:schemeClr val="tx1"/>
              </a:buClr>
              <a:buSzPct val="90000"/>
              <a:buFont typeface="Wingdings" panose="05000000000000000000" pitchFamily="2" charset="2"/>
              <a:buChar char=""/>
              <a:tabLst/>
            </a:pPr>
            <a:r>
              <a:rPr lang="en-US"/>
              <a:t>Click to edit Master text styles</a:t>
            </a:r>
          </a:p>
          <a:p>
            <a:pPr marL="427038" marR="0" lvl="1" indent="-17145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pPr>
            <a:r>
              <a:rPr lang="en-US"/>
              <a:t>Second level</a:t>
            </a:r>
          </a:p>
          <a:p>
            <a:pPr marL="639763" marR="0" lvl="2" indent="-188913"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pPr>
            <a:r>
              <a:rPr lang="en-US"/>
              <a:t>Third level</a:t>
            </a:r>
          </a:p>
          <a:p>
            <a:pPr marL="828675" marR="0" lvl="3" indent="-176213"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pPr>
            <a:r>
              <a:rPr lang="en-US"/>
              <a:t>Fourth level</a:t>
            </a:r>
          </a:p>
          <a:p>
            <a:pPr marL="1023938" marR="0" lvl="4" indent="-169863"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pPr>
            <a:r>
              <a:rPr lang="en-US"/>
              <a:t>Fifth level</a:t>
            </a:r>
          </a:p>
        </p:txBody>
      </p:sp>
      <p:sp>
        <p:nvSpPr>
          <p:cNvPr id="6"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679650135"/>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681027781"/>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77"/>
            <a:ext cx="10056812" cy="1181862"/>
          </a:xfrm>
          <a:noFill/>
        </p:spPr>
        <p:txBody>
          <a:bodyPr tIns="91440" bIns="91440" anchor="t" anchorCtr="0">
            <a:spAutoFit/>
          </a:bodyPr>
          <a:lstStyle>
            <a:lvl1pPr>
              <a:defRPr sz="7200" spc="-100" baseline="0">
                <a:gradFill>
                  <a:gsLst>
                    <a:gs pos="0">
                      <a:schemeClr val="tx1"/>
                    </a:gs>
                    <a:gs pos="100000">
                      <a:schemeClr val="tx1"/>
                    </a:gs>
                  </a:gsLst>
                  <a:lin ang="5400000" scaled="0"/>
                </a:gradFill>
              </a:defRPr>
            </a:lvl1pPr>
          </a:lstStyle>
          <a:p>
            <a:r>
              <a:rPr lang="en-US"/>
              <a:t>Demo title</a:t>
            </a:r>
          </a:p>
        </p:txBody>
      </p:sp>
      <p:sp>
        <p:nvSpPr>
          <p:cNvPr id="5" name="Text Placeholder 4"/>
          <p:cNvSpPr>
            <a:spLocks noGrp="1"/>
          </p:cNvSpPr>
          <p:nvPr>
            <p:ph type="body" sz="quarter" idx="12" hasCustomPrompt="1"/>
          </p:nvPr>
        </p:nvSpPr>
        <p:spPr>
          <a:xfrm>
            <a:off x="274638" y="3954463"/>
            <a:ext cx="10058401" cy="738664"/>
          </a:xfrm>
          <a:noFill/>
        </p:spPr>
        <p:txBody>
          <a:bodyPr lIns="182880" tIns="146304" rIns="182880" bIns="146304">
            <a:spAutoFit/>
          </a:bodyPr>
          <a:lstStyle>
            <a:lvl1pPr marL="0" indent="0">
              <a:spcBef>
                <a:spcPts val="0"/>
              </a:spcBef>
              <a:buNone/>
              <a:defRPr sz="3200" spc="0" baseline="0">
                <a:gradFill>
                  <a:gsLst>
                    <a:gs pos="0">
                      <a:schemeClr val="tx1"/>
                    </a:gs>
                    <a:gs pos="100000">
                      <a:schemeClr val="tx1"/>
                    </a:gs>
                  </a:gsLst>
                  <a:lin ang="5400000" scaled="0"/>
                </a:gradFill>
                <a:latin typeface="+mj-lt"/>
              </a:defRPr>
            </a:lvl1pPr>
          </a:lstStyle>
          <a:p>
            <a:pPr lvl="0"/>
            <a:r>
              <a:rPr lang="en-US"/>
              <a:t>Speaker Name</a:t>
            </a:r>
          </a:p>
        </p:txBody>
      </p:sp>
      <p:sp>
        <p:nvSpPr>
          <p:cNvPr id="4"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79624525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125677"/>
            <a:ext cx="10056812" cy="1181862"/>
          </a:xfrm>
          <a:noFill/>
        </p:spPr>
        <p:txBody>
          <a:bodyPr tIns="91440" bIns="91440" anchor="t" anchorCtr="0">
            <a:spAutoFit/>
          </a:bodyPr>
          <a:lstStyle>
            <a:lvl1pPr>
              <a:defRPr lang="en-US" sz="7200" b="0" kern="1200" cap="none" spc="-100"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a:t>Video title</a:t>
            </a:r>
          </a:p>
        </p:txBody>
      </p:sp>
      <p:sp>
        <p:nvSpPr>
          <p:cNvPr id="3"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340507604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a:t>Section title</a:t>
            </a:r>
          </a:p>
        </p:txBody>
      </p:sp>
      <p:sp>
        <p:nvSpPr>
          <p:cNvPr id="3"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2574406291"/>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a:t>Section title</a:t>
            </a:r>
          </a:p>
        </p:txBody>
      </p:sp>
      <p:sp>
        <p:nvSpPr>
          <p:cNvPr id="3"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100745424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quare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740132"/>
            <a:ext cx="4892040" cy="1514261"/>
          </a:xfrm>
        </p:spPr>
        <p:txBody>
          <a:bodyPr wrap="square" anchor="ctr">
            <a:spAutoFit/>
          </a:bodyPr>
          <a:lstStyle>
            <a:lvl1pPr>
              <a:defRPr sz="4800" baseline="0">
                <a:gradFill>
                  <a:gsLst>
                    <a:gs pos="1250">
                      <a:schemeClr val="tx1"/>
                    </a:gs>
                    <a:gs pos="100000">
                      <a:schemeClr val="tx1"/>
                    </a:gs>
                  </a:gsLst>
                  <a:lin ang="5400000" scaled="0"/>
                </a:gradFill>
              </a:defRPr>
            </a:lvl1pPr>
          </a:lstStyle>
          <a:p>
            <a:r>
              <a:rPr lang="en-US"/>
              <a:t>Square photo layout</a:t>
            </a:r>
          </a:p>
        </p:txBody>
      </p:sp>
      <p:sp>
        <p:nvSpPr>
          <p:cNvPr id="6" name="Picture Placeholder 4"/>
          <p:cNvSpPr>
            <a:spLocks noGrp="1" noChangeAspect="1"/>
          </p:cNvSpPr>
          <p:nvPr>
            <p:ph type="pic" sz="quarter" idx="10"/>
          </p:nvPr>
        </p:nvSpPr>
        <p:spPr bwMode="ltGray">
          <a:xfrm>
            <a:off x="5441315" y="0"/>
            <a:ext cx="6995160" cy="6992587"/>
          </a:xfrm>
          <a:prstGeom prst="rect">
            <a:avLst/>
          </a:prstGeom>
          <a:blipFill>
            <a:blip r:embed="rId2"/>
            <a:stretch>
              <a:fillRect/>
            </a:stretch>
          </a:blipFill>
        </p:spPr>
        <p:txBody>
          <a:bodyPr tIns="548640" anchor="ctr" anchorCtr="0">
            <a:noAutofit/>
          </a:bodyPr>
          <a:lstStyle>
            <a:lvl1pPr marL="0" indent="0" algn="ctr">
              <a:buNone/>
              <a:defRPr sz="1600" b="1" cap="none" baseline="0">
                <a:gradFill>
                  <a:gsLst>
                    <a:gs pos="0">
                      <a:srgbClr val="FFFFFF"/>
                    </a:gs>
                    <a:gs pos="27000">
                      <a:srgbClr val="FFFFFF"/>
                    </a:gs>
                  </a:gsLst>
                  <a:lin ang="5400000" scaled="0"/>
                </a:gradFill>
                <a:latin typeface="+mn-lt"/>
              </a:defRPr>
            </a:lvl1pPr>
          </a:lstStyle>
          <a:p>
            <a:r>
              <a:rPr lang="en-US"/>
              <a:t>Click icon to add picture</a:t>
            </a:r>
          </a:p>
        </p:txBody>
      </p:sp>
    </p:spTree>
    <p:extLst>
      <p:ext uri="{BB962C8B-B14F-4D97-AF65-F5344CB8AC3E}">
        <p14:creationId xmlns:p14="http://schemas.microsoft.com/office/powerpoint/2010/main" val="2667155633"/>
      </p:ext>
    </p:extLst>
  </p:cSld>
  <p:clrMapOvr>
    <a:masterClrMapping/>
  </p:clrMapOvr>
  <p:transition>
    <p:fade/>
  </p:transition>
  <p:extLst>
    <p:ext uri="{DCECCB84-F9BA-43D5-87BE-67443E8EF086}">
      <p15:sldGuideLst xmlns:p15="http://schemas.microsoft.com/office/powerpoint/2012/main">
        <p15:guide id="1" pos="3427">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2356420015"/>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bg2"/>
        </a:solidFill>
        <a:effectLst/>
      </p:bgPr>
    </p:bg>
    <p:spTree>
      <p:nvGrpSpPr>
        <p:cNvPr id="1" name=""/>
        <p:cNvGrpSpPr/>
        <p:nvPr/>
      </p:nvGrpSpPr>
      <p:grpSpPr>
        <a:xfrm>
          <a:off x="0" y="0"/>
          <a:ext cx="0" cy="0"/>
          <a:chOff x="0" y="0"/>
          <a:chExt cx="0" cy="0"/>
        </a:xfrm>
      </p:grpSpPr>
      <p:sp>
        <p:nvSpPr>
          <p:cNvPr id="2"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231205857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a:t>Slide for developer code</a:t>
            </a:r>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1pPr>
            <a:lvl2pPr marL="346553"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2pPr>
            <a:lvl3pPr marL="584607"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3pPr>
            <a:lvl4pPr marL="814563"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4pPr>
            <a:lvl5pPr marL="1050997"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61737675"/>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losing logo slide">
    <p:bg>
      <p:bgPr>
        <a:solidFill>
          <a:schemeClr val="bg2"/>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9" y="6220609"/>
            <a:ext cx="4572000" cy="477054"/>
          </a:xfrm>
          <a:prstGeom prst="rect">
            <a:avLst/>
          </a:prstGeom>
          <a:noFill/>
          <a:ln w="12700">
            <a:noFill/>
            <a:miter lim="800000"/>
            <a:headEnd type="none" w="sm" len="sm"/>
            <a:tailEnd type="none" w="sm" len="sm"/>
          </a:ln>
          <a:effectLst/>
        </p:spPr>
        <p:txBody>
          <a:bodyPr vert="horz" wrap="square" lIns="182880" tIns="182880" rIns="182880" bIns="182880" numCol="1" anchor="t" anchorCtr="0" compatLnSpc="1">
            <a:prstTxWarp prst="textNoShape">
              <a:avLst/>
            </a:prstTxWarp>
            <a:spAutoFit/>
          </a:bodyPr>
          <a:lstStyle/>
          <a:p>
            <a:pPr defTabSz="932290" eaLnBrk="0" hangingPunct="0"/>
            <a:r>
              <a:rPr lang="en-US" sz="700">
                <a:gradFill>
                  <a:gsLst>
                    <a:gs pos="0">
                      <a:schemeClr val="tx1"/>
                    </a:gs>
                    <a:gs pos="100000">
                      <a:schemeClr val="tx1"/>
                    </a:gs>
                  </a:gsLst>
                  <a:lin ang="5400000" scaled="0"/>
                </a:gradFill>
                <a:cs typeface="Segoe UI" pitchFamily="34" charset="0"/>
              </a:rPr>
              <a:t>© Copyright Microsoft Corporation. All rights reserved. </a:t>
            </a:r>
          </a:p>
        </p:txBody>
      </p:sp>
      <p:pic>
        <p:nvPicPr>
          <p:cNvPr id="8" name="MS logo white - EMF"/>
          <p:cNvPicPr>
            <a:picLocks noChangeAspect="1"/>
          </p:cNvPicPr>
          <p:nvPr userDrawn="1"/>
        </p:nvPicPr>
        <p:blipFill>
          <a:blip r:embed="rId2"/>
          <a:stretch>
            <a:fillRect/>
          </a:stretch>
        </p:blipFill>
        <p:spPr bwMode="black">
          <a:xfrm>
            <a:off x="460688" y="479425"/>
            <a:ext cx="1451843" cy="310896"/>
          </a:xfrm>
          <a:prstGeom prst="rect">
            <a:avLst/>
          </a:prstGeom>
        </p:spPr>
      </p:pic>
    </p:spTree>
    <p:extLst>
      <p:ext uri="{BB962C8B-B14F-4D97-AF65-F5344CB8AC3E}">
        <p14:creationId xmlns:p14="http://schemas.microsoft.com/office/powerpoint/2010/main" val="408761204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1477246813"/>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_Title Slide">
    <p:bg>
      <p:bgPr>
        <a:solidFill>
          <a:schemeClr val="accent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74702" y="1220567"/>
            <a:ext cx="9143936" cy="1828786"/>
          </a:xfrm>
          <a:noFill/>
        </p:spPr>
        <p:txBody>
          <a:bodyPr lIns="146304" tIns="91440" rIns="146304" bIns="91440" anchor="t" anchorCtr="0"/>
          <a:lstStyle>
            <a:lvl1pPr>
              <a:defRPr sz="5400" spc="-100" baseline="0">
                <a:gradFill>
                  <a:gsLst>
                    <a:gs pos="62564">
                      <a:schemeClr val="tx1"/>
                    </a:gs>
                    <a:gs pos="55000">
                      <a:schemeClr val="tx1"/>
                    </a:gs>
                  </a:gsLst>
                  <a:lin ang="5400000" scaled="0"/>
                </a:gradFill>
              </a:defRPr>
            </a:lvl1pPr>
          </a:lstStyle>
          <a:p>
            <a:r>
              <a:rPr lang="en-US"/>
              <a:t>Presentation title</a:t>
            </a:r>
          </a:p>
        </p:txBody>
      </p:sp>
      <p:sp>
        <p:nvSpPr>
          <p:cNvPr id="5" name="Text Placeholder 4"/>
          <p:cNvSpPr>
            <a:spLocks noGrp="1"/>
          </p:cNvSpPr>
          <p:nvPr>
            <p:ph type="body" sz="quarter" idx="12" hasCustomPrompt="1"/>
          </p:nvPr>
        </p:nvSpPr>
        <p:spPr>
          <a:xfrm>
            <a:off x="274701" y="3050675"/>
            <a:ext cx="7315137" cy="1828007"/>
          </a:xfrm>
          <a:noFill/>
        </p:spPr>
        <p:txBody>
          <a:bodyPr lIns="164592" tIns="109728" rIns="164592" bIns="109728">
            <a:noAutofit/>
          </a:bodyPr>
          <a:lstStyle>
            <a:lvl1pPr marL="0" indent="0">
              <a:spcBef>
                <a:spcPts val="0"/>
              </a:spcBef>
              <a:buNone/>
              <a:defRPr sz="3200" spc="0" baseline="0">
                <a:gradFill>
                  <a:gsLst>
                    <a:gs pos="91000">
                      <a:schemeClr val="tx1"/>
                    </a:gs>
                    <a:gs pos="0">
                      <a:schemeClr val="tx1"/>
                    </a:gs>
                  </a:gsLst>
                  <a:lin ang="5400000" scaled="0"/>
                </a:gradFill>
                <a:latin typeface="+mn-lt"/>
              </a:defRPr>
            </a:lvl1pPr>
          </a:lstStyle>
          <a:p>
            <a:pPr lvl="0"/>
            <a:r>
              <a:rPr lang="en-US"/>
              <a:t>Speaker name</a:t>
            </a:r>
          </a:p>
        </p:txBody>
      </p:sp>
      <p:sp>
        <p:nvSpPr>
          <p:cNvPr id="7" name="Rectangle 6"/>
          <p:cNvSpPr/>
          <p:nvPr userDrawn="1"/>
        </p:nvSpPr>
        <p:spPr bwMode="gray">
          <a:xfrm>
            <a:off x="0" y="5758901"/>
            <a:ext cx="12435840" cy="1235624"/>
          </a:xfrm>
          <a:prstGeom prst="rect">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398"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pic>
        <p:nvPicPr>
          <p:cNvPr id="8" name="Picture 7"/>
          <p:cNvPicPr>
            <a:picLocks noChangeAspect="1"/>
          </p:cNvPicPr>
          <p:nvPr userDrawn="1"/>
        </p:nvPicPr>
        <p:blipFill>
          <a:blip r:embed="rId2"/>
          <a:stretch>
            <a:fillRect/>
          </a:stretch>
        </p:blipFill>
        <p:spPr>
          <a:xfrm>
            <a:off x="462280" y="6209084"/>
            <a:ext cx="1456418" cy="310896"/>
          </a:xfrm>
          <a:prstGeom prst="rect">
            <a:avLst/>
          </a:prstGeom>
        </p:spPr>
      </p:pic>
    </p:spTree>
    <p:extLst>
      <p:ext uri="{BB962C8B-B14F-4D97-AF65-F5344CB8AC3E}">
        <p14:creationId xmlns:p14="http://schemas.microsoft.com/office/powerpoint/2010/main" val="361653170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55CE2-6A30-4A54-B875-FDA3872AF032}"/>
              </a:ext>
            </a:extLst>
          </p:cNvPr>
          <p:cNvSpPr>
            <a:spLocks noGrp="1"/>
          </p:cNvSpPr>
          <p:nvPr>
            <p:ph type="ctrTitle"/>
          </p:nvPr>
        </p:nvSpPr>
        <p:spPr>
          <a:xfrm>
            <a:off x="1554560" y="1144706"/>
            <a:ext cx="9327356" cy="2435131"/>
          </a:xfrm>
        </p:spPr>
        <p:txBody>
          <a:bodyPr anchor="b"/>
          <a:lstStyle>
            <a:lvl1pPr algn="ctr">
              <a:defRPr sz="6119"/>
            </a:lvl1pPr>
          </a:lstStyle>
          <a:p>
            <a:r>
              <a:rPr lang="en-US"/>
              <a:t>Click to edit Master title style</a:t>
            </a:r>
          </a:p>
        </p:txBody>
      </p:sp>
      <p:sp>
        <p:nvSpPr>
          <p:cNvPr id="3" name="Subtitle 2">
            <a:extLst>
              <a:ext uri="{FF2B5EF4-FFF2-40B4-BE49-F238E27FC236}">
                <a16:creationId xmlns:a16="http://schemas.microsoft.com/office/drawing/2014/main" id="{04733616-B714-410C-AFD0-D10964857F5D}"/>
              </a:ext>
            </a:extLst>
          </p:cNvPr>
          <p:cNvSpPr>
            <a:spLocks noGrp="1"/>
          </p:cNvSpPr>
          <p:nvPr>
            <p:ph type="subTitle" idx="1"/>
          </p:nvPr>
        </p:nvSpPr>
        <p:spPr>
          <a:xfrm>
            <a:off x="1554560" y="3673745"/>
            <a:ext cx="9327356" cy="1688724"/>
          </a:xfrm>
        </p:spPr>
        <p:txBody>
          <a:bodyPr/>
          <a:lstStyle>
            <a:lvl1pPr marL="0" indent="0" algn="ctr">
              <a:buNone/>
              <a:defRPr sz="2448"/>
            </a:lvl1pPr>
            <a:lvl2pPr marL="466298" indent="0" algn="ctr">
              <a:buNone/>
              <a:defRPr sz="2040"/>
            </a:lvl2pPr>
            <a:lvl3pPr marL="932597" indent="0" algn="ctr">
              <a:buNone/>
              <a:defRPr sz="1836"/>
            </a:lvl3pPr>
            <a:lvl4pPr marL="1398895" indent="0" algn="ctr">
              <a:buNone/>
              <a:defRPr sz="1632"/>
            </a:lvl4pPr>
            <a:lvl5pPr marL="1865193" indent="0" algn="ctr">
              <a:buNone/>
              <a:defRPr sz="1632"/>
            </a:lvl5pPr>
            <a:lvl6pPr marL="2331491" indent="0" algn="ctr">
              <a:buNone/>
              <a:defRPr sz="1632"/>
            </a:lvl6pPr>
            <a:lvl7pPr marL="2797790" indent="0" algn="ctr">
              <a:buNone/>
              <a:defRPr sz="1632"/>
            </a:lvl7pPr>
            <a:lvl8pPr marL="3264088" indent="0" algn="ctr">
              <a:buNone/>
              <a:defRPr sz="1632"/>
            </a:lvl8pPr>
            <a:lvl9pPr marL="3730386" indent="0" algn="ctr">
              <a:buNone/>
              <a:defRPr sz="1632"/>
            </a:lvl9pPr>
          </a:lstStyle>
          <a:p>
            <a:r>
              <a:rPr lang="en-US"/>
              <a:t>Click to edit Master subtitle style</a:t>
            </a:r>
          </a:p>
        </p:txBody>
      </p:sp>
      <p:sp>
        <p:nvSpPr>
          <p:cNvPr id="4" name="Date Placeholder 3">
            <a:extLst>
              <a:ext uri="{FF2B5EF4-FFF2-40B4-BE49-F238E27FC236}">
                <a16:creationId xmlns:a16="http://schemas.microsoft.com/office/drawing/2014/main" id="{40467147-7EBC-4D36-B0FC-486493B758E3}"/>
              </a:ext>
            </a:extLst>
          </p:cNvPr>
          <p:cNvSpPr>
            <a:spLocks noGrp="1"/>
          </p:cNvSpPr>
          <p:nvPr>
            <p:ph type="dt" sz="half" idx="10"/>
          </p:nvPr>
        </p:nvSpPr>
        <p:spPr/>
        <p:txBody>
          <a:bodyPr/>
          <a:lstStyle/>
          <a:p>
            <a:fld id="{A620CF70-B9D0-4A97-AF80-B126E63F0919}" type="datetimeFigureOut">
              <a:rPr lang="en-US" smtClean="0"/>
              <a:t>1/21/2021</a:t>
            </a:fld>
            <a:endParaRPr lang="en-US"/>
          </a:p>
        </p:txBody>
      </p:sp>
      <p:sp>
        <p:nvSpPr>
          <p:cNvPr id="5" name="Footer Placeholder 4">
            <a:extLst>
              <a:ext uri="{FF2B5EF4-FFF2-40B4-BE49-F238E27FC236}">
                <a16:creationId xmlns:a16="http://schemas.microsoft.com/office/drawing/2014/main" id="{6F6DCE72-0C81-4208-A6C1-4DA46A832B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2F2A7D-E09A-4EBD-A882-7134CB9C8EF7}"/>
              </a:ext>
            </a:extLst>
          </p:cNvPr>
          <p:cNvSpPr>
            <a:spLocks noGrp="1"/>
          </p:cNvSpPr>
          <p:nvPr>
            <p:ph type="sldNum" sz="quarter" idx="12"/>
          </p:nvPr>
        </p:nvSpPr>
        <p:spPr/>
        <p:txBody>
          <a:bodyPr/>
          <a:lstStyle/>
          <a:p>
            <a:fld id="{EAE2B4C8-6584-4330-968C-3EC75ECD6A68}" type="slidenum">
              <a:rPr lang="en-US" smtClean="0"/>
              <a:t>‹#›</a:t>
            </a:fld>
            <a:endParaRPr lang="en-US"/>
          </a:p>
        </p:txBody>
      </p:sp>
    </p:spTree>
    <p:extLst>
      <p:ext uri="{BB962C8B-B14F-4D97-AF65-F5344CB8AC3E}">
        <p14:creationId xmlns:p14="http://schemas.microsoft.com/office/powerpoint/2010/main" val="392409511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22_DIVIDER">
    <p:bg>
      <p:bgPr>
        <a:solidFill>
          <a:schemeClr val="accent4"/>
        </a:solidFill>
        <a:effectLst/>
      </p:bgPr>
    </p:bg>
    <p:spTree>
      <p:nvGrpSpPr>
        <p:cNvPr id="1" name=""/>
        <p:cNvGrpSpPr/>
        <p:nvPr/>
      </p:nvGrpSpPr>
      <p:grpSpPr>
        <a:xfrm>
          <a:off x="0" y="0"/>
          <a:ext cx="0" cy="0"/>
          <a:chOff x="0" y="0"/>
          <a:chExt cx="0" cy="0"/>
        </a:xfrm>
      </p:grpSpPr>
      <p:sp>
        <p:nvSpPr>
          <p:cNvPr id="4" name="Text Placeholder 2"/>
          <p:cNvSpPr>
            <a:spLocks noGrp="1"/>
          </p:cNvSpPr>
          <p:nvPr>
            <p:ph type="body" sz="quarter" idx="15" hasCustomPrompt="1"/>
          </p:nvPr>
        </p:nvSpPr>
        <p:spPr>
          <a:xfrm>
            <a:off x="637148" y="3477641"/>
            <a:ext cx="5169381" cy="781585"/>
          </a:xfrm>
        </p:spPr>
        <p:txBody>
          <a:bodyPr lIns="0" tIns="0" rIns="0" bIns="0" anchor="b" anchorCtr="0">
            <a:noAutofit/>
          </a:bodyPr>
          <a:lstStyle>
            <a:lvl1pPr marL="0" indent="0" algn="l" defTabSz="508623" rtl="0" eaLnBrk="1" latinLnBrk="0" hangingPunct="1">
              <a:lnSpc>
                <a:spcPct val="90000"/>
              </a:lnSpc>
              <a:spcBef>
                <a:spcPts val="0"/>
              </a:spcBef>
              <a:spcAft>
                <a:spcPts val="0"/>
              </a:spcAft>
              <a:buFont typeface="Arial"/>
              <a:buNone/>
              <a:defRPr lang="en-US" sz="6600" b="0" kern="1200" cap="none" spc="-150" baseline="0" dirty="0">
                <a:gradFill>
                  <a:gsLst>
                    <a:gs pos="56637">
                      <a:schemeClr val="tx1"/>
                    </a:gs>
                    <a:gs pos="33000">
                      <a:schemeClr val="tx1"/>
                    </a:gs>
                  </a:gsLst>
                  <a:lin ang="5400000" scaled="1"/>
                </a:gradFill>
                <a:latin typeface="+mj-lt"/>
                <a:ea typeface="+mn-ea"/>
                <a:cs typeface="Segoe UI" panose="020B0502040204020203" pitchFamily="34" charset="0"/>
              </a:defRPr>
            </a:lvl1pPr>
            <a:lvl2pPr marL="0" indent="0" algn="l" defTabSz="508623"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623"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623"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623"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Section title</a:t>
            </a:r>
          </a:p>
        </p:txBody>
      </p:sp>
      <p:sp>
        <p:nvSpPr>
          <p:cNvPr id="5" name="Freeform 5"/>
          <p:cNvSpPr>
            <a:spLocks noChangeAspect="1" noEditPoints="1"/>
          </p:cNvSpPr>
          <p:nvPr userDrawn="1"/>
        </p:nvSpPr>
        <p:spPr bwMode="auto">
          <a:xfrm>
            <a:off x="10194893" y="6156758"/>
            <a:ext cx="1543082" cy="201168"/>
          </a:xfrm>
          <a:custGeom>
            <a:avLst/>
            <a:gdLst>
              <a:gd name="T0" fmla="*/ 22421 w 23638"/>
              <a:gd name="T1" fmla="*/ 1573 h 3074"/>
              <a:gd name="T2" fmla="*/ 23498 w 23638"/>
              <a:gd name="T3" fmla="*/ 1686 h 3074"/>
              <a:gd name="T4" fmla="*/ 22990 w 23638"/>
              <a:gd name="T5" fmla="*/ 737 h 3074"/>
              <a:gd name="T6" fmla="*/ 22928 w 23638"/>
              <a:gd name="T7" fmla="*/ 2377 h 3074"/>
              <a:gd name="T8" fmla="*/ 22381 w 23638"/>
              <a:gd name="T9" fmla="*/ 2808 h 3074"/>
              <a:gd name="T10" fmla="*/ 23638 w 23638"/>
              <a:gd name="T11" fmla="*/ 775 h 3074"/>
              <a:gd name="T12" fmla="*/ 20860 w 23638"/>
              <a:gd name="T13" fmla="*/ 1060 h 3074"/>
              <a:gd name="T14" fmla="*/ 20854 w 23638"/>
              <a:gd name="T15" fmla="*/ 2339 h 3074"/>
              <a:gd name="T16" fmla="*/ 21776 w 23638"/>
              <a:gd name="T17" fmla="*/ 2339 h 3074"/>
              <a:gd name="T18" fmla="*/ 20212 w 23638"/>
              <a:gd name="T19" fmla="*/ 2339 h 3074"/>
              <a:gd name="T20" fmla="*/ 20141 w 23638"/>
              <a:gd name="T21" fmla="*/ 149 h 3074"/>
              <a:gd name="T22" fmla="*/ 20225 w 23638"/>
              <a:gd name="T23" fmla="*/ 346 h 3074"/>
              <a:gd name="T24" fmla="*/ 18545 w 23638"/>
              <a:gd name="T25" fmla="*/ 1060 h 3074"/>
              <a:gd name="T26" fmla="*/ 18539 w 23638"/>
              <a:gd name="T27" fmla="*/ 2339 h 3074"/>
              <a:gd name="T28" fmla="*/ 19461 w 23638"/>
              <a:gd name="T29" fmla="*/ 2339 h 3074"/>
              <a:gd name="T30" fmla="*/ 17518 w 23638"/>
              <a:gd name="T31" fmla="*/ 1122 h 3074"/>
              <a:gd name="T32" fmla="*/ 17512 w 23638"/>
              <a:gd name="T33" fmla="*/ 2339 h 3074"/>
              <a:gd name="T34" fmla="*/ 18113 w 23638"/>
              <a:gd name="T35" fmla="*/ 922 h 3074"/>
              <a:gd name="T36" fmla="*/ 16764 w 23638"/>
              <a:gd name="T37" fmla="*/ 1651 h 3074"/>
              <a:gd name="T38" fmla="*/ 15980 w 23638"/>
              <a:gd name="T39" fmla="*/ 1680 h 3074"/>
              <a:gd name="T40" fmla="*/ 16122 w 23638"/>
              <a:gd name="T41" fmla="*/ 787 h 3074"/>
              <a:gd name="T42" fmla="*/ 16283 w 23638"/>
              <a:gd name="T43" fmla="*/ 1441 h 3074"/>
              <a:gd name="T44" fmla="*/ 16758 w 23638"/>
              <a:gd name="T45" fmla="*/ 2026 h 3074"/>
              <a:gd name="T46" fmla="*/ 14467 w 23638"/>
              <a:gd name="T47" fmla="*/ 1014 h 3074"/>
              <a:gd name="T48" fmla="*/ 15441 w 23638"/>
              <a:gd name="T49" fmla="*/ 1563 h 3074"/>
              <a:gd name="T50" fmla="*/ 14228 w 23638"/>
              <a:gd name="T51" fmla="*/ 1135 h 3074"/>
              <a:gd name="T52" fmla="*/ 15354 w 23638"/>
              <a:gd name="T53" fmla="*/ 2055 h 3074"/>
              <a:gd name="T54" fmla="*/ 13878 w 23638"/>
              <a:gd name="T55" fmla="*/ 2339 h 3074"/>
              <a:gd name="T56" fmla="*/ 12848 w 23638"/>
              <a:gd name="T57" fmla="*/ 2339 h 3074"/>
              <a:gd name="T58" fmla="*/ 11367 w 23638"/>
              <a:gd name="T59" fmla="*/ 1936 h 3074"/>
              <a:gd name="T60" fmla="*/ 11367 w 23638"/>
              <a:gd name="T61" fmla="*/ 322 h 3074"/>
              <a:gd name="T62" fmla="*/ 11226 w 23638"/>
              <a:gd name="T63" fmla="*/ 904 h 3074"/>
              <a:gd name="T64" fmla="*/ 10898 w 23638"/>
              <a:gd name="T65" fmla="*/ 29 h 3074"/>
              <a:gd name="T66" fmla="*/ 10017 w 23638"/>
              <a:gd name="T67" fmla="*/ 775 h 3074"/>
              <a:gd name="T68" fmla="*/ 10438 w 23638"/>
              <a:gd name="T69" fmla="*/ 904 h 3074"/>
              <a:gd name="T70" fmla="*/ 10727 w 23638"/>
              <a:gd name="T71" fmla="*/ 128 h 3074"/>
              <a:gd name="T72" fmla="*/ 9609 w 23638"/>
              <a:gd name="T73" fmla="*/ 2066 h 3074"/>
              <a:gd name="T74" fmla="*/ 9181 w 23638"/>
              <a:gd name="T75" fmla="*/ 866 h 3074"/>
              <a:gd name="T76" fmla="*/ 9187 w 23638"/>
              <a:gd name="T77" fmla="*/ 737 h 3074"/>
              <a:gd name="T78" fmla="*/ 9708 w 23638"/>
              <a:gd name="T79" fmla="*/ 2152 h 3074"/>
              <a:gd name="T80" fmla="*/ 7723 w 23638"/>
              <a:gd name="T81" fmla="*/ 1495 h 3074"/>
              <a:gd name="T82" fmla="*/ 7744 w 23638"/>
              <a:gd name="T83" fmla="*/ 866 h 3074"/>
              <a:gd name="T84" fmla="*/ 7254 w 23638"/>
              <a:gd name="T85" fmla="*/ 1163 h 3074"/>
              <a:gd name="T86" fmla="*/ 7636 w 23638"/>
              <a:gd name="T87" fmla="*/ 2249 h 3074"/>
              <a:gd name="T88" fmla="*/ 6643 w 23638"/>
              <a:gd name="T89" fmla="*/ 1043 h 3074"/>
              <a:gd name="T90" fmla="*/ 5608 w 23638"/>
              <a:gd name="T91" fmla="*/ 1570 h 3074"/>
              <a:gd name="T92" fmla="*/ 6941 w 23638"/>
              <a:gd name="T93" fmla="*/ 1560 h 3074"/>
              <a:gd name="T94" fmla="*/ 5662 w 23638"/>
              <a:gd name="T95" fmla="*/ 2155 h 3074"/>
              <a:gd name="T96" fmla="*/ 4917 w 23638"/>
              <a:gd name="T97" fmla="*/ 843 h 3074"/>
              <a:gd name="T98" fmla="*/ 4604 w 23638"/>
              <a:gd name="T99" fmla="*/ 2339 h 3074"/>
              <a:gd name="T100" fmla="*/ 5177 w 23638"/>
              <a:gd name="T101" fmla="*/ 872 h 3074"/>
              <a:gd name="T102" fmla="*/ 3405 w 23638"/>
              <a:gd name="T103" fmla="*/ 2063 h 3074"/>
              <a:gd name="T104" fmla="*/ 4235 w 23638"/>
              <a:gd name="T105" fmla="*/ 969 h 3074"/>
              <a:gd name="T106" fmla="*/ 3103 w 23638"/>
              <a:gd name="T107" fmla="*/ 1585 h 3074"/>
              <a:gd name="T108" fmla="*/ 4229 w 23638"/>
              <a:gd name="T109" fmla="*/ 2124 h 3074"/>
              <a:gd name="T110" fmla="*/ 2715 w 23638"/>
              <a:gd name="T111" fmla="*/ 775 h 3074"/>
              <a:gd name="T112" fmla="*/ 2563 w 23638"/>
              <a:gd name="T113" fmla="*/ 181 h 3074"/>
              <a:gd name="T114" fmla="*/ 2043 w 23638"/>
              <a:gd name="T115" fmla="*/ 2339 h 3074"/>
              <a:gd name="T116" fmla="*/ 1026 w 23638"/>
              <a:gd name="T117" fmla="*/ 2095 h 3074"/>
              <a:gd name="T118" fmla="*/ 0 w 23638"/>
              <a:gd name="T119" fmla="*/ 2339 h 3074"/>
              <a:gd name="T120" fmla="*/ 220 w 23638"/>
              <a:gd name="T121" fmla="*/ 662 h 3074"/>
              <a:gd name="T122" fmla="*/ 1915 w 23638"/>
              <a:gd name="T123" fmla="*/ 462 h 30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638" h="3074">
                <a:moveTo>
                  <a:pt x="23498" y="1686"/>
                </a:moveTo>
                <a:cubicBezTo>
                  <a:pt x="23498" y="1849"/>
                  <a:pt x="23446" y="1983"/>
                  <a:pt x="23343" y="2090"/>
                </a:cubicBezTo>
                <a:cubicBezTo>
                  <a:pt x="23240" y="2196"/>
                  <a:pt x="23108" y="2249"/>
                  <a:pt x="22946" y="2249"/>
                </a:cubicBezTo>
                <a:cubicBezTo>
                  <a:pt x="22784" y="2249"/>
                  <a:pt x="22656" y="2189"/>
                  <a:pt x="22562" y="2067"/>
                </a:cubicBezTo>
                <a:cubicBezTo>
                  <a:pt x="22468" y="1946"/>
                  <a:pt x="22421" y="1781"/>
                  <a:pt x="22421" y="1573"/>
                </a:cubicBezTo>
                <a:cubicBezTo>
                  <a:pt x="22421" y="1362"/>
                  <a:pt x="22473" y="1191"/>
                  <a:pt x="22578" y="1061"/>
                </a:cubicBezTo>
                <a:cubicBezTo>
                  <a:pt x="22683" y="931"/>
                  <a:pt x="22821" y="866"/>
                  <a:pt x="22994" y="866"/>
                </a:cubicBezTo>
                <a:cubicBezTo>
                  <a:pt x="23138" y="866"/>
                  <a:pt x="23258" y="915"/>
                  <a:pt x="23354" y="1014"/>
                </a:cubicBezTo>
                <a:cubicBezTo>
                  <a:pt x="23450" y="1112"/>
                  <a:pt x="23498" y="1233"/>
                  <a:pt x="23498" y="1376"/>
                </a:cubicBezTo>
                <a:lnTo>
                  <a:pt x="23498" y="1686"/>
                </a:lnTo>
                <a:close/>
                <a:moveTo>
                  <a:pt x="23638" y="775"/>
                </a:moveTo>
                <a:cubicBezTo>
                  <a:pt x="23498" y="775"/>
                  <a:pt x="23498" y="775"/>
                  <a:pt x="23498" y="775"/>
                </a:cubicBezTo>
                <a:cubicBezTo>
                  <a:pt x="23498" y="1023"/>
                  <a:pt x="23498" y="1023"/>
                  <a:pt x="23498" y="1023"/>
                </a:cubicBezTo>
                <a:cubicBezTo>
                  <a:pt x="23491" y="1023"/>
                  <a:pt x="23491" y="1023"/>
                  <a:pt x="23491" y="1023"/>
                </a:cubicBezTo>
                <a:cubicBezTo>
                  <a:pt x="23388" y="832"/>
                  <a:pt x="23221" y="737"/>
                  <a:pt x="22990" y="737"/>
                </a:cubicBezTo>
                <a:cubicBezTo>
                  <a:pt x="22852" y="737"/>
                  <a:pt x="22728" y="773"/>
                  <a:pt x="22618" y="845"/>
                </a:cubicBezTo>
                <a:cubicBezTo>
                  <a:pt x="22508" y="917"/>
                  <a:pt x="22423" y="1017"/>
                  <a:pt x="22364" y="1147"/>
                </a:cubicBezTo>
                <a:cubicBezTo>
                  <a:pt x="22304" y="1276"/>
                  <a:pt x="22274" y="1422"/>
                  <a:pt x="22274" y="1585"/>
                </a:cubicBezTo>
                <a:cubicBezTo>
                  <a:pt x="22274" y="1828"/>
                  <a:pt x="22334" y="2021"/>
                  <a:pt x="22453" y="2164"/>
                </a:cubicBezTo>
                <a:cubicBezTo>
                  <a:pt x="22572" y="2306"/>
                  <a:pt x="22730" y="2377"/>
                  <a:pt x="22928" y="2377"/>
                </a:cubicBezTo>
                <a:cubicBezTo>
                  <a:pt x="23179" y="2377"/>
                  <a:pt x="23367" y="2271"/>
                  <a:pt x="23491" y="2058"/>
                </a:cubicBezTo>
                <a:cubicBezTo>
                  <a:pt x="23498" y="2058"/>
                  <a:pt x="23498" y="2058"/>
                  <a:pt x="23498" y="2058"/>
                </a:cubicBezTo>
                <a:cubicBezTo>
                  <a:pt x="23498" y="2261"/>
                  <a:pt x="23498" y="2261"/>
                  <a:pt x="23498" y="2261"/>
                </a:cubicBezTo>
                <a:cubicBezTo>
                  <a:pt x="23498" y="2718"/>
                  <a:pt x="23282" y="2946"/>
                  <a:pt x="22850" y="2946"/>
                </a:cubicBezTo>
                <a:cubicBezTo>
                  <a:pt x="22702" y="2946"/>
                  <a:pt x="22546" y="2900"/>
                  <a:pt x="22381" y="2808"/>
                </a:cubicBezTo>
                <a:cubicBezTo>
                  <a:pt x="22381" y="2955"/>
                  <a:pt x="22381" y="2955"/>
                  <a:pt x="22381" y="2955"/>
                </a:cubicBezTo>
                <a:cubicBezTo>
                  <a:pt x="22541" y="3034"/>
                  <a:pt x="22696" y="3074"/>
                  <a:pt x="22847" y="3074"/>
                </a:cubicBezTo>
                <a:cubicBezTo>
                  <a:pt x="23121" y="3074"/>
                  <a:pt x="23321" y="3005"/>
                  <a:pt x="23448" y="2868"/>
                </a:cubicBezTo>
                <a:cubicBezTo>
                  <a:pt x="23575" y="2730"/>
                  <a:pt x="23638" y="2515"/>
                  <a:pt x="23638" y="2223"/>
                </a:cubicBezTo>
                <a:lnTo>
                  <a:pt x="23638" y="775"/>
                </a:lnTo>
                <a:close/>
                <a:moveTo>
                  <a:pt x="21917" y="2339"/>
                </a:moveTo>
                <a:cubicBezTo>
                  <a:pt x="21917" y="1388"/>
                  <a:pt x="21917" y="1388"/>
                  <a:pt x="21917" y="1388"/>
                </a:cubicBezTo>
                <a:cubicBezTo>
                  <a:pt x="21917" y="1178"/>
                  <a:pt x="21872" y="1017"/>
                  <a:pt x="21783" y="905"/>
                </a:cubicBezTo>
                <a:cubicBezTo>
                  <a:pt x="21694" y="793"/>
                  <a:pt x="21565" y="737"/>
                  <a:pt x="21394" y="737"/>
                </a:cubicBezTo>
                <a:cubicBezTo>
                  <a:pt x="21152" y="737"/>
                  <a:pt x="20974" y="845"/>
                  <a:pt x="20860" y="1060"/>
                </a:cubicBezTo>
                <a:cubicBezTo>
                  <a:pt x="20854" y="1060"/>
                  <a:pt x="20854" y="1060"/>
                  <a:pt x="20854" y="1060"/>
                </a:cubicBezTo>
                <a:cubicBezTo>
                  <a:pt x="20854" y="775"/>
                  <a:pt x="20854" y="775"/>
                  <a:pt x="20854" y="775"/>
                </a:cubicBezTo>
                <a:cubicBezTo>
                  <a:pt x="20713" y="775"/>
                  <a:pt x="20713" y="775"/>
                  <a:pt x="20713" y="775"/>
                </a:cubicBezTo>
                <a:cubicBezTo>
                  <a:pt x="20713" y="2339"/>
                  <a:pt x="20713" y="2339"/>
                  <a:pt x="20713" y="2339"/>
                </a:cubicBezTo>
                <a:cubicBezTo>
                  <a:pt x="20854" y="2339"/>
                  <a:pt x="20854" y="2339"/>
                  <a:pt x="20854" y="2339"/>
                </a:cubicBezTo>
                <a:cubicBezTo>
                  <a:pt x="20854" y="1441"/>
                  <a:pt x="20854" y="1441"/>
                  <a:pt x="20854" y="1441"/>
                </a:cubicBezTo>
                <a:cubicBezTo>
                  <a:pt x="20854" y="1277"/>
                  <a:pt x="20903" y="1140"/>
                  <a:pt x="21001" y="1030"/>
                </a:cubicBezTo>
                <a:cubicBezTo>
                  <a:pt x="21098" y="921"/>
                  <a:pt x="21221" y="866"/>
                  <a:pt x="21370" y="866"/>
                </a:cubicBezTo>
                <a:cubicBezTo>
                  <a:pt x="21641" y="866"/>
                  <a:pt x="21776" y="1053"/>
                  <a:pt x="21776" y="1429"/>
                </a:cubicBezTo>
                <a:cubicBezTo>
                  <a:pt x="21776" y="2339"/>
                  <a:pt x="21776" y="2339"/>
                  <a:pt x="21776" y="2339"/>
                </a:cubicBezTo>
                <a:lnTo>
                  <a:pt x="21917" y="2339"/>
                </a:lnTo>
                <a:close/>
                <a:moveTo>
                  <a:pt x="20212" y="775"/>
                </a:moveTo>
                <a:cubicBezTo>
                  <a:pt x="20072" y="775"/>
                  <a:pt x="20072" y="775"/>
                  <a:pt x="20072" y="775"/>
                </a:cubicBezTo>
                <a:cubicBezTo>
                  <a:pt x="20072" y="2339"/>
                  <a:pt x="20072" y="2339"/>
                  <a:pt x="20072" y="2339"/>
                </a:cubicBezTo>
                <a:cubicBezTo>
                  <a:pt x="20212" y="2339"/>
                  <a:pt x="20212" y="2339"/>
                  <a:pt x="20212" y="2339"/>
                </a:cubicBezTo>
                <a:lnTo>
                  <a:pt x="20212" y="775"/>
                </a:lnTo>
                <a:close/>
                <a:moveTo>
                  <a:pt x="20225" y="346"/>
                </a:moveTo>
                <a:cubicBezTo>
                  <a:pt x="20248" y="323"/>
                  <a:pt x="20260" y="295"/>
                  <a:pt x="20260" y="262"/>
                </a:cubicBezTo>
                <a:cubicBezTo>
                  <a:pt x="20260" y="228"/>
                  <a:pt x="20248" y="200"/>
                  <a:pt x="20224" y="180"/>
                </a:cubicBezTo>
                <a:cubicBezTo>
                  <a:pt x="20200" y="159"/>
                  <a:pt x="20172" y="149"/>
                  <a:pt x="20141" y="149"/>
                </a:cubicBezTo>
                <a:cubicBezTo>
                  <a:pt x="20111" y="149"/>
                  <a:pt x="20084" y="160"/>
                  <a:pt x="20061" y="181"/>
                </a:cubicBezTo>
                <a:cubicBezTo>
                  <a:pt x="20037" y="201"/>
                  <a:pt x="20025" y="229"/>
                  <a:pt x="20025" y="262"/>
                </a:cubicBezTo>
                <a:cubicBezTo>
                  <a:pt x="20025" y="297"/>
                  <a:pt x="20036" y="325"/>
                  <a:pt x="20060" y="348"/>
                </a:cubicBezTo>
                <a:cubicBezTo>
                  <a:pt x="20083" y="370"/>
                  <a:pt x="20110" y="381"/>
                  <a:pt x="20141" y="381"/>
                </a:cubicBezTo>
                <a:cubicBezTo>
                  <a:pt x="20173" y="381"/>
                  <a:pt x="20201" y="370"/>
                  <a:pt x="20225" y="346"/>
                </a:cubicBezTo>
                <a:moveTo>
                  <a:pt x="19602" y="2339"/>
                </a:moveTo>
                <a:cubicBezTo>
                  <a:pt x="19602" y="1388"/>
                  <a:pt x="19602" y="1388"/>
                  <a:pt x="19602" y="1388"/>
                </a:cubicBezTo>
                <a:cubicBezTo>
                  <a:pt x="19602" y="1178"/>
                  <a:pt x="19557" y="1017"/>
                  <a:pt x="19468" y="905"/>
                </a:cubicBezTo>
                <a:cubicBezTo>
                  <a:pt x="19379" y="793"/>
                  <a:pt x="19249" y="737"/>
                  <a:pt x="19079" y="737"/>
                </a:cubicBezTo>
                <a:cubicBezTo>
                  <a:pt x="18837" y="737"/>
                  <a:pt x="18659" y="845"/>
                  <a:pt x="18545" y="1060"/>
                </a:cubicBezTo>
                <a:cubicBezTo>
                  <a:pt x="18539" y="1060"/>
                  <a:pt x="18539" y="1060"/>
                  <a:pt x="18539" y="1060"/>
                </a:cubicBezTo>
                <a:cubicBezTo>
                  <a:pt x="18539" y="775"/>
                  <a:pt x="18539" y="775"/>
                  <a:pt x="18539" y="775"/>
                </a:cubicBezTo>
                <a:cubicBezTo>
                  <a:pt x="18398" y="775"/>
                  <a:pt x="18398" y="775"/>
                  <a:pt x="18398" y="775"/>
                </a:cubicBezTo>
                <a:cubicBezTo>
                  <a:pt x="18398" y="2339"/>
                  <a:pt x="18398" y="2339"/>
                  <a:pt x="18398" y="2339"/>
                </a:cubicBezTo>
                <a:cubicBezTo>
                  <a:pt x="18539" y="2339"/>
                  <a:pt x="18539" y="2339"/>
                  <a:pt x="18539" y="2339"/>
                </a:cubicBezTo>
                <a:cubicBezTo>
                  <a:pt x="18539" y="1441"/>
                  <a:pt x="18539" y="1441"/>
                  <a:pt x="18539" y="1441"/>
                </a:cubicBezTo>
                <a:cubicBezTo>
                  <a:pt x="18539" y="1277"/>
                  <a:pt x="18587" y="1140"/>
                  <a:pt x="18685" y="1030"/>
                </a:cubicBezTo>
                <a:cubicBezTo>
                  <a:pt x="18783" y="921"/>
                  <a:pt x="18906" y="866"/>
                  <a:pt x="19055" y="866"/>
                </a:cubicBezTo>
                <a:cubicBezTo>
                  <a:pt x="19326" y="866"/>
                  <a:pt x="19461" y="1053"/>
                  <a:pt x="19461" y="1429"/>
                </a:cubicBezTo>
                <a:cubicBezTo>
                  <a:pt x="19461" y="2339"/>
                  <a:pt x="19461" y="2339"/>
                  <a:pt x="19461" y="2339"/>
                </a:cubicBezTo>
                <a:lnTo>
                  <a:pt x="19602" y="2339"/>
                </a:lnTo>
                <a:close/>
                <a:moveTo>
                  <a:pt x="18113" y="772"/>
                </a:moveTo>
                <a:cubicBezTo>
                  <a:pt x="18067" y="754"/>
                  <a:pt x="18015" y="745"/>
                  <a:pt x="17957" y="745"/>
                </a:cubicBezTo>
                <a:cubicBezTo>
                  <a:pt x="17855" y="745"/>
                  <a:pt x="17765" y="778"/>
                  <a:pt x="17688" y="843"/>
                </a:cubicBezTo>
                <a:cubicBezTo>
                  <a:pt x="17611" y="909"/>
                  <a:pt x="17554" y="1002"/>
                  <a:pt x="17518" y="1122"/>
                </a:cubicBezTo>
                <a:cubicBezTo>
                  <a:pt x="17512" y="1122"/>
                  <a:pt x="17512" y="1122"/>
                  <a:pt x="17512" y="1122"/>
                </a:cubicBezTo>
                <a:cubicBezTo>
                  <a:pt x="17512" y="775"/>
                  <a:pt x="17512" y="775"/>
                  <a:pt x="17512" y="775"/>
                </a:cubicBezTo>
                <a:cubicBezTo>
                  <a:pt x="17375" y="775"/>
                  <a:pt x="17375" y="775"/>
                  <a:pt x="17375" y="775"/>
                </a:cubicBezTo>
                <a:cubicBezTo>
                  <a:pt x="17375" y="2339"/>
                  <a:pt x="17375" y="2339"/>
                  <a:pt x="17375" y="2339"/>
                </a:cubicBezTo>
                <a:cubicBezTo>
                  <a:pt x="17512" y="2339"/>
                  <a:pt x="17512" y="2339"/>
                  <a:pt x="17512" y="2339"/>
                </a:cubicBezTo>
                <a:cubicBezTo>
                  <a:pt x="17512" y="1605"/>
                  <a:pt x="17512" y="1605"/>
                  <a:pt x="17512" y="1605"/>
                </a:cubicBezTo>
                <a:cubicBezTo>
                  <a:pt x="17512" y="1458"/>
                  <a:pt x="17531" y="1329"/>
                  <a:pt x="17568" y="1217"/>
                </a:cubicBezTo>
                <a:cubicBezTo>
                  <a:pt x="17605" y="1105"/>
                  <a:pt x="17657" y="1019"/>
                  <a:pt x="17723" y="960"/>
                </a:cubicBezTo>
                <a:cubicBezTo>
                  <a:pt x="17789" y="901"/>
                  <a:pt x="17864" y="872"/>
                  <a:pt x="17948" y="872"/>
                </a:cubicBezTo>
                <a:cubicBezTo>
                  <a:pt x="18010" y="872"/>
                  <a:pt x="18065" y="888"/>
                  <a:pt x="18113" y="922"/>
                </a:cubicBezTo>
                <a:lnTo>
                  <a:pt x="18113" y="772"/>
                </a:lnTo>
                <a:close/>
                <a:moveTo>
                  <a:pt x="15980" y="1680"/>
                </a:moveTo>
                <a:cubicBezTo>
                  <a:pt x="16042" y="1627"/>
                  <a:pt x="16159" y="1587"/>
                  <a:pt x="16333" y="1560"/>
                </a:cubicBezTo>
                <a:cubicBezTo>
                  <a:pt x="16764" y="1498"/>
                  <a:pt x="16764" y="1498"/>
                  <a:pt x="16764" y="1498"/>
                </a:cubicBezTo>
                <a:cubicBezTo>
                  <a:pt x="16764" y="1651"/>
                  <a:pt x="16764" y="1651"/>
                  <a:pt x="16764" y="1651"/>
                </a:cubicBezTo>
                <a:cubicBezTo>
                  <a:pt x="16764" y="1825"/>
                  <a:pt x="16714" y="1968"/>
                  <a:pt x="16615" y="2080"/>
                </a:cubicBezTo>
                <a:cubicBezTo>
                  <a:pt x="16516" y="2193"/>
                  <a:pt x="16390" y="2249"/>
                  <a:pt x="16239" y="2249"/>
                </a:cubicBezTo>
                <a:cubicBezTo>
                  <a:pt x="16132" y="2249"/>
                  <a:pt x="16047" y="2220"/>
                  <a:pt x="15984" y="2163"/>
                </a:cubicBezTo>
                <a:cubicBezTo>
                  <a:pt x="15920" y="2105"/>
                  <a:pt x="15889" y="2028"/>
                  <a:pt x="15889" y="1930"/>
                </a:cubicBezTo>
                <a:cubicBezTo>
                  <a:pt x="15889" y="1817"/>
                  <a:pt x="15920" y="1734"/>
                  <a:pt x="15980" y="1680"/>
                </a:cubicBezTo>
                <a:moveTo>
                  <a:pt x="16904" y="2339"/>
                </a:moveTo>
                <a:cubicBezTo>
                  <a:pt x="16904" y="1322"/>
                  <a:pt x="16904" y="1322"/>
                  <a:pt x="16904" y="1322"/>
                </a:cubicBezTo>
                <a:cubicBezTo>
                  <a:pt x="16904" y="1131"/>
                  <a:pt x="16861" y="985"/>
                  <a:pt x="16773" y="886"/>
                </a:cubicBezTo>
                <a:cubicBezTo>
                  <a:pt x="16686" y="787"/>
                  <a:pt x="16561" y="737"/>
                  <a:pt x="16399" y="737"/>
                </a:cubicBezTo>
                <a:cubicBezTo>
                  <a:pt x="16316" y="737"/>
                  <a:pt x="16224" y="754"/>
                  <a:pt x="16122" y="787"/>
                </a:cubicBezTo>
                <a:cubicBezTo>
                  <a:pt x="16019" y="820"/>
                  <a:pt x="15940" y="859"/>
                  <a:pt x="15883" y="904"/>
                </a:cubicBezTo>
                <a:cubicBezTo>
                  <a:pt x="15883" y="1073"/>
                  <a:pt x="15883" y="1073"/>
                  <a:pt x="15883" y="1073"/>
                </a:cubicBezTo>
                <a:cubicBezTo>
                  <a:pt x="16046" y="935"/>
                  <a:pt x="16213" y="866"/>
                  <a:pt x="16385" y="866"/>
                </a:cubicBezTo>
                <a:cubicBezTo>
                  <a:pt x="16638" y="866"/>
                  <a:pt x="16764" y="1034"/>
                  <a:pt x="16764" y="1370"/>
                </a:cubicBezTo>
                <a:cubicBezTo>
                  <a:pt x="16283" y="1441"/>
                  <a:pt x="16283" y="1441"/>
                  <a:pt x="16283" y="1441"/>
                </a:cubicBezTo>
                <a:cubicBezTo>
                  <a:pt x="15921" y="1497"/>
                  <a:pt x="15741" y="1662"/>
                  <a:pt x="15741" y="1936"/>
                </a:cubicBezTo>
                <a:cubicBezTo>
                  <a:pt x="15741" y="2067"/>
                  <a:pt x="15785" y="2174"/>
                  <a:pt x="15874" y="2255"/>
                </a:cubicBezTo>
                <a:cubicBezTo>
                  <a:pt x="15963" y="2337"/>
                  <a:pt x="16080" y="2377"/>
                  <a:pt x="16223" y="2377"/>
                </a:cubicBezTo>
                <a:cubicBezTo>
                  <a:pt x="16337" y="2377"/>
                  <a:pt x="16442" y="2346"/>
                  <a:pt x="16539" y="2282"/>
                </a:cubicBezTo>
                <a:cubicBezTo>
                  <a:pt x="16635" y="2218"/>
                  <a:pt x="16708" y="2133"/>
                  <a:pt x="16758" y="2026"/>
                </a:cubicBezTo>
                <a:cubicBezTo>
                  <a:pt x="16764" y="2026"/>
                  <a:pt x="16764" y="2026"/>
                  <a:pt x="16764" y="2026"/>
                </a:cubicBezTo>
                <a:cubicBezTo>
                  <a:pt x="16764" y="2339"/>
                  <a:pt x="16764" y="2339"/>
                  <a:pt x="16764" y="2339"/>
                </a:cubicBezTo>
                <a:lnTo>
                  <a:pt x="16904" y="2339"/>
                </a:lnTo>
                <a:close/>
                <a:moveTo>
                  <a:pt x="14290" y="1435"/>
                </a:moveTo>
                <a:cubicBezTo>
                  <a:pt x="14312" y="1253"/>
                  <a:pt x="14371" y="1112"/>
                  <a:pt x="14467" y="1014"/>
                </a:cubicBezTo>
                <a:cubicBezTo>
                  <a:pt x="14563" y="915"/>
                  <a:pt x="14684" y="866"/>
                  <a:pt x="14832" y="866"/>
                </a:cubicBezTo>
                <a:cubicBezTo>
                  <a:pt x="14973" y="866"/>
                  <a:pt x="15083" y="915"/>
                  <a:pt x="15164" y="1014"/>
                </a:cubicBezTo>
                <a:cubicBezTo>
                  <a:pt x="15245" y="1114"/>
                  <a:pt x="15289" y="1254"/>
                  <a:pt x="15295" y="1435"/>
                </a:cubicBezTo>
                <a:lnTo>
                  <a:pt x="14290" y="1435"/>
                </a:lnTo>
                <a:close/>
                <a:moveTo>
                  <a:pt x="15441" y="1563"/>
                </a:moveTo>
                <a:cubicBezTo>
                  <a:pt x="15441" y="1501"/>
                  <a:pt x="15441" y="1501"/>
                  <a:pt x="15441" y="1501"/>
                </a:cubicBezTo>
                <a:cubicBezTo>
                  <a:pt x="15441" y="1261"/>
                  <a:pt x="15388" y="1073"/>
                  <a:pt x="15283" y="939"/>
                </a:cubicBezTo>
                <a:cubicBezTo>
                  <a:pt x="15177" y="804"/>
                  <a:pt x="15028" y="737"/>
                  <a:pt x="14838" y="737"/>
                </a:cubicBezTo>
                <a:cubicBezTo>
                  <a:pt x="14707" y="737"/>
                  <a:pt x="14587" y="772"/>
                  <a:pt x="14480" y="843"/>
                </a:cubicBezTo>
                <a:cubicBezTo>
                  <a:pt x="14373" y="913"/>
                  <a:pt x="14289" y="1010"/>
                  <a:pt x="14228" y="1135"/>
                </a:cubicBezTo>
                <a:cubicBezTo>
                  <a:pt x="14167" y="1260"/>
                  <a:pt x="14137" y="1398"/>
                  <a:pt x="14137" y="1548"/>
                </a:cubicBezTo>
                <a:cubicBezTo>
                  <a:pt x="14137" y="1805"/>
                  <a:pt x="14198" y="2007"/>
                  <a:pt x="14320" y="2155"/>
                </a:cubicBezTo>
                <a:cubicBezTo>
                  <a:pt x="14443" y="2303"/>
                  <a:pt x="14606" y="2377"/>
                  <a:pt x="14812" y="2377"/>
                </a:cubicBezTo>
                <a:cubicBezTo>
                  <a:pt x="15011" y="2377"/>
                  <a:pt x="15192" y="2320"/>
                  <a:pt x="15354" y="2205"/>
                </a:cubicBezTo>
                <a:cubicBezTo>
                  <a:pt x="15354" y="2055"/>
                  <a:pt x="15354" y="2055"/>
                  <a:pt x="15354" y="2055"/>
                </a:cubicBezTo>
                <a:cubicBezTo>
                  <a:pt x="15188" y="2185"/>
                  <a:pt x="15017" y="2249"/>
                  <a:pt x="14841" y="2249"/>
                </a:cubicBezTo>
                <a:cubicBezTo>
                  <a:pt x="14669" y="2249"/>
                  <a:pt x="14533" y="2189"/>
                  <a:pt x="14433" y="2069"/>
                </a:cubicBezTo>
                <a:cubicBezTo>
                  <a:pt x="14334" y="1949"/>
                  <a:pt x="14284" y="1780"/>
                  <a:pt x="14284" y="1563"/>
                </a:cubicBezTo>
                <a:lnTo>
                  <a:pt x="15441" y="1563"/>
                </a:lnTo>
                <a:close/>
                <a:moveTo>
                  <a:pt x="13878" y="2339"/>
                </a:moveTo>
                <a:cubicBezTo>
                  <a:pt x="13878" y="2202"/>
                  <a:pt x="13878" y="2202"/>
                  <a:pt x="13878" y="2202"/>
                </a:cubicBezTo>
                <a:cubicBezTo>
                  <a:pt x="12999" y="2202"/>
                  <a:pt x="12999" y="2202"/>
                  <a:pt x="12999" y="2202"/>
                </a:cubicBezTo>
                <a:cubicBezTo>
                  <a:pt x="12999" y="149"/>
                  <a:pt x="12999" y="149"/>
                  <a:pt x="12999" y="149"/>
                </a:cubicBezTo>
                <a:cubicBezTo>
                  <a:pt x="12848" y="149"/>
                  <a:pt x="12848" y="149"/>
                  <a:pt x="12848" y="149"/>
                </a:cubicBezTo>
                <a:cubicBezTo>
                  <a:pt x="12848" y="2339"/>
                  <a:pt x="12848" y="2339"/>
                  <a:pt x="12848" y="2339"/>
                </a:cubicBezTo>
                <a:lnTo>
                  <a:pt x="13878" y="2339"/>
                </a:lnTo>
                <a:close/>
                <a:moveTo>
                  <a:pt x="11779" y="2187"/>
                </a:moveTo>
                <a:cubicBezTo>
                  <a:pt x="11713" y="2224"/>
                  <a:pt x="11650" y="2243"/>
                  <a:pt x="11591" y="2243"/>
                </a:cubicBezTo>
                <a:cubicBezTo>
                  <a:pt x="11510" y="2243"/>
                  <a:pt x="11452" y="2219"/>
                  <a:pt x="11418" y="2171"/>
                </a:cubicBezTo>
                <a:cubicBezTo>
                  <a:pt x="11384" y="2122"/>
                  <a:pt x="11367" y="2044"/>
                  <a:pt x="11367" y="1936"/>
                </a:cubicBezTo>
                <a:cubicBezTo>
                  <a:pt x="11367" y="904"/>
                  <a:pt x="11367" y="904"/>
                  <a:pt x="11367" y="904"/>
                </a:cubicBezTo>
                <a:cubicBezTo>
                  <a:pt x="11779" y="904"/>
                  <a:pt x="11779" y="904"/>
                  <a:pt x="11779" y="904"/>
                </a:cubicBezTo>
                <a:cubicBezTo>
                  <a:pt x="11779" y="775"/>
                  <a:pt x="11779" y="775"/>
                  <a:pt x="11779" y="775"/>
                </a:cubicBezTo>
                <a:cubicBezTo>
                  <a:pt x="11367" y="775"/>
                  <a:pt x="11367" y="775"/>
                  <a:pt x="11367" y="775"/>
                </a:cubicBezTo>
                <a:cubicBezTo>
                  <a:pt x="11367" y="322"/>
                  <a:pt x="11367" y="322"/>
                  <a:pt x="11367" y="322"/>
                </a:cubicBezTo>
                <a:cubicBezTo>
                  <a:pt x="11226" y="369"/>
                  <a:pt x="11226" y="369"/>
                  <a:pt x="11226" y="369"/>
                </a:cubicBezTo>
                <a:cubicBezTo>
                  <a:pt x="11226" y="775"/>
                  <a:pt x="11226" y="775"/>
                  <a:pt x="11226" y="775"/>
                </a:cubicBezTo>
                <a:cubicBezTo>
                  <a:pt x="10945" y="775"/>
                  <a:pt x="10945" y="775"/>
                  <a:pt x="10945" y="775"/>
                </a:cubicBezTo>
                <a:cubicBezTo>
                  <a:pt x="10945" y="904"/>
                  <a:pt x="10945" y="904"/>
                  <a:pt x="10945" y="904"/>
                </a:cubicBezTo>
                <a:cubicBezTo>
                  <a:pt x="11226" y="904"/>
                  <a:pt x="11226" y="904"/>
                  <a:pt x="11226" y="904"/>
                </a:cubicBezTo>
                <a:cubicBezTo>
                  <a:pt x="11226" y="1954"/>
                  <a:pt x="11226" y="1954"/>
                  <a:pt x="11226" y="1954"/>
                </a:cubicBezTo>
                <a:cubicBezTo>
                  <a:pt x="11226" y="2231"/>
                  <a:pt x="11342" y="2370"/>
                  <a:pt x="11573" y="2370"/>
                </a:cubicBezTo>
                <a:cubicBezTo>
                  <a:pt x="11638" y="2370"/>
                  <a:pt x="11707" y="2353"/>
                  <a:pt x="11779" y="2318"/>
                </a:cubicBezTo>
                <a:lnTo>
                  <a:pt x="11779" y="2187"/>
                </a:lnTo>
                <a:close/>
                <a:moveTo>
                  <a:pt x="10898" y="29"/>
                </a:moveTo>
                <a:cubicBezTo>
                  <a:pt x="10855" y="9"/>
                  <a:pt x="10800" y="0"/>
                  <a:pt x="10733" y="0"/>
                </a:cubicBezTo>
                <a:cubicBezTo>
                  <a:pt x="10603" y="0"/>
                  <a:pt x="10498" y="44"/>
                  <a:pt x="10418" y="133"/>
                </a:cubicBezTo>
                <a:cubicBezTo>
                  <a:pt x="10338" y="222"/>
                  <a:pt x="10298" y="346"/>
                  <a:pt x="10298" y="504"/>
                </a:cubicBezTo>
                <a:cubicBezTo>
                  <a:pt x="10298" y="775"/>
                  <a:pt x="10298" y="775"/>
                  <a:pt x="10298" y="775"/>
                </a:cubicBezTo>
                <a:cubicBezTo>
                  <a:pt x="10017" y="775"/>
                  <a:pt x="10017" y="775"/>
                  <a:pt x="10017" y="775"/>
                </a:cubicBezTo>
                <a:cubicBezTo>
                  <a:pt x="10017" y="904"/>
                  <a:pt x="10017" y="904"/>
                  <a:pt x="10017" y="904"/>
                </a:cubicBezTo>
                <a:cubicBezTo>
                  <a:pt x="10298" y="904"/>
                  <a:pt x="10298" y="904"/>
                  <a:pt x="10298" y="904"/>
                </a:cubicBezTo>
                <a:cubicBezTo>
                  <a:pt x="10298" y="2339"/>
                  <a:pt x="10298" y="2339"/>
                  <a:pt x="10298" y="2339"/>
                </a:cubicBezTo>
                <a:cubicBezTo>
                  <a:pt x="10438" y="2339"/>
                  <a:pt x="10438" y="2339"/>
                  <a:pt x="10438" y="2339"/>
                </a:cubicBezTo>
                <a:cubicBezTo>
                  <a:pt x="10438" y="904"/>
                  <a:pt x="10438" y="904"/>
                  <a:pt x="10438" y="904"/>
                </a:cubicBezTo>
                <a:cubicBezTo>
                  <a:pt x="10852" y="904"/>
                  <a:pt x="10852" y="904"/>
                  <a:pt x="10852" y="904"/>
                </a:cubicBezTo>
                <a:cubicBezTo>
                  <a:pt x="10852" y="775"/>
                  <a:pt x="10852" y="775"/>
                  <a:pt x="10852" y="775"/>
                </a:cubicBezTo>
                <a:cubicBezTo>
                  <a:pt x="10438" y="775"/>
                  <a:pt x="10438" y="775"/>
                  <a:pt x="10438" y="775"/>
                </a:cubicBezTo>
                <a:cubicBezTo>
                  <a:pt x="10438" y="516"/>
                  <a:pt x="10438" y="516"/>
                  <a:pt x="10438" y="516"/>
                </a:cubicBezTo>
                <a:cubicBezTo>
                  <a:pt x="10438" y="257"/>
                  <a:pt x="10534" y="128"/>
                  <a:pt x="10727" y="128"/>
                </a:cubicBezTo>
                <a:cubicBezTo>
                  <a:pt x="10802" y="128"/>
                  <a:pt x="10859" y="143"/>
                  <a:pt x="10898" y="172"/>
                </a:cubicBezTo>
                <a:lnTo>
                  <a:pt x="10898" y="29"/>
                </a:lnTo>
                <a:close/>
                <a:moveTo>
                  <a:pt x="9612" y="1043"/>
                </a:moveTo>
                <a:cubicBezTo>
                  <a:pt x="9713" y="1162"/>
                  <a:pt x="9763" y="1333"/>
                  <a:pt x="9763" y="1557"/>
                </a:cubicBezTo>
                <a:cubicBezTo>
                  <a:pt x="9763" y="1774"/>
                  <a:pt x="9712" y="1944"/>
                  <a:pt x="9609" y="2066"/>
                </a:cubicBezTo>
                <a:cubicBezTo>
                  <a:pt x="9506" y="2188"/>
                  <a:pt x="9362" y="2249"/>
                  <a:pt x="9175" y="2249"/>
                </a:cubicBezTo>
                <a:cubicBezTo>
                  <a:pt x="8993" y="2249"/>
                  <a:pt x="8848" y="2188"/>
                  <a:pt x="8739" y="2064"/>
                </a:cubicBezTo>
                <a:cubicBezTo>
                  <a:pt x="8631" y="1941"/>
                  <a:pt x="8577" y="1776"/>
                  <a:pt x="8577" y="1570"/>
                </a:cubicBezTo>
                <a:cubicBezTo>
                  <a:pt x="8577" y="1350"/>
                  <a:pt x="8631" y="1177"/>
                  <a:pt x="8741" y="1053"/>
                </a:cubicBezTo>
                <a:cubicBezTo>
                  <a:pt x="8850" y="928"/>
                  <a:pt x="8997" y="866"/>
                  <a:pt x="9181" y="866"/>
                </a:cubicBezTo>
                <a:cubicBezTo>
                  <a:pt x="9368" y="866"/>
                  <a:pt x="9511" y="925"/>
                  <a:pt x="9612" y="1043"/>
                </a:cubicBezTo>
                <a:moveTo>
                  <a:pt x="9708" y="2152"/>
                </a:moveTo>
                <a:cubicBezTo>
                  <a:pt x="9843" y="2002"/>
                  <a:pt x="9910" y="1805"/>
                  <a:pt x="9910" y="1560"/>
                </a:cubicBezTo>
                <a:cubicBezTo>
                  <a:pt x="9910" y="1305"/>
                  <a:pt x="9845" y="1104"/>
                  <a:pt x="9716" y="957"/>
                </a:cubicBezTo>
                <a:cubicBezTo>
                  <a:pt x="9587" y="811"/>
                  <a:pt x="9410" y="737"/>
                  <a:pt x="9187" y="737"/>
                </a:cubicBezTo>
                <a:cubicBezTo>
                  <a:pt x="8956" y="737"/>
                  <a:pt x="8772" y="812"/>
                  <a:pt x="8635" y="960"/>
                </a:cubicBezTo>
                <a:cubicBezTo>
                  <a:pt x="8498" y="1109"/>
                  <a:pt x="8430" y="1311"/>
                  <a:pt x="8430" y="1567"/>
                </a:cubicBezTo>
                <a:cubicBezTo>
                  <a:pt x="8430" y="1810"/>
                  <a:pt x="8497" y="2006"/>
                  <a:pt x="8631" y="2155"/>
                </a:cubicBezTo>
                <a:cubicBezTo>
                  <a:pt x="8765" y="2303"/>
                  <a:pt x="8945" y="2377"/>
                  <a:pt x="9171" y="2377"/>
                </a:cubicBezTo>
                <a:cubicBezTo>
                  <a:pt x="9395" y="2377"/>
                  <a:pt x="9574" y="2302"/>
                  <a:pt x="9708" y="2152"/>
                </a:cubicBezTo>
                <a:moveTo>
                  <a:pt x="7625" y="2377"/>
                </a:moveTo>
                <a:cubicBezTo>
                  <a:pt x="7784" y="2377"/>
                  <a:pt x="7911" y="2338"/>
                  <a:pt x="8007" y="2259"/>
                </a:cubicBezTo>
                <a:cubicBezTo>
                  <a:pt x="8103" y="2180"/>
                  <a:pt x="8150" y="2077"/>
                  <a:pt x="8150" y="1948"/>
                </a:cubicBezTo>
                <a:cubicBezTo>
                  <a:pt x="8150" y="1847"/>
                  <a:pt x="8121" y="1764"/>
                  <a:pt x="8062" y="1701"/>
                </a:cubicBezTo>
                <a:cubicBezTo>
                  <a:pt x="8003" y="1638"/>
                  <a:pt x="7890" y="1569"/>
                  <a:pt x="7723" y="1495"/>
                </a:cubicBezTo>
                <a:cubicBezTo>
                  <a:pt x="7636" y="1457"/>
                  <a:pt x="7570" y="1423"/>
                  <a:pt x="7525" y="1392"/>
                </a:cubicBezTo>
                <a:cubicBezTo>
                  <a:pt x="7480" y="1361"/>
                  <a:pt x="7448" y="1328"/>
                  <a:pt x="7429" y="1295"/>
                </a:cubicBezTo>
                <a:cubicBezTo>
                  <a:pt x="7410" y="1261"/>
                  <a:pt x="7401" y="1214"/>
                  <a:pt x="7401" y="1154"/>
                </a:cubicBezTo>
                <a:cubicBezTo>
                  <a:pt x="7401" y="1070"/>
                  <a:pt x="7432" y="1000"/>
                  <a:pt x="7496" y="946"/>
                </a:cubicBezTo>
                <a:cubicBezTo>
                  <a:pt x="7560" y="893"/>
                  <a:pt x="7642" y="866"/>
                  <a:pt x="7744" y="866"/>
                </a:cubicBezTo>
                <a:cubicBezTo>
                  <a:pt x="7867" y="866"/>
                  <a:pt x="7988" y="903"/>
                  <a:pt x="8105" y="979"/>
                </a:cubicBezTo>
                <a:cubicBezTo>
                  <a:pt x="8105" y="820"/>
                  <a:pt x="8105" y="820"/>
                  <a:pt x="8105" y="820"/>
                </a:cubicBezTo>
                <a:cubicBezTo>
                  <a:pt x="8008" y="765"/>
                  <a:pt x="7893" y="737"/>
                  <a:pt x="7759" y="737"/>
                </a:cubicBezTo>
                <a:cubicBezTo>
                  <a:pt x="7615" y="737"/>
                  <a:pt x="7495" y="777"/>
                  <a:pt x="7398" y="857"/>
                </a:cubicBezTo>
                <a:cubicBezTo>
                  <a:pt x="7302" y="937"/>
                  <a:pt x="7254" y="1039"/>
                  <a:pt x="7254" y="1163"/>
                </a:cubicBezTo>
                <a:cubicBezTo>
                  <a:pt x="7254" y="1270"/>
                  <a:pt x="7286" y="1358"/>
                  <a:pt x="7351" y="1427"/>
                </a:cubicBezTo>
                <a:cubicBezTo>
                  <a:pt x="7416" y="1496"/>
                  <a:pt x="7519" y="1560"/>
                  <a:pt x="7660" y="1620"/>
                </a:cubicBezTo>
                <a:cubicBezTo>
                  <a:pt x="7790" y="1677"/>
                  <a:pt x="7880" y="1730"/>
                  <a:pt x="7930" y="1778"/>
                </a:cubicBezTo>
                <a:cubicBezTo>
                  <a:pt x="7979" y="1826"/>
                  <a:pt x="8004" y="1883"/>
                  <a:pt x="8004" y="1948"/>
                </a:cubicBezTo>
                <a:cubicBezTo>
                  <a:pt x="8004" y="2149"/>
                  <a:pt x="7881" y="2249"/>
                  <a:pt x="7636" y="2249"/>
                </a:cubicBezTo>
                <a:cubicBezTo>
                  <a:pt x="7578" y="2249"/>
                  <a:pt x="7510" y="2235"/>
                  <a:pt x="7433" y="2206"/>
                </a:cubicBezTo>
                <a:cubicBezTo>
                  <a:pt x="7357" y="2177"/>
                  <a:pt x="7295" y="2142"/>
                  <a:pt x="7248" y="2101"/>
                </a:cubicBezTo>
                <a:cubicBezTo>
                  <a:pt x="7248" y="2271"/>
                  <a:pt x="7248" y="2271"/>
                  <a:pt x="7248" y="2271"/>
                </a:cubicBezTo>
                <a:cubicBezTo>
                  <a:pt x="7348" y="2342"/>
                  <a:pt x="7473" y="2377"/>
                  <a:pt x="7625" y="2377"/>
                </a:cubicBezTo>
                <a:moveTo>
                  <a:pt x="6643" y="1043"/>
                </a:moveTo>
                <a:cubicBezTo>
                  <a:pt x="6744" y="1162"/>
                  <a:pt x="6794" y="1333"/>
                  <a:pt x="6794" y="1557"/>
                </a:cubicBezTo>
                <a:cubicBezTo>
                  <a:pt x="6794" y="1774"/>
                  <a:pt x="6743" y="1944"/>
                  <a:pt x="6640" y="2066"/>
                </a:cubicBezTo>
                <a:cubicBezTo>
                  <a:pt x="6537" y="2188"/>
                  <a:pt x="6393" y="2249"/>
                  <a:pt x="6206" y="2249"/>
                </a:cubicBezTo>
                <a:cubicBezTo>
                  <a:pt x="6024" y="2249"/>
                  <a:pt x="5879" y="2188"/>
                  <a:pt x="5770" y="2064"/>
                </a:cubicBezTo>
                <a:cubicBezTo>
                  <a:pt x="5662" y="1941"/>
                  <a:pt x="5608" y="1776"/>
                  <a:pt x="5608" y="1570"/>
                </a:cubicBezTo>
                <a:cubicBezTo>
                  <a:pt x="5608" y="1350"/>
                  <a:pt x="5662" y="1177"/>
                  <a:pt x="5772" y="1053"/>
                </a:cubicBezTo>
                <a:cubicBezTo>
                  <a:pt x="5881" y="928"/>
                  <a:pt x="6028" y="866"/>
                  <a:pt x="6212" y="866"/>
                </a:cubicBezTo>
                <a:cubicBezTo>
                  <a:pt x="6399" y="866"/>
                  <a:pt x="6542" y="925"/>
                  <a:pt x="6643" y="1043"/>
                </a:cubicBezTo>
                <a:moveTo>
                  <a:pt x="6739" y="2152"/>
                </a:moveTo>
                <a:cubicBezTo>
                  <a:pt x="6874" y="2002"/>
                  <a:pt x="6941" y="1805"/>
                  <a:pt x="6941" y="1560"/>
                </a:cubicBezTo>
                <a:cubicBezTo>
                  <a:pt x="6941" y="1305"/>
                  <a:pt x="6876" y="1104"/>
                  <a:pt x="6747" y="957"/>
                </a:cubicBezTo>
                <a:cubicBezTo>
                  <a:pt x="6618" y="811"/>
                  <a:pt x="6442" y="737"/>
                  <a:pt x="6219" y="737"/>
                </a:cubicBezTo>
                <a:cubicBezTo>
                  <a:pt x="5987" y="737"/>
                  <a:pt x="5803" y="812"/>
                  <a:pt x="5666" y="960"/>
                </a:cubicBezTo>
                <a:cubicBezTo>
                  <a:pt x="5530" y="1109"/>
                  <a:pt x="5461" y="1311"/>
                  <a:pt x="5461" y="1567"/>
                </a:cubicBezTo>
                <a:cubicBezTo>
                  <a:pt x="5461" y="1810"/>
                  <a:pt x="5528" y="2006"/>
                  <a:pt x="5662" y="2155"/>
                </a:cubicBezTo>
                <a:cubicBezTo>
                  <a:pt x="5796" y="2303"/>
                  <a:pt x="5976" y="2377"/>
                  <a:pt x="6202" y="2377"/>
                </a:cubicBezTo>
                <a:cubicBezTo>
                  <a:pt x="6426" y="2377"/>
                  <a:pt x="6605" y="2302"/>
                  <a:pt x="6739" y="2152"/>
                </a:cubicBezTo>
                <a:moveTo>
                  <a:pt x="5342" y="772"/>
                </a:moveTo>
                <a:cubicBezTo>
                  <a:pt x="5296" y="754"/>
                  <a:pt x="5244" y="745"/>
                  <a:pt x="5186" y="745"/>
                </a:cubicBezTo>
                <a:cubicBezTo>
                  <a:pt x="5084" y="745"/>
                  <a:pt x="4995" y="778"/>
                  <a:pt x="4917" y="843"/>
                </a:cubicBezTo>
                <a:cubicBezTo>
                  <a:pt x="4840" y="909"/>
                  <a:pt x="4783" y="1002"/>
                  <a:pt x="4748" y="1122"/>
                </a:cubicBezTo>
                <a:cubicBezTo>
                  <a:pt x="4742" y="1122"/>
                  <a:pt x="4742" y="1122"/>
                  <a:pt x="4742" y="1122"/>
                </a:cubicBezTo>
                <a:cubicBezTo>
                  <a:pt x="4742" y="775"/>
                  <a:pt x="4742" y="775"/>
                  <a:pt x="4742" y="775"/>
                </a:cubicBezTo>
                <a:cubicBezTo>
                  <a:pt x="4604" y="775"/>
                  <a:pt x="4604" y="775"/>
                  <a:pt x="4604" y="775"/>
                </a:cubicBezTo>
                <a:cubicBezTo>
                  <a:pt x="4604" y="2339"/>
                  <a:pt x="4604" y="2339"/>
                  <a:pt x="4604" y="2339"/>
                </a:cubicBezTo>
                <a:cubicBezTo>
                  <a:pt x="4742" y="2339"/>
                  <a:pt x="4742" y="2339"/>
                  <a:pt x="4742" y="2339"/>
                </a:cubicBezTo>
                <a:cubicBezTo>
                  <a:pt x="4742" y="1605"/>
                  <a:pt x="4742" y="1605"/>
                  <a:pt x="4742" y="1605"/>
                </a:cubicBezTo>
                <a:cubicBezTo>
                  <a:pt x="4742" y="1458"/>
                  <a:pt x="4760" y="1329"/>
                  <a:pt x="4798" y="1217"/>
                </a:cubicBezTo>
                <a:cubicBezTo>
                  <a:pt x="4835" y="1105"/>
                  <a:pt x="4886" y="1019"/>
                  <a:pt x="4952" y="960"/>
                </a:cubicBezTo>
                <a:cubicBezTo>
                  <a:pt x="5019" y="901"/>
                  <a:pt x="5093" y="872"/>
                  <a:pt x="5177" y="872"/>
                </a:cubicBezTo>
                <a:cubicBezTo>
                  <a:pt x="5239" y="872"/>
                  <a:pt x="5294" y="888"/>
                  <a:pt x="5342" y="922"/>
                </a:cubicBezTo>
                <a:lnTo>
                  <a:pt x="5342" y="772"/>
                </a:lnTo>
                <a:close/>
                <a:moveTo>
                  <a:pt x="4229" y="2124"/>
                </a:moveTo>
                <a:cubicBezTo>
                  <a:pt x="4113" y="2207"/>
                  <a:pt x="3977" y="2249"/>
                  <a:pt x="3819" y="2249"/>
                </a:cubicBezTo>
                <a:cubicBezTo>
                  <a:pt x="3647" y="2249"/>
                  <a:pt x="3509" y="2187"/>
                  <a:pt x="3405" y="2063"/>
                </a:cubicBezTo>
                <a:cubicBezTo>
                  <a:pt x="3302" y="1939"/>
                  <a:pt x="3250" y="1776"/>
                  <a:pt x="3250" y="1576"/>
                </a:cubicBezTo>
                <a:cubicBezTo>
                  <a:pt x="3250" y="1440"/>
                  <a:pt x="3275" y="1318"/>
                  <a:pt x="3327" y="1210"/>
                </a:cubicBezTo>
                <a:cubicBezTo>
                  <a:pt x="3378" y="1101"/>
                  <a:pt x="3451" y="1017"/>
                  <a:pt x="3546" y="956"/>
                </a:cubicBezTo>
                <a:cubicBezTo>
                  <a:pt x="3641" y="896"/>
                  <a:pt x="3747" y="866"/>
                  <a:pt x="3867" y="866"/>
                </a:cubicBezTo>
                <a:cubicBezTo>
                  <a:pt x="4000" y="866"/>
                  <a:pt x="4123" y="900"/>
                  <a:pt x="4235" y="969"/>
                </a:cubicBezTo>
                <a:cubicBezTo>
                  <a:pt x="4235" y="811"/>
                  <a:pt x="4235" y="811"/>
                  <a:pt x="4235" y="811"/>
                </a:cubicBezTo>
                <a:cubicBezTo>
                  <a:pt x="4123" y="762"/>
                  <a:pt x="4007" y="737"/>
                  <a:pt x="3888" y="737"/>
                </a:cubicBezTo>
                <a:cubicBezTo>
                  <a:pt x="3738" y="737"/>
                  <a:pt x="3604" y="773"/>
                  <a:pt x="3485" y="845"/>
                </a:cubicBezTo>
                <a:cubicBezTo>
                  <a:pt x="3366" y="917"/>
                  <a:pt x="3272" y="1018"/>
                  <a:pt x="3205" y="1149"/>
                </a:cubicBezTo>
                <a:cubicBezTo>
                  <a:pt x="3137" y="1280"/>
                  <a:pt x="3103" y="1425"/>
                  <a:pt x="3103" y="1585"/>
                </a:cubicBezTo>
                <a:cubicBezTo>
                  <a:pt x="3103" y="1738"/>
                  <a:pt x="3133" y="1875"/>
                  <a:pt x="3192" y="1996"/>
                </a:cubicBezTo>
                <a:cubicBezTo>
                  <a:pt x="3251" y="2117"/>
                  <a:pt x="3334" y="2211"/>
                  <a:pt x="3443" y="2277"/>
                </a:cubicBezTo>
                <a:cubicBezTo>
                  <a:pt x="3551" y="2344"/>
                  <a:pt x="3675" y="2377"/>
                  <a:pt x="3813" y="2377"/>
                </a:cubicBezTo>
                <a:cubicBezTo>
                  <a:pt x="3975" y="2377"/>
                  <a:pt x="4113" y="2342"/>
                  <a:pt x="4229" y="2271"/>
                </a:cubicBezTo>
                <a:lnTo>
                  <a:pt x="4229" y="2124"/>
                </a:lnTo>
                <a:close/>
                <a:moveTo>
                  <a:pt x="2715" y="775"/>
                </a:moveTo>
                <a:cubicBezTo>
                  <a:pt x="2575" y="775"/>
                  <a:pt x="2575" y="775"/>
                  <a:pt x="2575" y="775"/>
                </a:cubicBezTo>
                <a:cubicBezTo>
                  <a:pt x="2575" y="2339"/>
                  <a:pt x="2575" y="2339"/>
                  <a:pt x="2575" y="2339"/>
                </a:cubicBezTo>
                <a:cubicBezTo>
                  <a:pt x="2715" y="2339"/>
                  <a:pt x="2715" y="2339"/>
                  <a:pt x="2715" y="2339"/>
                </a:cubicBezTo>
                <a:lnTo>
                  <a:pt x="2715" y="775"/>
                </a:lnTo>
                <a:close/>
                <a:moveTo>
                  <a:pt x="2727" y="346"/>
                </a:moveTo>
                <a:cubicBezTo>
                  <a:pt x="2751" y="323"/>
                  <a:pt x="2762" y="295"/>
                  <a:pt x="2762" y="262"/>
                </a:cubicBezTo>
                <a:cubicBezTo>
                  <a:pt x="2762" y="228"/>
                  <a:pt x="2750" y="200"/>
                  <a:pt x="2727" y="180"/>
                </a:cubicBezTo>
                <a:cubicBezTo>
                  <a:pt x="2703" y="159"/>
                  <a:pt x="2675" y="149"/>
                  <a:pt x="2643" y="149"/>
                </a:cubicBezTo>
                <a:cubicBezTo>
                  <a:pt x="2614" y="149"/>
                  <a:pt x="2587" y="160"/>
                  <a:pt x="2563" y="181"/>
                </a:cubicBezTo>
                <a:cubicBezTo>
                  <a:pt x="2539" y="201"/>
                  <a:pt x="2527" y="229"/>
                  <a:pt x="2527" y="262"/>
                </a:cubicBezTo>
                <a:cubicBezTo>
                  <a:pt x="2527" y="297"/>
                  <a:pt x="2539" y="325"/>
                  <a:pt x="2562" y="348"/>
                </a:cubicBezTo>
                <a:cubicBezTo>
                  <a:pt x="2586" y="370"/>
                  <a:pt x="2613" y="381"/>
                  <a:pt x="2643" y="381"/>
                </a:cubicBezTo>
                <a:cubicBezTo>
                  <a:pt x="2676" y="381"/>
                  <a:pt x="2704" y="370"/>
                  <a:pt x="2727" y="346"/>
                </a:cubicBezTo>
                <a:moveTo>
                  <a:pt x="2043" y="2339"/>
                </a:moveTo>
                <a:cubicBezTo>
                  <a:pt x="2043" y="149"/>
                  <a:pt x="2043" y="149"/>
                  <a:pt x="2043" y="149"/>
                </a:cubicBezTo>
                <a:cubicBezTo>
                  <a:pt x="1909" y="149"/>
                  <a:pt x="1909" y="149"/>
                  <a:pt x="1909" y="149"/>
                </a:cubicBezTo>
                <a:cubicBezTo>
                  <a:pt x="1104" y="1901"/>
                  <a:pt x="1104" y="1901"/>
                  <a:pt x="1104" y="1901"/>
                </a:cubicBezTo>
                <a:cubicBezTo>
                  <a:pt x="1035" y="2095"/>
                  <a:pt x="1035" y="2095"/>
                  <a:pt x="1035" y="2095"/>
                </a:cubicBezTo>
                <a:cubicBezTo>
                  <a:pt x="1026" y="2095"/>
                  <a:pt x="1026" y="2095"/>
                  <a:pt x="1026" y="2095"/>
                </a:cubicBezTo>
                <a:cubicBezTo>
                  <a:pt x="974" y="1954"/>
                  <a:pt x="974" y="1954"/>
                  <a:pt x="974" y="1954"/>
                </a:cubicBezTo>
                <a:cubicBezTo>
                  <a:pt x="957" y="1913"/>
                  <a:pt x="957" y="1913"/>
                  <a:pt x="957" y="1913"/>
                </a:cubicBezTo>
                <a:cubicBezTo>
                  <a:pt x="140" y="149"/>
                  <a:pt x="140" y="149"/>
                  <a:pt x="140" y="149"/>
                </a:cubicBezTo>
                <a:cubicBezTo>
                  <a:pt x="0" y="149"/>
                  <a:pt x="0" y="149"/>
                  <a:pt x="0" y="149"/>
                </a:cubicBezTo>
                <a:cubicBezTo>
                  <a:pt x="0" y="2339"/>
                  <a:pt x="0" y="2339"/>
                  <a:pt x="0" y="2339"/>
                </a:cubicBezTo>
                <a:cubicBezTo>
                  <a:pt x="151" y="2339"/>
                  <a:pt x="151" y="2339"/>
                  <a:pt x="151" y="2339"/>
                </a:cubicBezTo>
                <a:cubicBezTo>
                  <a:pt x="151" y="748"/>
                  <a:pt x="151" y="748"/>
                  <a:pt x="151" y="748"/>
                </a:cubicBezTo>
                <a:cubicBezTo>
                  <a:pt x="151" y="639"/>
                  <a:pt x="147" y="542"/>
                  <a:pt x="140" y="456"/>
                </a:cubicBezTo>
                <a:cubicBezTo>
                  <a:pt x="148" y="456"/>
                  <a:pt x="148" y="456"/>
                  <a:pt x="148" y="456"/>
                </a:cubicBezTo>
                <a:cubicBezTo>
                  <a:pt x="167" y="536"/>
                  <a:pt x="191" y="604"/>
                  <a:pt x="220" y="662"/>
                </a:cubicBezTo>
                <a:cubicBezTo>
                  <a:pt x="1002" y="2339"/>
                  <a:pt x="1002" y="2339"/>
                  <a:pt x="1002" y="2339"/>
                </a:cubicBezTo>
                <a:cubicBezTo>
                  <a:pt x="1050" y="2339"/>
                  <a:pt x="1050" y="2339"/>
                  <a:pt x="1050" y="2339"/>
                </a:cubicBezTo>
                <a:cubicBezTo>
                  <a:pt x="1829" y="653"/>
                  <a:pt x="1829" y="653"/>
                  <a:pt x="1829" y="653"/>
                </a:cubicBezTo>
                <a:cubicBezTo>
                  <a:pt x="1909" y="462"/>
                  <a:pt x="1909" y="462"/>
                  <a:pt x="1909" y="462"/>
                </a:cubicBezTo>
                <a:cubicBezTo>
                  <a:pt x="1915" y="462"/>
                  <a:pt x="1915" y="462"/>
                  <a:pt x="1915" y="462"/>
                </a:cubicBezTo>
                <a:cubicBezTo>
                  <a:pt x="1898" y="785"/>
                  <a:pt x="1898" y="785"/>
                  <a:pt x="1898" y="785"/>
                </a:cubicBezTo>
                <a:cubicBezTo>
                  <a:pt x="1898" y="2339"/>
                  <a:pt x="1898" y="2339"/>
                  <a:pt x="1898" y="2339"/>
                </a:cubicBezTo>
                <a:lnTo>
                  <a:pt x="2043" y="2339"/>
                </a:lnTo>
                <a:close/>
              </a:path>
            </a:pathLst>
          </a:custGeom>
          <a:solidFill>
            <a:schemeClr val="tx1"/>
          </a:solidFill>
          <a:ln>
            <a:noFill/>
          </a:ln>
        </p:spPr>
        <p:txBody>
          <a:bodyPr vert="horz" wrap="square" lIns="91441" tIns="45720" rIns="91441" bIns="45720" numCol="1" anchor="t" anchorCtr="0" compatLnSpc="1">
            <a:prstTxWarp prst="textNoShape">
              <a:avLst/>
            </a:prstTxWarp>
          </a:bodyPr>
          <a:lstStyle/>
          <a:p>
            <a:endParaRPr lang="en-US" sz="2173">
              <a:gradFill>
                <a:gsLst>
                  <a:gs pos="56637">
                    <a:schemeClr val="tx1"/>
                  </a:gs>
                  <a:gs pos="33000">
                    <a:schemeClr val="tx1"/>
                  </a:gs>
                </a:gsLst>
                <a:lin ang="5400000" scaled="1"/>
              </a:gradFill>
            </a:endParaRPr>
          </a:p>
        </p:txBody>
      </p:sp>
    </p:spTree>
    <p:extLst>
      <p:ext uri="{BB962C8B-B14F-4D97-AF65-F5344CB8AC3E}">
        <p14:creationId xmlns:p14="http://schemas.microsoft.com/office/powerpoint/2010/main" val="394129844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2_BASIC DARK">
    <p:bg>
      <p:bgPr>
        <a:solidFill>
          <a:schemeClr val="accent4"/>
        </a:solidFill>
        <a:effectLst/>
      </p:bgPr>
    </p:bg>
    <p:spTree>
      <p:nvGrpSpPr>
        <p:cNvPr id="1" name=""/>
        <p:cNvGrpSpPr/>
        <p:nvPr/>
      </p:nvGrpSpPr>
      <p:grpSpPr>
        <a:xfrm>
          <a:off x="0" y="0"/>
          <a:ext cx="0" cy="0"/>
          <a:chOff x="0" y="0"/>
          <a:chExt cx="0" cy="0"/>
        </a:xfrm>
      </p:grpSpPr>
      <p:sp>
        <p:nvSpPr>
          <p:cNvPr id="17" name="Text Placeholder 2"/>
          <p:cNvSpPr>
            <a:spLocks noGrp="1"/>
          </p:cNvSpPr>
          <p:nvPr>
            <p:ph type="body" sz="quarter" idx="14" hasCustomPrompt="1"/>
          </p:nvPr>
        </p:nvSpPr>
        <p:spPr>
          <a:xfrm>
            <a:off x="646097" y="2102767"/>
            <a:ext cx="6636346" cy="781585"/>
          </a:xfrm>
        </p:spPr>
        <p:txBody>
          <a:bodyPr lIns="0" tIns="0" rIns="0" bIns="0" anchor="t" anchorCtr="0">
            <a:noAutofit/>
          </a:bodyPr>
          <a:lstStyle>
            <a:lvl1pPr marL="0" indent="0" algn="l" defTabSz="508623" rtl="0" eaLnBrk="1" latinLnBrk="0" hangingPunct="1">
              <a:lnSpc>
                <a:spcPct val="90000"/>
              </a:lnSpc>
              <a:spcBef>
                <a:spcPts val="0"/>
              </a:spcBef>
              <a:spcAft>
                <a:spcPts val="0"/>
              </a:spcAft>
              <a:buFont typeface="Arial"/>
              <a:buNone/>
              <a:defRPr lang="en-US" sz="5400" b="0" kern="1200" cap="none" spc="-100" baseline="0" dirty="0">
                <a:gradFill>
                  <a:gsLst>
                    <a:gs pos="56637">
                      <a:schemeClr val="tx1"/>
                    </a:gs>
                    <a:gs pos="33000">
                      <a:schemeClr val="tx1"/>
                    </a:gs>
                  </a:gsLst>
                  <a:lin ang="5400000" scaled="1"/>
                </a:gradFill>
                <a:latin typeface="+mj-lt"/>
                <a:ea typeface="+mn-ea"/>
                <a:cs typeface="Segoe UI" panose="020B0502040204020203" pitchFamily="34" charset="0"/>
              </a:defRPr>
            </a:lvl1pPr>
            <a:lvl2pPr marL="0" indent="0" algn="l" defTabSz="508623"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623"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623"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623"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Headline</a:t>
            </a:r>
          </a:p>
        </p:txBody>
      </p:sp>
      <p:sp>
        <p:nvSpPr>
          <p:cNvPr id="7" name="Text Placeholder 2"/>
          <p:cNvSpPr>
            <a:spLocks noGrp="1"/>
          </p:cNvSpPr>
          <p:nvPr>
            <p:ph type="body" sz="quarter" idx="16" hasCustomPrompt="1"/>
          </p:nvPr>
        </p:nvSpPr>
        <p:spPr>
          <a:xfrm>
            <a:off x="687866" y="3730416"/>
            <a:ext cx="6595721" cy="1720665"/>
          </a:xfrm>
        </p:spPr>
        <p:txBody>
          <a:bodyPr lIns="0" tIns="0" rIns="0" bIns="0">
            <a:noAutofit/>
          </a:bodyPr>
          <a:lstStyle>
            <a:lvl1pPr marL="0" marR="0" indent="0" algn="l" defTabSz="508623" rtl="0" eaLnBrk="1" fontAlgn="auto" latinLnBrk="0" hangingPunct="1">
              <a:lnSpc>
                <a:spcPct val="114000"/>
              </a:lnSpc>
              <a:spcBef>
                <a:spcPts val="0"/>
              </a:spcBef>
              <a:spcAft>
                <a:spcPts val="0"/>
              </a:spcAft>
              <a:buClrTx/>
              <a:buSzTx/>
              <a:buFont typeface="Arial"/>
              <a:buNone/>
              <a:tabLst/>
              <a:defRPr lang="en-US" sz="2000" b="0" kern="1200" cap="none" spc="0" baseline="0" dirty="0" smtClean="0">
                <a:gradFill>
                  <a:gsLst>
                    <a:gs pos="56637">
                      <a:schemeClr val="tx1"/>
                    </a:gs>
                    <a:gs pos="33000">
                      <a:schemeClr val="tx1"/>
                    </a:gs>
                  </a:gsLst>
                  <a:lin ang="5400000" scaled="1"/>
                </a:gradFill>
                <a:latin typeface="Segoe UI Semilight" panose="020B0402040204020203" pitchFamily="34" charset="0"/>
                <a:ea typeface="+mn-ea"/>
                <a:cs typeface="Segoe UI Semilight" panose="020B0402040204020203" pitchFamily="34" charset="0"/>
              </a:defRPr>
            </a:lvl1pPr>
            <a:lvl2pPr marL="0" indent="0" algn="l" defTabSz="508623"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623"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623"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623"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Body copy</a:t>
            </a:r>
          </a:p>
        </p:txBody>
      </p:sp>
      <p:sp>
        <p:nvSpPr>
          <p:cNvPr id="10" name="Text Placeholder 2"/>
          <p:cNvSpPr>
            <a:spLocks noGrp="1"/>
          </p:cNvSpPr>
          <p:nvPr>
            <p:ph type="body" sz="quarter" idx="17" hasCustomPrompt="1"/>
          </p:nvPr>
        </p:nvSpPr>
        <p:spPr>
          <a:xfrm>
            <a:off x="688058" y="633574"/>
            <a:ext cx="2342222" cy="387049"/>
          </a:xfrm>
        </p:spPr>
        <p:txBody>
          <a:bodyPr lIns="0" tIns="0" rIns="0" bIns="0" anchor="t" anchorCtr="0">
            <a:noAutofit/>
          </a:bodyPr>
          <a:lstStyle>
            <a:lvl1pPr marL="0" marR="0" indent="0" algn="l" defTabSz="508623" rtl="0" eaLnBrk="1" fontAlgn="auto" latinLnBrk="0" hangingPunct="1">
              <a:lnSpc>
                <a:spcPct val="100000"/>
              </a:lnSpc>
              <a:spcBef>
                <a:spcPts val="0"/>
              </a:spcBef>
              <a:spcAft>
                <a:spcPts val="0"/>
              </a:spcAft>
              <a:buClrTx/>
              <a:buSzTx/>
              <a:buFont typeface="Arial"/>
              <a:buNone/>
              <a:tabLst/>
              <a:defRPr lang="en-US" sz="1600" b="0" kern="1200" cap="all" spc="100" baseline="0" dirty="0" smtClean="0">
                <a:gradFill>
                  <a:gsLst>
                    <a:gs pos="56637">
                      <a:schemeClr val="tx1"/>
                    </a:gs>
                    <a:gs pos="33000">
                      <a:schemeClr val="tx1"/>
                    </a:gs>
                  </a:gsLst>
                  <a:lin ang="5400000" scaled="1"/>
                </a:gradFill>
                <a:latin typeface="Segoe UI Semibold" panose="020B0702040204020203" pitchFamily="34" charset="0"/>
                <a:ea typeface="+mn-ea"/>
                <a:cs typeface="Segoe UI Semibold" panose="020B0702040204020203" pitchFamily="34" charset="0"/>
              </a:defRPr>
            </a:lvl1pPr>
            <a:lvl2pPr marL="0" indent="0" algn="l" defTabSz="508623"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623"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623"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623"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SUBHEAD</a:t>
            </a:r>
          </a:p>
        </p:txBody>
      </p:sp>
      <p:sp>
        <p:nvSpPr>
          <p:cNvPr id="8" name="Freeform 5"/>
          <p:cNvSpPr>
            <a:spLocks noChangeAspect="1" noEditPoints="1"/>
          </p:cNvSpPr>
          <p:nvPr userDrawn="1"/>
        </p:nvSpPr>
        <p:spPr bwMode="auto">
          <a:xfrm>
            <a:off x="10194893" y="6156758"/>
            <a:ext cx="1543082" cy="201168"/>
          </a:xfrm>
          <a:custGeom>
            <a:avLst/>
            <a:gdLst>
              <a:gd name="T0" fmla="*/ 22421 w 23638"/>
              <a:gd name="T1" fmla="*/ 1573 h 3074"/>
              <a:gd name="T2" fmla="*/ 23498 w 23638"/>
              <a:gd name="T3" fmla="*/ 1686 h 3074"/>
              <a:gd name="T4" fmla="*/ 22990 w 23638"/>
              <a:gd name="T5" fmla="*/ 737 h 3074"/>
              <a:gd name="T6" fmla="*/ 22928 w 23638"/>
              <a:gd name="T7" fmla="*/ 2377 h 3074"/>
              <a:gd name="T8" fmla="*/ 22381 w 23638"/>
              <a:gd name="T9" fmla="*/ 2808 h 3074"/>
              <a:gd name="T10" fmla="*/ 23638 w 23638"/>
              <a:gd name="T11" fmla="*/ 775 h 3074"/>
              <a:gd name="T12" fmla="*/ 20860 w 23638"/>
              <a:gd name="T13" fmla="*/ 1060 h 3074"/>
              <a:gd name="T14" fmla="*/ 20854 w 23638"/>
              <a:gd name="T15" fmla="*/ 2339 h 3074"/>
              <a:gd name="T16" fmla="*/ 21776 w 23638"/>
              <a:gd name="T17" fmla="*/ 2339 h 3074"/>
              <a:gd name="T18" fmla="*/ 20212 w 23638"/>
              <a:gd name="T19" fmla="*/ 2339 h 3074"/>
              <a:gd name="T20" fmla="*/ 20141 w 23638"/>
              <a:gd name="T21" fmla="*/ 149 h 3074"/>
              <a:gd name="T22" fmla="*/ 20225 w 23638"/>
              <a:gd name="T23" fmla="*/ 346 h 3074"/>
              <a:gd name="T24" fmla="*/ 18545 w 23638"/>
              <a:gd name="T25" fmla="*/ 1060 h 3074"/>
              <a:gd name="T26" fmla="*/ 18539 w 23638"/>
              <a:gd name="T27" fmla="*/ 2339 h 3074"/>
              <a:gd name="T28" fmla="*/ 19461 w 23638"/>
              <a:gd name="T29" fmla="*/ 2339 h 3074"/>
              <a:gd name="T30" fmla="*/ 17518 w 23638"/>
              <a:gd name="T31" fmla="*/ 1122 h 3074"/>
              <a:gd name="T32" fmla="*/ 17512 w 23638"/>
              <a:gd name="T33" fmla="*/ 2339 h 3074"/>
              <a:gd name="T34" fmla="*/ 18113 w 23638"/>
              <a:gd name="T35" fmla="*/ 922 h 3074"/>
              <a:gd name="T36" fmla="*/ 16764 w 23638"/>
              <a:gd name="T37" fmla="*/ 1651 h 3074"/>
              <a:gd name="T38" fmla="*/ 15980 w 23638"/>
              <a:gd name="T39" fmla="*/ 1680 h 3074"/>
              <a:gd name="T40" fmla="*/ 16122 w 23638"/>
              <a:gd name="T41" fmla="*/ 787 h 3074"/>
              <a:gd name="T42" fmla="*/ 16283 w 23638"/>
              <a:gd name="T43" fmla="*/ 1441 h 3074"/>
              <a:gd name="T44" fmla="*/ 16758 w 23638"/>
              <a:gd name="T45" fmla="*/ 2026 h 3074"/>
              <a:gd name="T46" fmla="*/ 14467 w 23638"/>
              <a:gd name="T47" fmla="*/ 1014 h 3074"/>
              <a:gd name="T48" fmla="*/ 15441 w 23638"/>
              <a:gd name="T49" fmla="*/ 1563 h 3074"/>
              <a:gd name="T50" fmla="*/ 14228 w 23638"/>
              <a:gd name="T51" fmla="*/ 1135 h 3074"/>
              <a:gd name="T52" fmla="*/ 15354 w 23638"/>
              <a:gd name="T53" fmla="*/ 2055 h 3074"/>
              <a:gd name="T54" fmla="*/ 13878 w 23638"/>
              <a:gd name="T55" fmla="*/ 2339 h 3074"/>
              <a:gd name="T56" fmla="*/ 12848 w 23638"/>
              <a:gd name="T57" fmla="*/ 2339 h 3074"/>
              <a:gd name="T58" fmla="*/ 11367 w 23638"/>
              <a:gd name="T59" fmla="*/ 1936 h 3074"/>
              <a:gd name="T60" fmla="*/ 11367 w 23638"/>
              <a:gd name="T61" fmla="*/ 322 h 3074"/>
              <a:gd name="T62" fmla="*/ 11226 w 23638"/>
              <a:gd name="T63" fmla="*/ 904 h 3074"/>
              <a:gd name="T64" fmla="*/ 10898 w 23638"/>
              <a:gd name="T65" fmla="*/ 29 h 3074"/>
              <a:gd name="T66" fmla="*/ 10017 w 23638"/>
              <a:gd name="T67" fmla="*/ 775 h 3074"/>
              <a:gd name="T68" fmla="*/ 10438 w 23638"/>
              <a:gd name="T69" fmla="*/ 904 h 3074"/>
              <a:gd name="T70" fmla="*/ 10727 w 23638"/>
              <a:gd name="T71" fmla="*/ 128 h 3074"/>
              <a:gd name="T72" fmla="*/ 9609 w 23638"/>
              <a:gd name="T73" fmla="*/ 2066 h 3074"/>
              <a:gd name="T74" fmla="*/ 9181 w 23638"/>
              <a:gd name="T75" fmla="*/ 866 h 3074"/>
              <a:gd name="T76" fmla="*/ 9187 w 23638"/>
              <a:gd name="T77" fmla="*/ 737 h 3074"/>
              <a:gd name="T78" fmla="*/ 9708 w 23638"/>
              <a:gd name="T79" fmla="*/ 2152 h 3074"/>
              <a:gd name="T80" fmla="*/ 7723 w 23638"/>
              <a:gd name="T81" fmla="*/ 1495 h 3074"/>
              <a:gd name="T82" fmla="*/ 7744 w 23638"/>
              <a:gd name="T83" fmla="*/ 866 h 3074"/>
              <a:gd name="T84" fmla="*/ 7254 w 23638"/>
              <a:gd name="T85" fmla="*/ 1163 h 3074"/>
              <a:gd name="T86" fmla="*/ 7636 w 23638"/>
              <a:gd name="T87" fmla="*/ 2249 h 3074"/>
              <a:gd name="T88" fmla="*/ 6643 w 23638"/>
              <a:gd name="T89" fmla="*/ 1043 h 3074"/>
              <a:gd name="T90" fmla="*/ 5608 w 23638"/>
              <a:gd name="T91" fmla="*/ 1570 h 3074"/>
              <a:gd name="T92" fmla="*/ 6941 w 23638"/>
              <a:gd name="T93" fmla="*/ 1560 h 3074"/>
              <a:gd name="T94" fmla="*/ 5662 w 23638"/>
              <a:gd name="T95" fmla="*/ 2155 h 3074"/>
              <a:gd name="T96" fmla="*/ 4917 w 23638"/>
              <a:gd name="T97" fmla="*/ 843 h 3074"/>
              <a:gd name="T98" fmla="*/ 4604 w 23638"/>
              <a:gd name="T99" fmla="*/ 2339 h 3074"/>
              <a:gd name="T100" fmla="*/ 5177 w 23638"/>
              <a:gd name="T101" fmla="*/ 872 h 3074"/>
              <a:gd name="T102" fmla="*/ 3405 w 23638"/>
              <a:gd name="T103" fmla="*/ 2063 h 3074"/>
              <a:gd name="T104" fmla="*/ 4235 w 23638"/>
              <a:gd name="T105" fmla="*/ 969 h 3074"/>
              <a:gd name="T106" fmla="*/ 3103 w 23638"/>
              <a:gd name="T107" fmla="*/ 1585 h 3074"/>
              <a:gd name="T108" fmla="*/ 4229 w 23638"/>
              <a:gd name="T109" fmla="*/ 2124 h 3074"/>
              <a:gd name="T110" fmla="*/ 2715 w 23638"/>
              <a:gd name="T111" fmla="*/ 775 h 3074"/>
              <a:gd name="T112" fmla="*/ 2563 w 23638"/>
              <a:gd name="T113" fmla="*/ 181 h 3074"/>
              <a:gd name="T114" fmla="*/ 2043 w 23638"/>
              <a:gd name="T115" fmla="*/ 2339 h 3074"/>
              <a:gd name="T116" fmla="*/ 1026 w 23638"/>
              <a:gd name="T117" fmla="*/ 2095 h 3074"/>
              <a:gd name="T118" fmla="*/ 0 w 23638"/>
              <a:gd name="T119" fmla="*/ 2339 h 3074"/>
              <a:gd name="T120" fmla="*/ 220 w 23638"/>
              <a:gd name="T121" fmla="*/ 662 h 3074"/>
              <a:gd name="T122" fmla="*/ 1915 w 23638"/>
              <a:gd name="T123" fmla="*/ 462 h 30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638" h="3074">
                <a:moveTo>
                  <a:pt x="23498" y="1686"/>
                </a:moveTo>
                <a:cubicBezTo>
                  <a:pt x="23498" y="1849"/>
                  <a:pt x="23446" y="1983"/>
                  <a:pt x="23343" y="2090"/>
                </a:cubicBezTo>
                <a:cubicBezTo>
                  <a:pt x="23240" y="2196"/>
                  <a:pt x="23108" y="2249"/>
                  <a:pt x="22946" y="2249"/>
                </a:cubicBezTo>
                <a:cubicBezTo>
                  <a:pt x="22784" y="2249"/>
                  <a:pt x="22656" y="2189"/>
                  <a:pt x="22562" y="2067"/>
                </a:cubicBezTo>
                <a:cubicBezTo>
                  <a:pt x="22468" y="1946"/>
                  <a:pt x="22421" y="1781"/>
                  <a:pt x="22421" y="1573"/>
                </a:cubicBezTo>
                <a:cubicBezTo>
                  <a:pt x="22421" y="1362"/>
                  <a:pt x="22473" y="1191"/>
                  <a:pt x="22578" y="1061"/>
                </a:cubicBezTo>
                <a:cubicBezTo>
                  <a:pt x="22683" y="931"/>
                  <a:pt x="22821" y="866"/>
                  <a:pt x="22994" y="866"/>
                </a:cubicBezTo>
                <a:cubicBezTo>
                  <a:pt x="23138" y="866"/>
                  <a:pt x="23258" y="915"/>
                  <a:pt x="23354" y="1014"/>
                </a:cubicBezTo>
                <a:cubicBezTo>
                  <a:pt x="23450" y="1112"/>
                  <a:pt x="23498" y="1233"/>
                  <a:pt x="23498" y="1376"/>
                </a:cubicBezTo>
                <a:lnTo>
                  <a:pt x="23498" y="1686"/>
                </a:lnTo>
                <a:close/>
                <a:moveTo>
                  <a:pt x="23638" y="775"/>
                </a:moveTo>
                <a:cubicBezTo>
                  <a:pt x="23498" y="775"/>
                  <a:pt x="23498" y="775"/>
                  <a:pt x="23498" y="775"/>
                </a:cubicBezTo>
                <a:cubicBezTo>
                  <a:pt x="23498" y="1023"/>
                  <a:pt x="23498" y="1023"/>
                  <a:pt x="23498" y="1023"/>
                </a:cubicBezTo>
                <a:cubicBezTo>
                  <a:pt x="23491" y="1023"/>
                  <a:pt x="23491" y="1023"/>
                  <a:pt x="23491" y="1023"/>
                </a:cubicBezTo>
                <a:cubicBezTo>
                  <a:pt x="23388" y="832"/>
                  <a:pt x="23221" y="737"/>
                  <a:pt x="22990" y="737"/>
                </a:cubicBezTo>
                <a:cubicBezTo>
                  <a:pt x="22852" y="737"/>
                  <a:pt x="22728" y="773"/>
                  <a:pt x="22618" y="845"/>
                </a:cubicBezTo>
                <a:cubicBezTo>
                  <a:pt x="22508" y="917"/>
                  <a:pt x="22423" y="1017"/>
                  <a:pt x="22364" y="1147"/>
                </a:cubicBezTo>
                <a:cubicBezTo>
                  <a:pt x="22304" y="1276"/>
                  <a:pt x="22274" y="1422"/>
                  <a:pt x="22274" y="1585"/>
                </a:cubicBezTo>
                <a:cubicBezTo>
                  <a:pt x="22274" y="1828"/>
                  <a:pt x="22334" y="2021"/>
                  <a:pt x="22453" y="2164"/>
                </a:cubicBezTo>
                <a:cubicBezTo>
                  <a:pt x="22572" y="2306"/>
                  <a:pt x="22730" y="2377"/>
                  <a:pt x="22928" y="2377"/>
                </a:cubicBezTo>
                <a:cubicBezTo>
                  <a:pt x="23179" y="2377"/>
                  <a:pt x="23367" y="2271"/>
                  <a:pt x="23491" y="2058"/>
                </a:cubicBezTo>
                <a:cubicBezTo>
                  <a:pt x="23498" y="2058"/>
                  <a:pt x="23498" y="2058"/>
                  <a:pt x="23498" y="2058"/>
                </a:cubicBezTo>
                <a:cubicBezTo>
                  <a:pt x="23498" y="2261"/>
                  <a:pt x="23498" y="2261"/>
                  <a:pt x="23498" y="2261"/>
                </a:cubicBezTo>
                <a:cubicBezTo>
                  <a:pt x="23498" y="2718"/>
                  <a:pt x="23282" y="2946"/>
                  <a:pt x="22850" y="2946"/>
                </a:cubicBezTo>
                <a:cubicBezTo>
                  <a:pt x="22702" y="2946"/>
                  <a:pt x="22546" y="2900"/>
                  <a:pt x="22381" y="2808"/>
                </a:cubicBezTo>
                <a:cubicBezTo>
                  <a:pt x="22381" y="2955"/>
                  <a:pt x="22381" y="2955"/>
                  <a:pt x="22381" y="2955"/>
                </a:cubicBezTo>
                <a:cubicBezTo>
                  <a:pt x="22541" y="3034"/>
                  <a:pt x="22696" y="3074"/>
                  <a:pt x="22847" y="3074"/>
                </a:cubicBezTo>
                <a:cubicBezTo>
                  <a:pt x="23121" y="3074"/>
                  <a:pt x="23321" y="3005"/>
                  <a:pt x="23448" y="2868"/>
                </a:cubicBezTo>
                <a:cubicBezTo>
                  <a:pt x="23575" y="2730"/>
                  <a:pt x="23638" y="2515"/>
                  <a:pt x="23638" y="2223"/>
                </a:cubicBezTo>
                <a:lnTo>
                  <a:pt x="23638" y="775"/>
                </a:lnTo>
                <a:close/>
                <a:moveTo>
                  <a:pt x="21917" y="2339"/>
                </a:moveTo>
                <a:cubicBezTo>
                  <a:pt x="21917" y="1388"/>
                  <a:pt x="21917" y="1388"/>
                  <a:pt x="21917" y="1388"/>
                </a:cubicBezTo>
                <a:cubicBezTo>
                  <a:pt x="21917" y="1178"/>
                  <a:pt x="21872" y="1017"/>
                  <a:pt x="21783" y="905"/>
                </a:cubicBezTo>
                <a:cubicBezTo>
                  <a:pt x="21694" y="793"/>
                  <a:pt x="21565" y="737"/>
                  <a:pt x="21394" y="737"/>
                </a:cubicBezTo>
                <a:cubicBezTo>
                  <a:pt x="21152" y="737"/>
                  <a:pt x="20974" y="845"/>
                  <a:pt x="20860" y="1060"/>
                </a:cubicBezTo>
                <a:cubicBezTo>
                  <a:pt x="20854" y="1060"/>
                  <a:pt x="20854" y="1060"/>
                  <a:pt x="20854" y="1060"/>
                </a:cubicBezTo>
                <a:cubicBezTo>
                  <a:pt x="20854" y="775"/>
                  <a:pt x="20854" y="775"/>
                  <a:pt x="20854" y="775"/>
                </a:cubicBezTo>
                <a:cubicBezTo>
                  <a:pt x="20713" y="775"/>
                  <a:pt x="20713" y="775"/>
                  <a:pt x="20713" y="775"/>
                </a:cubicBezTo>
                <a:cubicBezTo>
                  <a:pt x="20713" y="2339"/>
                  <a:pt x="20713" y="2339"/>
                  <a:pt x="20713" y="2339"/>
                </a:cubicBezTo>
                <a:cubicBezTo>
                  <a:pt x="20854" y="2339"/>
                  <a:pt x="20854" y="2339"/>
                  <a:pt x="20854" y="2339"/>
                </a:cubicBezTo>
                <a:cubicBezTo>
                  <a:pt x="20854" y="1441"/>
                  <a:pt x="20854" y="1441"/>
                  <a:pt x="20854" y="1441"/>
                </a:cubicBezTo>
                <a:cubicBezTo>
                  <a:pt x="20854" y="1277"/>
                  <a:pt x="20903" y="1140"/>
                  <a:pt x="21001" y="1030"/>
                </a:cubicBezTo>
                <a:cubicBezTo>
                  <a:pt x="21098" y="921"/>
                  <a:pt x="21221" y="866"/>
                  <a:pt x="21370" y="866"/>
                </a:cubicBezTo>
                <a:cubicBezTo>
                  <a:pt x="21641" y="866"/>
                  <a:pt x="21776" y="1053"/>
                  <a:pt x="21776" y="1429"/>
                </a:cubicBezTo>
                <a:cubicBezTo>
                  <a:pt x="21776" y="2339"/>
                  <a:pt x="21776" y="2339"/>
                  <a:pt x="21776" y="2339"/>
                </a:cubicBezTo>
                <a:lnTo>
                  <a:pt x="21917" y="2339"/>
                </a:lnTo>
                <a:close/>
                <a:moveTo>
                  <a:pt x="20212" y="775"/>
                </a:moveTo>
                <a:cubicBezTo>
                  <a:pt x="20072" y="775"/>
                  <a:pt x="20072" y="775"/>
                  <a:pt x="20072" y="775"/>
                </a:cubicBezTo>
                <a:cubicBezTo>
                  <a:pt x="20072" y="2339"/>
                  <a:pt x="20072" y="2339"/>
                  <a:pt x="20072" y="2339"/>
                </a:cubicBezTo>
                <a:cubicBezTo>
                  <a:pt x="20212" y="2339"/>
                  <a:pt x="20212" y="2339"/>
                  <a:pt x="20212" y="2339"/>
                </a:cubicBezTo>
                <a:lnTo>
                  <a:pt x="20212" y="775"/>
                </a:lnTo>
                <a:close/>
                <a:moveTo>
                  <a:pt x="20225" y="346"/>
                </a:moveTo>
                <a:cubicBezTo>
                  <a:pt x="20248" y="323"/>
                  <a:pt x="20260" y="295"/>
                  <a:pt x="20260" y="262"/>
                </a:cubicBezTo>
                <a:cubicBezTo>
                  <a:pt x="20260" y="228"/>
                  <a:pt x="20248" y="200"/>
                  <a:pt x="20224" y="180"/>
                </a:cubicBezTo>
                <a:cubicBezTo>
                  <a:pt x="20200" y="159"/>
                  <a:pt x="20172" y="149"/>
                  <a:pt x="20141" y="149"/>
                </a:cubicBezTo>
                <a:cubicBezTo>
                  <a:pt x="20111" y="149"/>
                  <a:pt x="20084" y="160"/>
                  <a:pt x="20061" y="181"/>
                </a:cubicBezTo>
                <a:cubicBezTo>
                  <a:pt x="20037" y="201"/>
                  <a:pt x="20025" y="229"/>
                  <a:pt x="20025" y="262"/>
                </a:cubicBezTo>
                <a:cubicBezTo>
                  <a:pt x="20025" y="297"/>
                  <a:pt x="20036" y="325"/>
                  <a:pt x="20060" y="348"/>
                </a:cubicBezTo>
                <a:cubicBezTo>
                  <a:pt x="20083" y="370"/>
                  <a:pt x="20110" y="381"/>
                  <a:pt x="20141" y="381"/>
                </a:cubicBezTo>
                <a:cubicBezTo>
                  <a:pt x="20173" y="381"/>
                  <a:pt x="20201" y="370"/>
                  <a:pt x="20225" y="346"/>
                </a:cubicBezTo>
                <a:moveTo>
                  <a:pt x="19602" y="2339"/>
                </a:moveTo>
                <a:cubicBezTo>
                  <a:pt x="19602" y="1388"/>
                  <a:pt x="19602" y="1388"/>
                  <a:pt x="19602" y="1388"/>
                </a:cubicBezTo>
                <a:cubicBezTo>
                  <a:pt x="19602" y="1178"/>
                  <a:pt x="19557" y="1017"/>
                  <a:pt x="19468" y="905"/>
                </a:cubicBezTo>
                <a:cubicBezTo>
                  <a:pt x="19379" y="793"/>
                  <a:pt x="19249" y="737"/>
                  <a:pt x="19079" y="737"/>
                </a:cubicBezTo>
                <a:cubicBezTo>
                  <a:pt x="18837" y="737"/>
                  <a:pt x="18659" y="845"/>
                  <a:pt x="18545" y="1060"/>
                </a:cubicBezTo>
                <a:cubicBezTo>
                  <a:pt x="18539" y="1060"/>
                  <a:pt x="18539" y="1060"/>
                  <a:pt x="18539" y="1060"/>
                </a:cubicBezTo>
                <a:cubicBezTo>
                  <a:pt x="18539" y="775"/>
                  <a:pt x="18539" y="775"/>
                  <a:pt x="18539" y="775"/>
                </a:cubicBezTo>
                <a:cubicBezTo>
                  <a:pt x="18398" y="775"/>
                  <a:pt x="18398" y="775"/>
                  <a:pt x="18398" y="775"/>
                </a:cubicBezTo>
                <a:cubicBezTo>
                  <a:pt x="18398" y="2339"/>
                  <a:pt x="18398" y="2339"/>
                  <a:pt x="18398" y="2339"/>
                </a:cubicBezTo>
                <a:cubicBezTo>
                  <a:pt x="18539" y="2339"/>
                  <a:pt x="18539" y="2339"/>
                  <a:pt x="18539" y="2339"/>
                </a:cubicBezTo>
                <a:cubicBezTo>
                  <a:pt x="18539" y="1441"/>
                  <a:pt x="18539" y="1441"/>
                  <a:pt x="18539" y="1441"/>
                </a:cubicBezTo>
                <a:cubicBezTo>
                  <a:pt x="18539" y="1277"/>
                  <a:pt x="18587" y="1140"/>
                  <a:pt x="18685" y="1030"/>
                </a:cubicBezTo>
                <a:cubicBezTo>
                  <a:pt x="18783" y="921"/>
                  <a:pt x="18906" y="866"/>
                  <a:pt x="19055" y="866"/>
                </a:cubicBezTo>
                <a:cubicBezTo>
                  <a:pt x="19326" y="866"/>
                  <a:pt x="19461" y="1053"/>
                  <a:pt x="19461" y="1429"/>
                </a:cubicBezTo>
                <a:cubicBezTo>
                  <a:pt x="19461" y="2339"/>
                  <a:pt x="19461" y="2339"/>
                  <a:pt x="19461" y="2339"/>
                </a:cubicBezTo>
                <a:lnTo>
                  <a:pt x="19602" y="2339"/>
                </a:lnTo>
                <a:close/>
                <a:moveTo>
                  <a:pt x="18113" y="772"/>
                </a:moveTo>
                <a:cubicBezTo>
                  <a:pt x="18067" y="754"/>
                  <a:pt x="18015" y="745"/>
                  <a:pt x="17957" y="745"/>
                </a:cubicBezTo>
                <a:cubicBezTo>
                  <a:pt x="17855" y="745"/>
                  <a:pt x="17765" y="778"/>
                  <a:pt x="17688" y="843"/>
                </a:cubicBezTo>
                <a:cubicBezTo>
                  <a:pt x="17611" y="909"/>
                  <a:pt x="17554" y="1002"/>
                  <a:pt x="17518" y="1122"/>
                </a:cubicBezTo>
                <a:cubicBezTo>
                  <a:pt x="17512" y="1122"/>
                  <a:pt x="17512" y="1122"/>
                  <a:pt x="17512" y="1122"/>
                </a:cubicBezTo>
                <a:cubicBezTo>
                  <a:pt x="17512" y="775"/>
                  <a:pt x="17512" y="775"/>
                  <a:pt x="17512" y="775"/>
                </a:cubicBezTo>
                <a:cubicBezTo>
                  <a:pt x="17375" y="775"/>
                  <a:pt x="17375" y="775"/>
                  <a:pt x="17375" y="775"/>
                </a:cubicBezTo>
                <a:cubicBezTo>
                  <a:pt x="17375" y="2339"/>
                  <a:pt x="17375" y="2339"/>
                  <a:pt x="17375" y="2339"/>
                </a:cubicBezTo>
                <a:cubicBezTo>
                  <a:pt x="17512" y="2339"/>
                  <a:pt x="17512" y="2339"/>
                  <a:pt x="17512" y="2339"/>
                </a:cubicBezTo>
                <a:cubicBezTo>
                  <a:pt x="17512" y="1605"/>
                  <a:pt x="17512" y="1605"/>
                  <a:pt x="17512" y="1605"/>
                </a:cubicBezTo>
                <a:cubicBezTo>
                  <a:pt x="17512" y="1458"/>
                  <a:pt x="17531" y="1329"/>
                  <a:pt x="17568" y="1217"/>
                </a:cubicBezTo>
                <a:cubicBezTo>
                  <a:pt x="17605" y="1105"/>
                  <a:pt x="17657" y="1019"/>
                  <a:pt x="17723" y="960"/>
                </a:cubicBezTo>
                <a:cubicBezTo>
                  <a:pt x="17789" y="901"/>
                  <a:pt x="17864" y="872"/>
                  <a:pt x="17948" y="872"/>
                </a:cubicBezTo>
                <a:cubicBezTo>
                  <a:pt x="18010" y="872"/>
                  <a:pt x="18065" y="888"/>
                  <a:pt x="18113" y="922"/>
                </a:cubicBezTo>
                <a:lnTo>
                  <a:pt x="18113" y="772"/>
                </a:lnTo>
                <a:close/>
                <a:moveTo>
                  <a:pt x="15980" y="1680"/>
                </a:moveTo>
                <a:cubicBezTo>
                  <a:pt x="16042" y="1627"/>
                  <a:pt x="16159" y="1587"/>
                  <a:pt x="16333" y="1560"/>
                </a:cubicBezTo>
                <a:cubicBezTo>
                  <a:pt x="16764" y="1498"/>
                  <a:pt x="16764" y="1498"/>
                  <a:pt x="16764" y="1498"/>
                </a:cubicBezTo>
                <a:cubicBezTo>
                  <a:pt x="16764" y="1651"/>
                  <a:pt x="16764" y="1651"/>
                  <a:pt x="16764" y="1651"/>
                </a:cubicBezTo>
                <a:cubicBezTo>
                  <a:pt x="16764" y="1825"/>
                  <a:pt x="16714" y="1968"/>
                  <a:pt x="16615" y="2080"/>
                </a:cubicBezTo>
                <a:cubicBezTo>
                  <a:pt x="16516" y="2193"/>
                  <a:pt x="16390" y="2249"/>
                  <a:pt x="16239" y="2249"/>
                </a:cubicBezTo>
                <a:cubicBezTo>
                  <a:pt x="16132" y="2249"/>
                  <a:pt x="16047" y="2220"/>
                  <a:pt x="15984" y="2163"/>
                </a:cubicBezTo>
                <a:cubicBezTo>
                  <a:pt x="15920" y="2105"/>
                  <a:pt x="15889" y="2028"/>
                  <a:pt x="15889" y="1930"/>
                </a:cubicBezTo>
                <a:cubicBezTo>
                  <a:pt x="15889" y="1817"/>
                  <a:pt x="15920" y="1734"/>
                  <a:pt x="15980" y="1680"/>
                </a:cubicBezTo>
                <a:moveTo>
                  <a:pt x="16904" y="2339"/>
                </a:moveTo>
                <a:cubicBezTo>
                  <a:pt x="16904" y="1322"/>
                  <a:pt x="16904" y="1322"/>
                  <a:pt x="16904" y="1322"/>
                </a:cubicBezTo>
                <a:cubicBezTo>
                  <a:pt x="16904" y="1131"/>
                  <a:pt x="16861" y="985"/>
                  <a:pt x="16773" y="886"/>
                </a:cubicBezTo>
                <a:cubicBezTo>
                  <a:pt x="16686" y="787"/>
                  <a:pt x="16561" y="737"/>
                  <a:pt x="16399" y="737"/>
                </a:cubicBezTo>
                <a:cubicBezTo>
                  <a:pt x="16316" y="737"/>
                  <a:pt x="16224" y="754"/>
                  <a:pt x="16122" y="787"/>
                </a:cubicBezTo>
                <a:cubicBezTo>
                  <a:pt x="16019" y="820"/>
                  <a:pt x="15940" y="859"/>
                  <a:pt x="15883" y="904"/>
                </a:cubicBezTo>
                <a:cubicBezTo>
                  <a:pt x="15883" y="1073"/>
                  <a:pt x="15883" y="1073"/>
                  <a:pt x="15883" y="1073"/>
                </a:cubicBezTo>
                <a:cubicBezTo>
                  <a:pt x="16046" y="935"/>
                  <a:pt x="16213" y="866"/>
                  <a:pt x="16385" y="866"/>
                </a:cubicBezTo>
                <a:cubicBezTo>
                  <a:pt x="16638" y="866"/>
                  <a:pt x="16764" y="1034"/>
                  <a:pt x="16764" y="1370"/>
                </a:cubicBezTo>
                <a:cubicBezTo>
                  <a:pt x="16283" y="1441"/>
                  <a:pt x="16283" y="1441"/>
                  <a:pt x="16283" y="1441"/>
                </a:cubicBezTo>
                <a:cubicBezTo>
                  <a:pt x="15921" y="1497"/>
                  <a:pt x="15741" y="1662"/>
                  <a:pt x="15741" y="1936"/>
                </a:cubicBezTo>
                <a:cubicBezTo>
                  <a:pt x="15741" y="2067"/>
                  <a:pt x="15785" y="2174"/>
                  <a:pt x="15874" y="2255"/>
                </a:cubicBezTo>
                <a:cubicBezTo>
                  <a:pt x="15963" y="2337"/>
                  <a:pt x="16080" y="2377"/>
                  <a:pt x="16223" y="2377"/>
                </a:cubicBezTo>
                <a:cubicBezTo>
                  <a:pt x="16337" y="2377"/>
                  <a:pt x="16442" y="2346"/>
                  <a:pt x="16539" y="2282"/>
                </a:cubicBezTo>
                <a:cubicBezTo>
                  <a:pt x="16635" y="2218"/>
                  <a:pt x="16708" y="2133"/>
                  <a:pt x="16758" y="2026"/>
                </a:cubicBezTo>
                <a:cubicBezTo>
                  <a:pt x="16764" y="2026"/>
                  <a:pt x="16764" y="2026"/>
                  <a:pt x="16764" y="2026"/>
                </a:cubicBezTo>
                <a:cubicBezTo>
                  <a:pt x="16764" y="2339"/>
                  <a:pt x="16764" y="2339"/>
                  <a:pt x="16764" y="2339"/>
                </a:cubicBezTo>
                <a:lnTo>
                  <a:pt x="16904" y="2339"/>
                </a:lnTo>
                <a:close/>
                <a:moveTo>
                  <a:pt x="14290" y="1435"/>
                </a:moveTo>
                <a:cubicBezTo>
                  <a:pt x="14312" y="1253"/>
                  <a:pt x="14371" y="1112"/>
                  <a:pt x="14467" y="1014"/>
                </a:cubicBezTo>
                <a:cubicBezTo>
                  <a:pt x="14563" y="915"/>
                  <a:pt x="14684" y="866"/>
                  <a:pt x="14832" y="866"/>
                </a:cubicBezTo>
                <a:cubicBezTo>
                  <a:pt x="14973" y="866"/>
                  <a:pt x="15083" y="915"/>
                  <a:pt x="15164" y="1014"/>
                </a:cubicBezTo>
                <a:cubicBezTo>
                  <a:pt x="15245" y="1114"/>
                  <a:pt x="15289" y="1254"/>
                  <a:pt x="15295" y="1435"/>
                </a:cubicBezTo>
                <a:lnTo>
                  <a:pt x="14290" y="1435"/>
                </a:lnTo>
                <a:close/>
                <a:moveTo>
                  <a:pt x="15441" y="1563"/>
                </a:moveTo>
                <a:cubicBezTo>
                  <a:pt x="15441" y="1501"/>
                  <a:pt x="15441" y="1501"/>
                  <a:pt x="15441" y="1501"/>
                </a:cubicBezTo>
                <a:cubicBezTo>
                  <a:pt x="15441" y="1261"/>
                  <a:pt x="15388" y="1073"/>
                  <a:pt x="15283" y="939"/>
                </a:cubicBezTo>
                <a:cubicBezTo>
                  <a:pt x="15177" y="804"/>
                  <a:pt x="15028" y="737"/>
                  <a:pt x="14838" y="737"/>
                </a:cubicBezTo>
                <a:cubicBezTo>
                  <a:pt x="14707" y="737"/>
                  <a:pt x="14587" y="772"/>
                  <a:pt x="14480" y="843"/>
                </a:cubicBezTo>
                <a:cubicBezTo>
                  <a:pt x="14373" y="913"/>
                  <a:pt x="14289" y="1010"/>
                  <a:pt x="14228" y="1135"/>
                </a:cubicBezTo>
                <a:cubicBezTo>
                  <a:pt x="14167" y="1260"/>
                  <a:pt x="14137" y="1398"/>
                  <a:pt x="14137" y="1548"/>
                </a:cubicBezTo>
                <a:cubicBezTo>
                  <a:pt x="14137" y="1805"/>
                  <a:pt x="14198" y="2007"/>
                  <a:pt x="14320" y="2155"/>
                </a:cubicBezTo>
                <a:cubicBezTo>
                  <a:pt x="14443" y="2303"/>
                  <a:pt x="14606" y="2377"/>
                  <a:pt x="14812" y="2377"/>
                </a:cubicBezTo>
                <a:cubicBezTo>
                  <a:pt x="15011" y="2377"/>
                  <a:pt x="15192" y="2320"/>
                  <a:pt x="15354" y="2205"/>
                </a:cubicBezTo>
                <a:cubicBezTo>
                  <a:pt x="15354" y="2055"/>
                  <a:pt x="15354" y="2055"/>
                  <a:pt x="15354" y="2055"/>
                </a:cubicBezTo>
                <a:cubicBezTo>
                  <a:pt x="15188" y="2185"/>
                  <a:pt x="15017" y="2249"/>
                  <a:pt x="14841" y="2249"/>
                </a:cubicBezTo>
                <a:cubicBezTo>
                  <a:pt x="14669" y="2249"/>
                  <a:pt x="14533" y="2189"/>
                  <a:pt x="14433" y="2069"/>
                </a:cubicBezTo>
                <a:cubicBezTo>
                  <a:pt x="14334" y="1949"/>
                  <a:pt x="14284" y="1780"/>
                  <a:pt x="14284" y="1563"/>
                </a:cubicBezTo>
                <a:lnTo>
                  <a:pt x="15441" y="1563"/>
                </a:lnTo>
                <a:close/>
                <a:moveTo>
                  <a:pt x="13878" y="2339"/>
                </a:moveTo>
                <a:cubicBezTo>
                  <a:pt x="13878" y="2202"/>
                  <a:pt x="13878" y="2202"/>
                  <a:pt x="13878" y="2202"/>
                </a:cubicBezTo>
                <a:cubicBezTo>
                  <a:pt x="12999" y="2202"/>
                  <a:pt x="12999" y="2202"/>
                  <a:pt x="12999" y="2202"/>
                </a:cubicBezTo>
                <a:cubicBezTo>
                  <a:pt x="12999" y="149"/>
                  <a:pt x="12999" y="149"/>
                  <a:pt x="12999" y="149"/>
                </a:cubicBezTo>
                <a:cubicBezTo>
                  <a:pt x="12848" y="149"/>
                  <a:pt x="12848" y="149"/>
                  <a:pt x="12848" y="149"/>
                </a:cubicBezTo>
                <a:cubicBezTo>
                  <a:pt x="12848" y="2339"/>
                  <a:pt x="12848" y="2339"/>
                  <a:pt x="12848" y="2339"/>
                </a:cubicBezTo>
                <a:lnTo>
                  <a:pt x="13878" y="2339"/>
                </a:lnTo>
                <a:close/>
                <a:moveTo>
                  <a:pt x="11779" y="2187"/>
                </a:moveTo>
                <a:cubicBezTo>
                  <a:pt x="11713" y="2224"/>
                  <a:pt x="11650" y="2243"/>
                  <a:pt x="11591" y="2243"/>
                </a:cubicBezTo>
                <a:cubicBezTo>
                  <a:pt x="11510" y="2243"/>
                  <a:pt x="11452" y="2219"/>
                  <a:pt x="11418" y="2171"/>
                </a:cubicBezTo>
                <a:cubicBezTo>
                  <a:pt x="11384" y="2122"/>
                  <a:pt x="11367" y="2044"/>
                  <a:pt x="11367" y="1936"/>
                </a:cubicBezTo>
                <a:cubicBezTo>
                  <a:pt x="11367" y="904"/>
                  <a:pt x="11367" y="904"/>
                  <a:pt x="11367" y="904"/>
                </a:cubicBezTo>
                <a:cubicBezTo>
                  <a:pt x="11779" y="904"/>
                  <a:pt x="11779" y="904"/>
                  <a:pt x="11779" y="904"/>
                </a:cubicBezTo>
                <a:cubicBezTo>
                  <a:pt x="11779" y="775"/>
                  <a:pt x="11779" y="775"/>
                  <a:pt x="11779" y="775"/>
                </a:cubicBezTo>
                <a:cubicBezTo>
                  <a:pt x="11367" y="775"/>
                  <a:pt x="11367" y="775"/>
                  <a:pt x="11367" y="775"/>
                </a:cubicBezTo>
                <a:cubicBezTo>
                  <a:pt x="11367" y="322"/>
                  <a:pt x="11367" y="322"/>
                  <a:pt x="11367" y="322"/>
                </a:cubicBezTo>
                <a:cubicBezTo>
                  <a:pt x="11226" y="369"/>
                  <a:pt x="11226" y="369"/>
                  <a:pt x="11226" y="369"/>
                </a:cubicBezTo>
                <a:cubicBezTo>
                  <a:pt x="11226" y="775"/>
                  <a:pt x="11226" y="775"/>
                  <a:pt x="11226" y="775"/>
                </a:cubicBezTo>
                <a:cubicBezTo>
                  <a:pt x="10945" y="775"/>
                  <a:pt x="10945" y="775"/>
                  <a:pt x="10945" y="775"/>
                </a:cubicBezTo>
                <a:cubicBezTo>
                  <a:pt x="10945" y="904"/>
                  <a:pt x="10945" y="904"/>
                  <a:pt x="10945" y="904"/>
                </a:cubicBezTo>
                <a:cubicBezTo>
                  <a:pt x="11226" y="904"/>
                  <a:pt x="11226" y="904"/>
                  <a:pt x="11226" y="904"/>
                </a:cubicBezTo>
                <a:cubicBezTo>
                  <a:pt x="11226" y="1954"/>
                  <a:pt x="11226" y="1954"/>
                  <a:pt x="11226" y="1954"/>
                </a:cubicBezTo>
                <a:cubicBezTo>
                  <a:pt x="11226" y="2231"/>
                  <a:pt x="11342" y="2370"/>
                  <a:pt x="11573" y="2370"/>
                </a:cubicBezTo>
                <a:cubicBezTo>
                  <a:pt x="11638" y="2370"/>
                  <a:pt x="11707" y="2353"/>
                  <a:pt x="11779" y="2318"/>
                </a:cubicBezTo>
                <a:lnTo>
                  <a:pt x="11779" y="2187"/>
                </a:lnTo>
                <a:close/>
                <a:moveTo>
                  <a:pt x="10898" y="29"/>
                </a:moveTo>
                <a:cubicBezTo>
                  <a:pt x="10855" y="9"/>
                  <a:pt x="10800" y="0"/>
                  <a:pt x="10733" y="0"/>
                </a:cubicBezTo>
                <a:cubicBezTo>
                  <a:pt x="10603" y="0"/>
                  <a:pt x="10498" y="44"/>
                  <a:pt x="10418" y="133"/>
                </a:cubicBezTo>
                <a:cubicBezTo>
                  <a:pt x="10338" y="222"/>
                  <a:pt x="10298" y="346"/>
                  <a:pt x="10298" y="504"/>
                </a:cubicBezTo>
                <a:cubicBezTo>
                  <a:pt x="10298" y="775"/>
                  <a:pt x="10298" y="775"/>
                  <a:pt x="10298" y="775"/>
                </a:cubicBezTo>
                <a:cubicBezTo>
                  <a:pt x="10017" y="775"/>
                  <a:pt x="10017" y="775"/>
                  <a:pt x="10017" y="775"/>
                </a:cubicBezTo>
                <a:cubicBezTo>
                  <a:pt x="10017" y="904"/>
                  <a:pt x="10017" y="904"/>
                  <a:pt x="10017" y="904"/>
                </a:cubicBezTo>
                <a:cubicBezTo>
                  <a:pt x="10298" y="904"/>
                  <a:pt x="10298" y="904"/>
                  <a:pt x="10298" y="904"/>
                </a:cubicBezTo>
                <a:cubicBezTo>
                  <a:pt x="10298" y="2339"/>
                  <a:pt x="10298" y="2339"/>
                  <a:pt x="10298" y="2339"/>
                </a:cubicBezTo>
                <a:cubicBezTo>
                  <a:pt x="10438" y="2339"/>
                  <a:pt x="10438" y="2339"/>
                  <a:pt x="10438" y="2339"/>
                </a:cubicBezTo>
                <a:cubicBezTo>
                  <a:pt x="10438" y="904"/>
                  <a:pt x="10438" y="904"/>
                  <a:pt x="10438" y="904"/>
                </a:cubicBezTo>
                <a:cubicBezTo>
                  <a:pt x="10852" y="904"/>
                  <a:pt x="10852" y="904"/>
                  <a:pt x="10852" y="904"/>
                </a:cubicBezTo>
                <a:cubicBezTo>
                  <a:pt x="10852" y="775"/>
                  <a:pt x="10852" y="775"/>
                  <a:pt x="10852" y="775"/>
                </a:cubicBezTo>
                <a:cubicBezTo>
                  <a:pt x="10438" y="775"/>
                  <a:pt x="10438" y="775"/>
                  <a:pt x="10438" y="775"/>
                </a:cubicBezTo>
                <a:cubicBezTo>
                  <a:pt x="10438" y="516"/>
                  <a:pt x="10438" y="516"/>
                  <a:pt x="10438" y="516"/>
                </a:cubicBezTo>
                <a:cubicBezTo>
                  <a:pt x="10438" y="257"/>
                  <a:pt x="10534" y="128"/>
                  <a:pt x="10727" y="128"/>
                </a:cubicBezTo>
                <a:cubicBezTo>
                  <a:pt x="10802" y="128"/>
                  <a:pt x="10859" y="143"/>
                  <a:pt x="10898" y="172"/>
                </a:cubicBezTo>
                <a:lnTo>
                  <a:pt x="10898" y="29"/>
                </a:lnTo>
                <a:close/>
                <a:moveTo>
                  <a:pt x="9612" y="1043"/>
                </a:moveTo>
                <a:cubicBezTo>
                  <a:pt x="9713" y="1162"/>
                  <a:pt x="9763" y="1333"/>
                  <a:pt x="9763" y="1557"/>
                </a:cubicBezTo>
                <a:cubicBezTo>
                  <a:pt x="9763" y="1774"/>
                  <a:pt x="9712" y="1944"/>
                  <a:pt x="9609" y="2066"/>
                </a:cubicBezTo>
                <a:cubicBezTo>
                  <a:pt x="9506" y="2188"/>
                  <a:pt x="9362" y="2249"/>
                  <a:pt x="9175" y="2249"/>
                </a:cubicBezTo>
                <a:cubicBezTo>
                  <a:pt x="8993" y="2249"/>
                  <a:pt x="8848" y="2188"/>
                  <a:pt x="8739" y="2064"/>
                </a:cubicBezTo>
                <a:cubicBezTo>
                  <a:pt x="8631" y="1941"/>
                  <a:pt x="8577" y="1776"/>
                  <a:pt x="8577" y="1570"/>
                </a:cubicBezTo>
                <a:cubicBezTo>
                  <a:pt x="8577" y="1350"/>
                  <a:pt x="8631" y="1177"/>
                  <a:pt x="8741" y="1053"/>
                </a:cubicBezTo>
                <a:cubicBezTo>
                  <a:pt x="8850" y="928"/>
                  <a:pt x="8997" y="866"/>
                  <a:pt x="9181" y="866"/>
                </a:cubicBezTo>
                <a:cubicBezTo>
                  <a:pt x="9368" y="866"/>
                  <a:pt x="9511" y="925"/>
                  <a:pt x="9612" y="1043"/>
                </a:cubicBezTo>
                <a:moveTo>
                  <a:pt x="9708" y="2152"/>
                </a:moveTo>
                <a:cubicBezTo>
                  <a:pt x="9843" y="2002"/>
                  <a:pt x="9910" y="1805"/>
                  <a:pt x="9910" y="1560"/>
                </a:cubicBezTo>
                <a:cubicBezTo>
                  <a:pt x="9910" y="1305"/>
                  <a:pt x="9845" y="1104"/>
                  <a:pt x="9716" y="957"/>
                </a:cubicBezTo>
                <a:cubicBezTo>
                  <a:pt x="9587" y="811"/>
                  <a:pt x="9410" y="737"/>
                  <a:pt x="9187" y="737"/>
                </a:cubicBezTo>
                <a:cubicBezTo>
                  <a:pt x="8956" y="737"/>
                  <a:pt x="8772" y="812"/>
                  <a:pt x="8635" y="960"/>
                </a:cubicBezTo>
                <a:cubicBezTo>
                  <a:pt x="8498" y="1109"/>
                  <a:pt x="8430" y="1311"/>
                  <a:pt x="8430" y="1567"/>
                </a:cubicBezTo>
                <a:cubicBezTo>
                  <a:pt x="8430" y="1810"/>
                  <a:pt x="8497" y="2006"/>
                  <a:pt x="8631" y="2155"/>
                </a:cubicBezTo>
                <a:cubicBezTo>
                  <a:pt x="8765" y="2303"/>
                  <a:pt x="8945" y="2377"/>
                  <a:pt x="9171" y="2377"/>
                </a:cubicBezTo>
                <a:cubicBezTo>
                  <a:pt x="9395" y="2377"/>
                  <a:pt x="9574" y="2302"/>
                  <a:pt x="9708" y="2152"/>
                </a:cubicBezTo>
                <a:moveTo>
                  <a:pt x="7625" y="2377"/>
                </a:moveTo>
                <a:cubicBezTo>
                  <a:pt x="7784" y="2377"/>
                  <a:pt x="7911" y="2338"/>
                  <a:pt x="8007" y="2259"/>
                </a:cubicBezTo>
                <a:cubicBezTo>
                  <a:pt x="8103" y="2180"/>
                  <a:pt x="8150" y="2077"/>
                  <a:pt x="8150" y="1948"/>
                </a:cubicBezTo>
                <a:cubicBezTo>
                  <a:pt x="8150" y="1847"/>
                  <a:pt x="8121" y="1764"/>
                  <a:pt x="8062" y="1701"/>
                </a:cubicBezTo>
                <a:cubicBezTo>
                  <a:pt x="8003" y="1638"/>
                  <a:pt x="7890" y="1569"/>
                  <a:pt x="7723" y="1495"/>
                </a:cubicBezTo>
                <a:cubicBezTo>
                  <a:pt x="7636" y="1457"/>
                  <a:pt x="7570" y="1423"/>
                  <a:pt x="7525" y="1392"/>
                </a:cubicBezTo>
                <a:cubicBezTo>
                  <a:pt x="7480" y="1361"/>
                  <a:pt x="7448" y="1328"/>
                  <a:pt x="7429" y="1295"/>
                </a:cubicBezTo>
                <a:cubicBezTo>
                  <a:pt x="7410" y="1261"/>
                  <a:pt x="7401" y="1214"/>
                  <a:pt x="7401" y="1154"/>
                </a:cubicBezTo>
                <a:cubicBezTo>
                  <a:pt x="7401" y="1070"/>
                  <a:pt x="7432" y="1000"/>
                  <a:pt x="7496" y="946"/>
                </a:cubicBezTo>
                <a:cubicBezTo>
                  <a:pt x="7560" y="893"/>
                  <a:pt x="7642" y="866"/>
                  <a:pt x="7744" y="866"/>
                </a:cubicBezTo>
                <a:cubicBezTo>
                  <a:pt x="7867" y="866"/>
                  <a:pt x="7988" y="903"/>
                  <a:pt x="8105" y="979"/>
                </a:cubicBezTo>
                <a:cubicBezTo>
                  <a:pt x="8105" y="820"/>
                  <a:pt x="8105" y="820"/>
                  <a:pt x="8105" y="820"/>
                </a:cubicBezTo>
                <a:cubicBezTo>
                  <a:pt x="8008" y="765"/>
                  <a:pt x="7893" y="737"/>
                  <a:pt x="7759" y="737"/>
                </a:cubicBezTo>
                <a:cubicBezTo>
                  <a:pt x="7615" y="737"/>
                  <a:pt x="7495" y="777"/>
                  <a:pt x="7398" y="857"/>
                </a:cubicBezTo>
                <a:cubicBezTo>
                  <a:pt x="7302" y="937"/>
                  <a:pt x="7254" y="1039"/>
                  <a:pt x="7254" y="1163"/>
                </a:cubicBezTo>
                <a:cubicBezTo>
                  <a:pt x="7254" y="1270"/>
                  <a:pt x="7286" y="1358"/>
                  <a:pt x="7351" y="1427"/>
                </a:cubicBezTo>
                <a:cubicBezTo>
                  <a:pt x="7416" y="1496"/>
                  <a:pt x="7519" y="1560"/>
                  <a:pt x="7660" y="1620"/>
                </a:cubicBezTo>
                <a:cubicBezTo>
                  <a:pt x="7790" y="1677"/>
                  <a:pt x="7880" y="1730"/>
                  <a:pt x="7930" y="1778"/>
                </a:cubicBezTo>
                <a:cubicBezTo>
                  <a:pt x="7979" y="1826"/>
                  <a:pt x="8004" y="1883"/>
                  <a:pt x="8004" y="1948"/>
                </a:cubicBezTo>
                <a:cubicBezTo>
                  <a:pt x="8004" y="2149"/>
                  <a:pt x="7881" y="2249"/>
                  <a:pt x="7636" y="2249"/>
                </a:cubicBezTo>
                <a:cubicBezTo>
                  <a:pt x="7578" y="2249"/>
                  <a:pt x="7510" y="2235"/>
                  <a:pt x="7433" y="2206"/>
                </a:cubicBezTo>
                <a:cubicBezTo>
                  <a:pt x="7357" y="2177"/>
                  <a:pt x="7295" y="2142"/>
                  <a:pt x="7248" y="2101"/>
                </a:cubicBezTo>
                <a:cubicBezTo>
                  <a:pt x="7248" y="2271"/>
                  <a:pt x="7248" y="2271"/>
                  <a:pt x="7248" y="2271"/>
                </a:cubicBezTo>
                <a:cubicBezTo>
                  <a:pt x="7348" y="2342"/>
                  <a:pt x="7473" y="2377"/>
                  <a:pt x="7625" y="2377"/>
                </a:cubicBezTo>
                <a:moveTo>
                  <a:pt x="6643" y="1043"/>
                </a:moveTo>
                <a:cubicBezTo>
                  <a:pt x="6744" y="1162"/>
                  <a:pt x="6794" y="1333"/>
                  <a:pt x="6794" y="1557"/>
                </a:cubicBezTo>
                <a:cubicBezTo>
                  <a:pt x="6794" y="1774"/>
                  <a:pt x="6743" y="1944"/>
                  <a:pt x="6640" y="2066"/>
                </a:cubicBezTo>
                <a:cubicBezTo>
                  <a:pt x="6537" y="2188"/>
                  <a:pt x="6393" y="2249"/>
                  <a:pt x="6206" y="2249"/>
                </a:cubicBezTo>
                <a:cubicBezTo>
                  <a:pt x="6024" y="2249"/>
                  <a:pt x="5879" y="2188"/>
                  <a:pt x="5770" y="2064"/>
                </a:cubicBezTo>
                <a:cubicBezTo>
                  <a:pt x="5662" y="1941"/>
                  <a:pt x="5608" y="1776"/>
                  <a:pt x="5608" y="1570"/>
                </a:cubicBezTo>
                <a:cubicBezTo>
                  <a:pt x="5608" y="1350"/>
                  <a:pt x="5662" y="1177"/>
                  <a:pt x="5772" y="1053"/>
                </a:cubicBezTo>
                <a:cubicBezTo>
                  <a:pt x="5881" y="928"/>
                  <a:pt x="6028" y="866"/>
                  <a:pt x="6212" y="866"/>
                </a:cubicBezTo>
                <a:cubicBezTo>
                  <a:pt x="6399" y="866"/>
                  <a:pt x="6542" y="925"/>
                  <a:pt x="6643" y="1043"/>
                </a:cubicBezTo>
                <a:moveTo>
                  <a:pt x="6739" y="2152"/>
                </a:moveTo>
                <a:cubicBezTo>
                  <a:pt x="6874" y="2002"/>
                  <a:pt x="6941" y="1805"/>
                  <a:pt x="6941" y="1560"/>
                </a:cubicBezTo>
                <a:cubicBezTo>
                  <a:pt x="6941" y="1305"/>
                  <a:pt x="6876" y="1104"/>
                  <a:pt x="6747" y="957"/>
                </a:cubicBezTo>
                <a:cubicBezTo>
                  <a:pt x="6618" y="811"/>
                  <a:pt x="6442" y="737"/>
                  <a:pt x="6219" y="737"/>
                </a:cubicBezTo>
                <a:cubicBezTo>
                  <a:pt x="5987" y="737"/>
                  <a:pt x="5803" y="812"/>
                  <a:pt x="5666" y="960"/>
                </a:cubicBezTo>
                <a:cubicBezTo>
                  <a:pt x="5530" y="1109"/>
                  <a:pt x="5461" y="1311"/>
                  <a:pt x="5461" y="1567"/>
                </a:cubicBezTo>
                <a:cubicBezTo>
                  <a:pt x="5461" y="1810"/>
                  <a:pt x="5528" y="2006"/>
                  <a:pt x="5662" y="2155"/>
                </a:cubicBezTo>
                <a:cubicBezTo>
                  <a:pt x="5796" y="2303"/>
                  <a:pt x="5976" y="2377"/>
                  <a:pt x="6202" y="2377"/>
                </a:cubicBezTo>
                <a:cubicBezTo>
                  <a:pt x="6426" y="2377"/>
                  <a:pt x="6605" y="2302"/>
                  <a:pt x="6739" y="2152"/>
                </a:cubicBezTo>
                <a:moveTo>
                  <a:pt x="5342" y="772"/>
                </a:moveTo>
                <a:cubicBezTo>
                  <a:pt x="5296" y="754"/>
                  <a:pt x="5244" y="745"/>
                  <a:pt x="5186" y="745"/>
                </a:cubicBezTo>
                <a:cubicBezTo>
                  <a:pt x="5084" y="745"/>
                  <a:pt x="4995" y="778"/>
                  <a:pt x="4917" y="843"/>
                </a:cubicBezTo>
                <a:cubicBezTo>
                  <a:pt x="4840" y="909"/>
                  <a:pt x="4783" y="1002"/>
                  <a:pt x="4748" y="1122"/>
                </a:cubicBezTo>
                <a:cubicBezTo>
                  <a:pt x="4742" y="1122"/>
                  <a:pt x="4742" y="1122"/>
                  <a:pt x="4742" y="1122"/>
                </a:cubicBezTo>
                <a:cubicBezTo>
                  <a:pt x="4742" y="775"/>
                  <a:pt x="4742" y="775"/>
                  <a:pt x="4742" y="775"/>
                </a:cubicBezTo>
                <a:cubicBezTo>
                  <a:pt x="4604" y="775"/>
                  <a:pt x="4604" y="775"/>
                  <a:pt x="4604" y="775"/>
                </a:cubicBezTo>
                <a:cubicBezTo>
                  <a:pt x="4604" y="2339"/>
                  <a:pt x="4604" y="2339"/>
                  <a:pt x="4604" y="2339"/>
                </a:cubicBezTo>
                <a:cubicBezTo>
                  <a:pt x="4742" y="2339"/>
                  <a:pt x="4742" y="2339"/>
                  <a:pt x="4742" y="2339"/>
                </a:cubicBezTo>
                <a:cubicBezTo>
                  <a:pt x="4742" y="1605"/>
                  <a:pt x="4742" y="1605"/>
                  <a:pt x="4742" y="1605"/>
                </a:cubicBezTo>
                <a:cubicBezTo>
                  <a:pt x="4742" y="1458"/>
                  <a:pt x="4760" y="1329"/>
                  <a:pt x="4798" y="1217"/>
                </a:cubicBezTo>
                <a:cubicBezTo>
                  <a:pt x="4835" y="1105"/>
                  <a:pt x="4886" y="1019"/>
                  <a:pt x="4952" y="960"/>
                </a:cubicBezTo>
                <a:cubicBezTo>
                  <a:pt x="5019" y="901"/>
                  <a:pt x="5093" y="872"/>
                  <a:pt x="5177" y="872"/>
                </a:cubicBezTo>
                <a:cubicBezTo>
                  <a:pt x="5239" y="872"/>
                  <a:pt x="5294" y="888"/>
                  <a:pt x="5342" y="922"/>
                </a:cubicBezTo>
                <a:lnTo>
                  <a:pt x="5342" y="772"/>
                </a:lnTo>
                <a:close/>
                <a:moveTo>
                  <a:pt x="4229" y="2124"/>
                </a:moveTo>
                <a:cubicBezTo>
                  <a:pt x="4113" y="2207"/>
                  <a:pt x="3977" y="2249"/>
                  <a:pt x="3819" y="2249"/>
                </a:cubicBezTo>
                <a:cubicBezTo>
                  <a:pt x="3647" y="2249"/>
                  <a:pt x="3509" y="2187"/>
                  <a:pt x="3405" y="2063"/>
                </a:cubicBezTo>
                <a:cubicBezTo>
                  <a:pt x="3302" y="1939"/>
                  <a:pt x="3250" y="1776"/>
                  <a:pt x="3250" y="1576"/>
                </a:cubicBezTo>
                <a:cubicBezTo>
                  <a:pt x="3250" y="1440"/>
                  <a:pt x="3275" y="1318"/>
                  <a:pt x="3327" y="1210"/>
                </a:cubicBezTo>
                <a:cubicBezTo>
                  <a:pt x="3378" y="1101"/>
                  <a:pt x="3451" y="1017"/>
                  <a:pt x="3546" y="956"/>
                </a:cubicBezTo>
                <a:cubicBezTo>
                  <a:pt x="3641" y="896"/>
                  <a:pt x="3747" y="866"/>
                  <a:pt x="3867" y="866"/>
                </a:cubicBezTo>
                <a:cubicBezTo>
                  <a:pt x="4000" y="866"/>
                  <a:pt x="4123" y="900"/>
                  <a:pt x="4235" y="969"/>
                </a:cubicBezTo>
                <a:cubicBezTo>
                  <a:pt x="4235" y="811"/>
                  <a:pt x="4235" y="811"/>
                  <a:pt x="4235" y="811"/>
                </a:cubicBezTo>
                <a:cubicBezTo>
                  <a:pt x="4123" y="762"/>
                  <a:pt x="4007" y="737"/>
                  <a:pt x="3888" y="737"/>
                </a:cubicBezTo>
                <a:cubicBezTo>
                  <a:pt x="3738" y="737"/>
                  <a:pt x="3604" y="773"/>
                  <a:pt x="3485" y="845"/>
                </a:cubicBezTo>
                <a:cubicBezTo>
                  <a:pt x="3366" y="917"/>
                  <a:pt x="3272" y="1018"/>
                  <a:pt x="3205" y="1149"/>
                </a:cubicBezTo>
                <a:cubicBezTo>
                  <a:pt x="3137" y="1280"/>
                  <a:pt x="3103" y="1425"/>
                  <a:pt x="3103" y="1585"/>
                </a:cubicBezTo>
                <a:cubicBezTo>
                  <a:pt x="3103" y="1738"/>
                  <a:pt x="3133" y="1875"/>
                  <a:pt x="3192" y="1996"/>
                </a:cubicBezTo>
                <a:cubicBezTo>
                  <a:pt x="3251" y="2117"/>
                  <a:pt x="3334" y="2211"/>
                  <a:pt x="3443" y="2277"/>
                </a:cubicBezTo>
                <a:cubicBezTo>
                  <a:pt x="3551" y="2344"/>
                  <a:pt x="3675" y="2377"/>
                  <a:pt x="3813" y="2377"/>
                </a:cubicBezTo>
                <a:cubicBezTo>
                  <a:pt x="3975" y="2377"/>
                  <a:pt x="4113" y="2342"/>
                  <a:pt x="4229" y="2271"/>
                </a:cubicBezTo>
                <a:lnTo>
                  <a:pt x="4229" y="2124"/>
                </a:lnTo>
                <a:close/>
                <a:moveTo>
                  <a:pt x="2715" y="775"/>
                </a:moveTo>
                <a:cubicBezTo>
                  <a:pt x="2575" y="775"/>
                  <a:pt x="2575" y="775"/>
                  <a:pt x="2575" y="775"/>
                </a:cubicBezTo>
                <a:cubicBezTo>
                  <a:pt x="2575" y="2339"/>
                  <a:pt x="2575" y="2339"/>
                  <a:pt x="2575" y="2339"/>
                </a:cubicBezTo>
                <a:cubicBezTo>
                  <a:pt x="2715" y="2339"/>
                  <a:pt x="2715" y="2339"/>
                  <a:pt x="2715" y="2339"/>
                </a:cubicBezTo>
                <a:lnTo>
                  <a:pt x="2715" y="775"/>
                </a:lnTo>
                <a:close/>
                <a:moveTo>
                  <a:pt x="2727" y="346"/>
                </a:moveTo>
                <a:cubicBezTo>
                  <a:pt x="2751" y="323"/>
                  <a:pt x="2762" y="295"/>
                  <a:pt x="2762" y="262"/>
                </a:cubicBezTo>
                <a:cubicBezTo>
                  <a:pt x="2762" y="228"/>
                  <a:pt x="2750" y="200"/>
                  <a:pt x="2727" y="180"/>
                </a:cubicBezTo>
                <a:cubicBezTo>
                  <a:pt x="2703" y="159"/>
                  <a:pt x="2675" y="149"/>
                  <a:pt x="2643" y="149"/>
                </a:cubicBezTo>
                <a:cubicBezTo>
                  <a:pt x="2614" y="149"/>
                  <a:pt x="2587" y="160"/>
                  <a:pt x="2563" y="181"/>
                </a:cubicBezTo>
                <a:cubicBezTo>
                  <a:pt x="2539" y="201"/>
                  <a:pt x="2527" y="229"/>
                  <a:pt x="2527" y="262"/>
                </a:cubicBezTo>
                <a:cubicBezTo>
                  <a:pt x="2527" y="297"/>
                  <a:pt x="2539" y="325"/>
                  <a:pt x="2562" y="348"/>
                </a:cubicBezTo>
                <a:cubicBezTo>
                  <a:pt x="2586" y="370"/>
                  <a:pt x="2613" y="381"/>
                  <a:pt x="2643" y="381"/>
                </a:cubicBezTo>
                <a:cubicBezTo>
                  <a:pt x="2676" y="381"/>
                  <a:pt x="2704" y="370"/>
                  <a:pt x="2727" y="346"/>
                </a:cubicBezTo>
                <a:moveTo>
                  <a:pt x="2043" y="2339"/>
                </a:moveTo>
                <a:cubicBezTo>
                  <a:pt x="2043" y="149"/>
                  <a:pt x="2043" y="149"/>
                  <a:pt x="2043" y="149"/>
                </a:cubicBezTo>
                <a:cubicBezTo>
                  <a:pt x="1909" y="149"/>
                  <a:pt x="1909" y="149"/>
                  <a:pt x="1909" y="149"/>
                </a:cubicBezTo>
                <a:cubicBezTo>
                  <a:pt x="1104" y="1901"/>
                  <a:pt x="1104" y="1901"/>
                  <a:pt x="1104" y="1901"/>
                </a:cubicBezTo>
                <a:cubicBezTo>
                  <a:pt x="1035" y="2095"/>
                  <a:pt x="1035" y="2095"/>
                  <a:pt x="1035" y="2095"/>
                </a:cubicBezTo>
                <a:cubicBezTo>
                  <a:pt x="1026" y="2095"/>
                  <a:pt x="1026" y="2095"/>
                  <a:pt x="1026" y="2095"/>
                </a:cubicBezTo>
                <a:cubicBezTo>
                  <a:pt x="974" y="1954"/>
                  <a:pt x="974" y="1954"/>
                  <a:pt x="974" y="1954"/>
                </a:cubicBezTo>
                <a:cubicBezTo>
                  <a:pt x="957" y="1913"/>
                  <a:pt x="957" y="1913"/>
                  <a:pt x="957" y="1913"/>
                </a:cubicBezTo>
                <a:cubicBezTo>
                  <a:pt x="140" y="149"/>
                  <a:pt x="140" y="149"/>
                  <a:pt x="140" y="149"/>
                </a:cubicBezTo>
                <a:cubicBezTo>
                  <a:pt x="0" y="149"/>
                  <a:pt x="0" y="149"/>
                  <a:pt x="0" y="149"/>
                </a:cubicBezTo>
                <a:cubicBezTo>
                  <a:pt x="0" y="2339"/>
                  <a:pt x="0" y="2339"/>
                  <a:pt x="0" y="2339"/>
                </a:cubicBezTo>
                <a:cubicBezTo>
                  <a:pt x="151" y="2339"/>
                  <a:pt x="151" y="2339"/>
                  <a:pt x="151" y="2339"/>
                </a:cubicBezTo>
                <a:cubicBezTo>
                  <a:pt x="151" y="748"/>
                  <a:pt x="151" y="748"/>
                  <a:pt x="151" y="748"/>
                </a:cubicBezTo>
                <a:cubicBezTo>
                  <a:pt x="151" y="639"/>
                  <a:pt x="147" y="542"/>
                  <a:pt x="140" y="456"/>
                </a:cubicBezTo>
                <a:cubicBezTo>
                  <a:pt x="148" y="456"/>
                  <a:pt x="148" y="456"/>
                  <a:pt x="148" y="456"/>
                </a:cubicBezTo>
                <a:cubicBezTo>
                  <a:pt x="167" y="536"/>
                  <a:pt x="191" y="604"/>
                  <a:pt x="220" y="662"/>
                </a:cubicBezTo>
                <a:cubicBezTo>
                  <a:pt x="1002" y="2339"/>
                  <a:pt x="1002" y="2339"/>
                  <a:pt x="1002" y="2339"/>
                </a:cubicBezTo>
                <a:cubicBezTo>
                  <a:pt x="1050" y="2339"/>
                  <a:pt x="1050" y="2339"/>
                  <a:pt x="1050" y="2339"/>
                </a:cubicBezTo>
                <a:cubicBezTo>
                  <a:pt x="1829" y="653"/>
                  <a:pt x="1829" y="653"/>
                  <a:pt x="1829" y="653"/>
                </a:cubicBezTo>
                <a:cubicBezTo>
                  <a:pt x="1909" y="462"/>
                  <a:pt x="1909" y="462"/>
                  <a:pt x="1909" y="462"/>
                </a:cubicBezTo>
                <a:cubicBezTo>
                  <a:pt x="1915" y="462"/>
                  <a:pt x="1915" y="462"/>
                  <a:pt x="1915" y="462"/>
                </a:cubicBezTo>
                <a:cubicBezTo>
                  <a:pt x="1898" y="785"/>
                  <a:pt x="1898" y="785"/>
                  <a:pt x="1898" y="785"/>
                </a:cubicBezTo>
                <a:cubicBezTo>
                  <a:pt x="1898" y="2339"/>
                  <a:pt x="1898" y="2339"/>
                  <a:pt x="1898" y="2339"/>
                </a:cubicBezTo>
                <a:lnTo>
                  <a:pt x="2043" y="2339"/>
                </a:lnTo>
                <a:close/>
              </a:path>
            </a:pathLst>
          </a:custGeom>
          <a:solidFill>
            <a:schemeClr val="tx1"/>
          </a:solidFill>
          <a:ln>
            <a:noFill/>
          </a:ln>
        </p:spPr>
        <p:txBody>
          <a:bodyPr vert="horz" wrap="square" lIns="91441" tIns="45720" rIns="91441" bIns="45720" numCol="1" anchor="t" anchorCtr="0" compatLnSpc="1">
            <a:prstTxWarp prst="textNoShape">
              <a:avLst/>
            </a:prstTxWarp>
          </a:bodyPr>
          <a:lstStyle/>
          <a:p>
            <a:endParaRPr lang="en-US" sz="2173">
              <a:gradFill>
                <a:gsLst>
                  <a:gs pos="56637">
                    <a:schemeClr val="tx1"/>
                  </a:gs>
                  <a:gs pos="33000">
                    <a:schemeClr val="tx1"/>
                  </a:gs>
                </a:gsLst>
                <a:lin ang="5400000" scaled="1"/>
              </a:gradFill>
            </a:endParaRPr>
          </a:p>
        </p:txBody>
      </p:sp>
      <p:sp>
        <p:nvSpPr>
          <p:cNvPr id="6" name="Text Placeholder 2"/>
          <p:cNvSpPr>
            <a:spLocks noGrp="1"/>
          </p:cNvSpPr>
          <p:nvPr>
            <p:ph type="body" sz="quarter" idx="18" hasCustomPrompt="1"/>
          </p:nvPr>
        </p:nvSpPr>
        <p:spPr>
          <a:xfrm>
            <a:off x="687867" y="6034752"/>
            <a:ext cx="6255478" cy="313010"/>
          </a:xfrm>
        </p:spPr>
        <p:txBody>
          <a:bodyPr lIns="0" tIns="0" rIns="0" bIns="0" anchor="b" anchorCtr="0">
            <a:noAutofit/>
          </a:bodyPr>
          <a:lstStyle>
            <a:lvl1pPr marL="0" marR="0" indent="0" algn="l" defTabSz="508623" rtl="0" eaLnBrk="1" fontAlgn="auto" latinLnBrk="0" hangingPunct="1">
              <a:lnSpc>
                <a:spcPct val="114000"/>
              </a:lnSpc>
              <a:spcBef>
                <a:spcPts val="0"/>
              </a:spcBef>
              <a:spcAft>
                <a:spcPts val="0"/>
              </a:spcAft>
              <a:buClrTx/>
              <a:buSzTx/>
              <a:buFont typeface="Arial"/>
              <a:buNone/>
              <a:tabLst/>
              <a:defRPr lang="en-US" sz="800" b="0" kern="1200" cap="none" spc="0" baseline="0" dirty="0" smtClean="0">
                <a:gradFill>
                  <a:gsLst>
                    <a:gs pos="56637">
                      <a:schemeClr val="tx1"/>
                    </a:gs>
                    <a:gs pos="33000">
                      <a:schemeClr val="tx1"/>
                    </a:gs>
                  </a:gsLst>
                  <a:lin ang="5400000" scaled="1"/>
                </a:gradFill>
                <a:latin typeface="Segoe UI" panose="020B0502040204020203" pitchFamily="34" charset="0"/>
                <a:ea typeface="+mn-ea"/>
                <a:cs typeface="Segoe UI" panose="020B0502040204020203" pitchFamily="34" charset="0"/>
              </a:defRPr>
            </a:lvl1pPr>
            <a:lvl2pPr marL="0" indent="0" algn="l" defTabSz="508623"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623"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623"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623"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Source</a:t>
            </a:r>
          </a:p>
        </p:txBody>
      </p:sp>
    </p:spTree>
    <p:extLst>
      <p:ext uri="{BB962C8B-B14F-4D97-AF65-F5344CB8AC3E}">
        <p14:creationId xmlns:p14="http://schemas.microsoft.com/office/powerpoint/2010/main" val="116154087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Title &amp; 2-color Non-bulleted text">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2"/>
                    </a:gs>
                    <a:gs pos="99000">
                      <a:schemeClr val="tx2"/>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97820059"/>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Walkin Microsoft Ready - Editable">
    <p:bg>
      <p:bgPr>
        <a:solidFill>
          <a:schemeClr val="accent1"/>
        </a:solidFill>
        <a:effectLst/>
      </p:bgPr>
    </p:bg>
    <p:spTree>
      <p:nvGrpSpPr>
        <p:cNvPr id="1" name=""/>
        <p:cNvGrpSpPr/>
        <p:nvPr/>
      </p:nvGrpSpPr>
      <p:grpSpPr>
        <a:xfrm>
          <a:off x="0" y="0"/>
          <a:ext cx="0" cy="0"/>
          <a:chOff x="0" y="0"/>
          <a:chExt cx="0" cy="0"/>
        </a:xfrm>
      </p:grpSpPr>
      <p:pic>
        <p:nvPicPr>
          <p:cNvPr id="6" name="MS logo white - EMF"/>
          <p:cNvPicPr>
            <a:picLocks noChangeAspect="1"/>
          </p:cNvPicPr>
          <p:nvPr userDrawn="1"/>
        </p:nvPicPr>
        <p:blipFill>
          <a:blip r:embed="rId2"/>
          <a:stretch>
            <a:fillRect/>
          </a:stretch>
        </p:blipFill>
        <p:spPr bwMode="black">
          <a:xfrm>
            <a:off x="460688" y="479425"/>
            <a:ext cx="1451843" cy="310896"/>
          </a:xfrm>
          <a:prstGeom prst="rect">
            <a:avLst/>
          </a:prstGeom>
        </p:spPr>
      </p:pic>
      <p:grpSp>
        <p:nvGrpSpPr>
          <p:cNvPr id="12" name="Group 11"/>
          <p:cNvGrpSpPr/>
          <p:nvPr userDrawn="1"/>
        </p:nvGrpSpPr>
        <p:grpSpPr>
          <a:xfrm>
            <a:off x="6994505" y="6118886"/>
            <a:ext cx="5216493" cy="627864"/>
            <a:chOff x="274638" y="4554931"/>
            <a:chExt cx="5216493" cy="627864"/>
          </a:xfrm>
        </p:grpSpPr>
        <p:sp>
          <p:nvSpPr>
            <p:cNvPr id="7" name="TextBox 6"/>
            <p:cNvSpPr txBox="1"/>
            <p:nvPr userDrawn="1"/>
          </p:nvSpPr>
          <p:spPr>
            <a:xfrm>
              <a:off x="274638" y="4554931"/>
              <a:ext cx="5216493" cy="627864"/>
            </a:xfrm>
            <a:prstGeom prst="rect">
              <a:avLst/>
            </a:prstGeom>
            <a:noFill/>
          </p:spPr>
          <p:txBody>
            <a:bodyPr wrap="none" lIns="182880" tIns="146304" rIns="182880" bIns="146304" rtlCol="0">
              <a:spAutoFit/>
            </a:bodyPr>
            <a:lstStyle/>
            <a:p>
              <a:pPr>
                <a:lnSpc>
                  <a:spcPct val="90000"/>
                </a:lnSpc>
                <a:spcAft>
                  <a:spcPts val="600"/>
                </a:spcAft>
              </a:pPr>
              <a:r>
                <a:rPr lang="en-US" sz="2400">
                  <a:gradFill>
                    <a:gsLst>
                      <a:gs pos="2917">
                        <a:schemeClr val="tx1"/>
                      </a:gs>
                      <a:gs pos="30000">
                        <a:schemeClr val="tx1"/>
                      </a:gs>
                    </a:gsLst>
                    <a:lin ang="5400000" scaled="0"/>
                  </a:gradFill>
                </a:rPr>
                <a:t>Las Vegas, Nevada	July 17–21, 2017</a:t>
              </a:r>
            </a:p>
          </p:txBody>
        </p:sp>
        <p:cxnSp>
          <p:nvCxnSpPr>
            <p:cNvPr id="10" name="Straight Connector 9"/>
            <p:cNvCxnSpPr>
              <a:cxnSpLocks/>
            </p:cNvCxnSpPr>
            <p:nvPr userDrawn="1"/>
          </p:nvCxnSpPr>
          <p:spPr>
            <a:xfrm>
              <a:off x="3059781" y="4673270"/>
              <a:ext cx="0" cy="365756"/>
            </a:xfrm>
            <a:prstGeom prst="line">
              <a:avLst/>
            </a:prstGeom>
            <a:ln w="158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2" name="TextBox 1">
            <a:extLst>
              <a:ext uri="{FF2B5EF4-FFF2-40B4-BE49-F238E27FC236}">
                <a16:creationId xmlns:a16="http://schemas.microsoft.com/office/drawing/2014/main" id="{056C9DEE-6F0F-4952-B2B1-A47AFA7F3DE1}"/>
              </a:ext>
            </a:extLst>
          </p:cNvPr>
          <p:cNvSpPr txBox="1"/>
          <p:nvPr userDrawn="1"/>
        </p:nvSpPr>
        <p:spPr>
          <a:xfrm>
            <a:off x="225812" y="1871024"/>
            <a:ext cx="5957272" cy="1043363"/>
          </a:xfrm>
          <a:prstGeom prst="rect">
            <a:avLst/>
          </a:prstGeom>
          <a:noFill/>
        </p:spPr>
        <p:txBody>
          <a:bodyPr wrap="none" lIns="182880" tIns="146304" rIns="182880" bIns="146304" rtlCol="0">
            <a:spAutoFit/>
          </a:bodyPr>
          <a:lstStyle/>
          <a:p>
            <a:pPr>
              <a:lnSpc>
                <a:spcPct val="90000"/>
              </a:lnSpc>
              <a:spcAft>
                <a:spcPts val="600"/>
              </a:spcAft>
            </a:pPr>
            <a:r>
              <a:rPr lang="en-US" sz="5400">
                <a:gradFill>
                  <a:gsLst>
                    <a:gs pos="2917">
                      <a:schemeClr val="tx1"/>
                    </a:gs>
                    <a:gs pos="30000">
                      <a:schemeClr val="tx1"/>
                    </a:gs>
                  </a:gsLst>
                  <a:lin ang="5400000" scaled="0"/>
                </a:gradFill>
                <a:latin typeface="+mj-lt"/>
              </a:rPr>
              <a:t>Microsoft Ready to</a:t>
            </a:r>
          </a:p>
        </p:txBody>
      </p:sp>
      <p:sp>
        <p:nvSpPr>
          <p:cNvPr id="5" name="Text Placeholder 4">
            <a:extLst>
              <a:ext uri="{FF2B5EF4-FFF2-40B4-BE49-F238E27FC236}">
                <a16:creationId xmlns:a16="http://schemas.microsoft.com/office/drawing/2014/main" id="{65CD16D0-030B-4E01-8C7E-8FA7B612BB85}"/>
              </a:ext>
            </a:extLst>
          </p:cNvPr>
          <p:cNvSpPr>
            <a:spLocks noGrp="1"/>
          </p:cNvSpPr>
          <p:nvPr>
            <p:ph type="body" sz="quarter" idx="10" hasCustomPrompt="1"/>
          </p:nvPr>
        </p:nvSpPr>
        <p:spPr>
          <a:xfrm>
            <a:off x="5741374" y="1871024"/>
            <a:ext cx="6400800" cy="1042416"/>
          </a:xfrm>
        </p:spPr>
        <p:txBody>
          <a:bodyPr lIns="182880" tIns="146304" rIns="182880" bIns="146304"/>
          <a:lstStyle>
            <a:lvl1pPr marL="0" indent="0">
              <a:buNone/>
              <a:defRPr sz="5400"/>
            </a:lvl1pPr>
          </a:lstStyle>
          <a:p>
            <a:pPr lvl="0"/>
            <a:r>
              <a:rPr lang="en-US"/>
              <a:t>&lt;theme word here&gt;</a:t>
            </a:r>
          </a:p>
        </p:txBody>
      </p:sp>
      <p:sp>
        <p:nvSpPr>
          <p:cNvPr id="11" name="TextBox 10">
            <a:extLst>
              <a:ext uri="{FF2B5EF4-FFF2-40B4-BE49-F238E27FC236}">
                <a16:creationId xmlns:a16="http://schemas.microsoft.com/office/drawing/2014/main" id="{E83994D1-B42D-4DF0-86D5-48A780335374}"/>
              </a:ext>
            </a:extLst>
          </p:cNvPr>
          <p:cNvSpPr txBox="1"/>
          <p:nvPr userDrawn="1"/>
        </p:nvSpPr>
        <p:spPr>
          <a:xfrm>
            <a:off x="206148" y="2651450"/>
            <a:ext cx="5774938" cy="1043363"/>
          </a:xfrm>
          <a:prstGeom prst="rect">
            <a:avLst/>
          </a:prstGeom>
          <a:noFill/>
        </p:spPr>
        <p:txBody>
          <a:bodyPr wrap="square" lIns="182880" tIns="146304" rIns="182880" bIns="146304" rtlCol="0">
            <a:spAutoFit/>
          </a:bodyPr>
          <a:lstStyle/>
          <a:p>
            <a:pPr algn="r">
              <a:lnSpc>
                <a:spcPct val="90000"/>
              </a:lnSpc>
              <a:spcAft>
                <a:spcPts val="600"/>
              </a:spcAft>
            </a:pPr>
            <a:r>
              <a:rPr lang="en-US" sz="5400">
                <a:gradFill>
                  <a:gsLst>
                    <a:gs pos="2917">
                      <a:schemeClr val="tx1"/>
                    </a:gs>
                    <a:gs pos="30000">
                      <a:schemeClr val="tx1"/>
                    </a:gs>
                  </a:gsLst>
                  <a:lin ang="5400000" scaled="0"/>
                </a:gradFill>
                <a:latin typeface="+mj-lt"/>
              </a:rPr>
              <a:t>to</a:t>
            </a:r>
          </a:p>
        </p:txBody>
      </p:sp>
      <p:sp>
        <p:nvSpPr>
          <p:cNvPr id="13" name="Text Placeholder 4">
            <a:extLst>
              <a:ext uri="{FF2B5EF4-FFF2-40B4-BE49-F238E27FC236}">
                <a16:creationId xmlns:a16="http://schemas.microsoft.com/office/drawing/2014/main" id="{8EA71668-2A88-4115-853E-BEC05FB59E72}"/>
              </a:ext>
            </a:extLst>
          </p:cNvPr>
          <p:cNvSpPr>
            <a:spLocks noGrp="1"/>
          </p:cNvSpPr>
          <p:nvPr>
            <p:ph type="body" sz="quarter" idx="11" hasCustomPrompt="1"/>
          </p:nvPr>
        </p:nvSpPr>
        <p:spPr>
          <a:xfrm>
            <a:off x="5741374" y="2651450"/>
            <a:ext cx="6400800" cy="1043363"/>
          </a:xfrm>
        </p:spPr>
        <p:txBody>
          <a:bodyPr lIns="182880" tIns="146304" rIns="182880" bIns="146304"/>
          <a:lstStyle>
            <a:lvl1pPr marL="0" indent="0">
              <a:buNone/>
              <a:defRPr sz="5400"/>
            </a:lvl1pPr>
          </a:lstStyle>
          <a:p>
            <a:pPr lvl="0"/>
            <a:r>
              <a:rPr lang="en-US"/>
              <a:t>&lt;theme word here&gt;</a:t>
            </a:r>
          </a:p>
        </p:txBody>
      </p:sp>
      <p:sp>
        <p:nvSpPr>
          <p:cNvPr id="14" name="TextBox 13">
            <a:extLst>
              <a:ext uri="{FF2B5EF4-FFF2-40B4-BE49-F238E27FC236}">
                <a16:creationId xmlns:a16="http://schemas.microsoft.com/office/drawing/2014/main" id="{70274CE8-0669-40AC-B5B3-94E0883E20B7}"/>
              </a:ext>
            </a:extLst>
          </p:cNvPr>
          <p:cNvSpPr txBox="1"/>
          <p:nvPr userDrawn="1"/>
        </p:nvSpPr>
        <p:spPr>
          <a:xfrm>
            <a:off x="206148" y="3445274"/>
            <a:ext cx="5774938" cy="1043363"/>
          </a:xfrm>
          <a:prstGeom prst="rect">
            <a:avLst/>
          </a:prstGeom>
          <a:noFill/>
        </p:spPr>
        <p:txBody>
          <a:bodyPr wrap="square" lIns="182880" tIns="146304" rIns="182880" bIns="146304" rtlCol="0">
            <a:spAutoFit/>
          </a:bodyPr>
          <a:lstStyle/>
          <a:p>
            <a:pPr algn="r">
              <a:lnSpc>
                <a:spcPct val="90000"/>
              </a:lnSpc>
              <a:spcAft>
                <a:spcPts val="600"/>
              </a:spcAft>
            </a:pPr>
            <a:r>
              <a:rPr lang="en-US" sz="5400">
                <a:gradFill>
                  <a:gsLst>
                    <a:gs pos="2917">
                      <a:schemeClr val="tx1"/>
                    </a:gs>
                    <a:gs pos="30000">
                      <a:schemeClr val="tx1"/>
                    </a:gs>
                  </a:gsLst>
                  <a:lin ang="5400000" scaled="0"/>
                </a:gradFill>
                <a:latin typeface="+mj-lt"/>
              </a:rPr>
              <a:t>to</a:t>
            </a:r>
          </a:p>
        </p:txBody>
      </p:sp>
      <p:sp>
        <p:nvSpPr>
          <p:cNvPr id="15" name="Text Placeholder 4">
            <a:extLst>
              <a:ext uri="{FF2B5EF4-FFF2-40B4-BE49-F238E27FC236}">
                <a16:creationId xmlns:a16="http://schemas.microsoft.com/office/drawing/2014/main" id="{46AE5335-01B3-4932-AE7C-C7409C947F67}"/>
              </a:ext>
            </a:extLst>
          </p:cNvPr>
          <p:cNvSpPr>
            <a:spLocks noGrp="1"/>
          </p:cNvSpPr>
          <p:nvPr>
            <p:ph type="body" sz="quarter" idx="12" hasCustomPrompt="1"/>
          </p:nvPr>
        </p:nvSpPr>
        <p:spPr>
          <a:xfrm>
            <a:off x="5741374" y="3445274"/>
            <a:ext cx="6400800" cy="1043363"/>
          </a:xfrm>
        </p:spPr>
        <p:txBody>
          <a:bodyPr lIns="182880" tIns="146304" rIns="182880" bIns="146304"/>
          <a:lstStyle>
            <a:lvl1pPr marL="0" indent="0">
              <a:buNone/>
              <a:defRPr sz="5400"/>
            </a:lvl1pPr>
          </a:lstStyle>
          <a:p>
            <a:pPr lvl="0"/>
            <a:r>
              <a:rPr lang="en-US"/>
              <a:t>&lt;theme word here&gt;</a:t>
            </a:r>
          </a:p>
        </p:txBody>
      </p:sp>
      <p:sp>
        <p:nvSpPr>
          <p:cNvPr id="16" name="TextBox 15">
            <a:extLst>
              <a:ext uri="{FF2B5EF4-FFF2-40B4-BE49-F238E27FC236}">
                <a16:creationId xmlns:a16="http://schemas.microsoft.com/office/drawing/2014/main" id="{FAA1E864-D76C-4EE8-B187-3A722343D017}"/>
              </a:ext>
            </a:extLst>
          </p:cNvPr>
          <p:cNvSpPr txBox="1"/>
          <p:nvPr userDrawn="1"/>
        </p:nvSpPr>
        <p:spPr>
          <a:xfrm>
            <a:off x="5026089" y="4225700"/>
            <a:ext cx="6466835" cy="1043363"/>
          </a:xfrm>
          <a:prstGeom prst="rect">
            <a:avLst/>
          </a:prstGeom>
          <a:noFill/>
        </p:spPr>
        <p:txBody>
          <a:bodyPr wrap="none" lIns="182880" tIns="146304" rIns="182880" bIns="146304" rtlCol="0">
            <a:spAutoFit/>
          </a:bodyPr>
          <a:lstStyle/>
          <a:p>
            <a:pPr>
              <a:lnSpc>
                <a:spcPct val="90000"/>
              </a:lnSpc>
              <a:spcAft>
                <a:spcPts val="600"/>
              </a:spcAft>
            </a:pPr>
            <a:r>
              <a:rPr lang="en-US" sz="5400">
                <a:gradFill>
                  <a:gsLst>
                    <a:gs pos="2917">
                      <a:schemeClr val="tx1"/>
                    </a:gs>
                    <a:gs pos="30000">
                      <a:schemeClr val="tx1"/>
                    </a:gs>
                  </a:gsLst>
                  <a:lin ang="5400000" scaled="0"/>
                </a:gradFill>
                <a:latin typeface="+mj-lt"/>
              </a:rPr>
              <a:t>to keep transforming</a:t>
            </a:r>
          </a:p>
        </p:txBody>
      </p:sp>
    </p:spTree>
    <p:extLst>
      <p:ext uri="{BB962C8B-B14F-4D97-AF65-F5344CB8AC3E}">
        <p14:creationId xmlns:p14="http://schemas.microsoft.com/office/powerpoint/2010/main" val="4290240388"/>
      </p:ext>
    </p:extLst>
  </p:cSld>
  <p:clrMapOvr>
    <a:overrideClrMapping bg1="dk1" tx1="lt1" bg2="dk2" tx2="lt2" accent1="accent1" accent2="accent2" accent3="accent3" accent4="accent4" accent5="accent5" accent6="accent6" hlink="hlink" folHlink="folHlink"/>
  </p:clrMapOvr>
  <p:transition spd="med">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Walkin Microsoft Ready - Generic">
    <p:bg>
      <p:bgPr>
        <a:solidFill>
          <a:schemeClr val="accent1"/>
        </a:solidFill>
        <a:effectLst/>
      </p:bgPr>
    </p:bg>
    <p:spTree>
      <p:nvGrpSpPr>
        <p:cNvPr id="1" name=""/>
        <p:cNvGrpSpPr/>
        <p:nvPr/>
      </p:nvGrpSpPr>
      <p:grpSpPr>
        <a:xfrm>
          <a:off x="0" y="0"/>
          <a:ext cx="0" cy="0"/>
          <a:chOff x="0" y="0"/>
          <a:chExt cx="0" cy="0"/>
        </a:xfrm>
      </p:grpSpPr>
      <p:pic>
        <p:nvPicPr>
          <p:cNvPr id="6" name="MS logo white - EMF"/>
          <p:cNvPicPr>
            <a:picLocks noChangeAspect="1"/>
          </p:cNvPicPr>
          <p:nvPr userDrawn="1"/>
        </p:nvPicPr>
        <p:blipFill>
          <a:blip r:embed="rId2"/>
          <a:stretch>
            <a:fillRect/>
          </a:stretch>
        </p:blipFill>
        <p:spPr bwMode="black">
          <a:xfrm>
            <a:off x="460688" y="479425"/>
            <a:ext cx="1451843" cy="310896"/>
          </a:xfrm>
          <a:prstGeom prst="rect">
            <a:avLst/>
          </a:prstGeom>
        </p:spPr>
      </p:pic>
      <p:grpSp>
        <p:nvGrpSpPr>
          <p:cNvPr id="12" name="Group 11"/>
          <p:cNvGrpSpPr/>
          <p:nvPr userDrawn="1"/>
        </p:nvGrpSpPr>
        <p:grpSpPr>
          <a:xfrm>
            <a:off x="6994505" y="6118886"/>
            <a:ext cx="5216493" cy="627864"/>
            <a:chOff x="274638" y="4554931"/>
            <a:chExt cx="5216493" cy="627864"/>
          </a:xfrm>
        </p:grpSpPr>
        <p:sp>
          <p:nvSpPr>
            <p:cNvPr id="7" name="TextBox 6"/>
            <p:cNvSpPr txBox="1"/>
            <p:nvPr userDrawn="1"/>
          </p:nvSpPr>
          <p:spPr>
            <a:xfrm>
              <a:off x="274638" y="4554931"/>
              <a:ext cx="5216493" cy="627864"/>
            </a:xfrm>
            <a:prstGeom prst="rect">
              <a:avLst/>
            </a:prstGeom>
            <a:noFill/>
          </p:spPr>
          <p:txBody>
            <a:bodyPr wrap="none" lIns="182880" tIns="146304" rIns="182880" bIns="146304" rtlCol="0">
              <a:spAutoFit/>
            </a:bodyPr>
            <a:lstStyle/>
            <a:p>
              <a:pPr>
                <a:lnSpc>
                  <a:spcPct val="90000"/>
                </a:lnSpc>
                <a:spcAft>
                  <a:spcPts val="600"/>
                </a:spcAft>
              </a:pPr>
              <a:r>
                <a:rPr lang="en-US" sz="2400">
                  <a:gradFill>
                    <a:gsLst>
                      <a:gs pos="2917">
                        <a:schemeClr val="tx1"/>
                      </a:gs>
                      <a:gs pos="30000">
                        <a:schemeClr val="tx1"/>
                      </a:gs>
                    </a:gsLst>
                    <a:lin ang="5400000" scaled="0"/>
                  </a:gradFill>
                </a:rPr>
                <a:t>Las Vegas, Nevada	July 17–21, 2017</a:t>
              </a:r>
            </a:p>
          </p:txBody>
        </p:sp>
        <p:cxnSp>
          <p:nvCxnSpPr>
            <p:cNvPr id="10" name="Straight Connector 9"/>
            <p:cNvCxnSpPr>
              <a:cxnSpLocks/>
            </p:cNvCxnSpPr>
            <p:nvPr userDrawn="1"/>
          </p:nvCxnSpPr>
          <p:spPr>
            <a:xfrm>
              <a:off x="3059781" y="4673270"/>
              <a:ext cx="0" cy="365756"/>
            </a:xfrm>
            <a:prstGeom prst="line">
              <a:avLst/>
            </a:prstGeom>
            <a:ln w="158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2" name="TextBox 1">
            <a:extLst>
              <a:ext uri="{FF2B5EF4-FFF2-40B4-BE49-F238E27FC236}">
                <a16:creationId xmlns:a16="http://schemas.microsoft.com/office/drawing/2014/main" id="{056C9DEE-6F0F-4952-B2B1-A47AFA7F3DE1}"/>
              </a:ext>
            </a:extLst>
          </p:cNvPr>
          <p:cNvSpPr txBox="1"/>
          <p:nvPr userDrawn="1"/>
        </p:nvSpPr>
        <p:spPr>
          <a:xfrm>
            <a:off x="225812" y="1871024"/>
            <a:ext cx="8027454" cy="1043363"/>
          </a:xfrm>
          <a:prstGeom prst="rect">
            <a:avLst/>
          </a:prstGeom>
          <a:noFill/>
        </p:spPr>
        <p:txBody>
          <a:bodyPr wrap="none" lIns="182880" tIns="146304" rIns="182880" bIns="146304" rtlCol="0">
            <a:spAutoFit/>
          </a:bodyPr>
          <a:lstStyle/>
          <a:p>
            <a:pPr>
              <a:lnSpc>
                <a:spcPct val="90000"/>
              </a:lnSpc>
              <a:spcAft>
                <a:spcPts val="600"/>
              </a:spcAft>
            </a:pPr>
            <a:r>
              <a:rPr lang="en-US" sz="5400">
                <a:gradFill>
                  <a:gsLst>
                    <a:gs pos="2917">
                      <a:schemeClr val="tx1"/>
                    </a:gs>
                    <a:gs pos="30000">
                      <a:schemeClr val="tx1"/>
                    </a:gs>
                  </a:gsLst>
                  <a:lin ang="5400000" scaled="0"/>
                </a:gradFill>
                <a:latin typeface="+mj-lt"/>
              </a:rPr>
              <a:t>Microsoft Ready to believe</a:t>
            </a:r>
          </a:p>
        </p:txBody>
      </p:sp>
      <p:sp>
        <p:nvSpPr>
          <p:cNvPr id="11" name="TextBox 10">
            <a:extLst>
              <a:ext uri="{FF2B5EF4-FFF2-40B4-BE49-F238E27FC236}">
                <a16:creationId xmlns:a16="http://schemas.microsoft.com/office/drawing/2014/main" id="{E83994D1-B42D-4DF0-86D5-48A780335374}"/>
              </a:ext>
            </a:extLst>
          </p:cNvPr>
          <p:cNvSpPr txBox="1"/>
          <p:nvPr userDrawn="1"/>
        </p:nvSpPr>
        <p:spPr>
          <a:xfrm>
            <a:off x="5026089" y="2651450"/>
            <a:ext cx="5774938" cy="1043363"/>
          </a:xfrm>
          <a:prstGeom prst="rect">
            <a:avLst/>
          </a:prstGeom>
          <a:noFill/>
        </p:spPr>
        <p:txBody>
          <a:bodyPr wrap="square" lIns="182880" tIns="146304" rIns="182880" bIns="146304" rtlCol="0">
            <a:spAutoFit/>
          </a:bodyPr>
          <a:lstStyle/>
          <a:p>
            <a:pPr algn="l">
              <a:lnSpc>
                <a:spcPct val="90000"/>
              </a:lnSpc>
              <a:spcAft>
                <a:spcPts val="600"/>
              </a:spcAft>
            </a:pPr>
            <a:r>
              <a:rPr lang="en-US" sz="5400">
                <a:gradFill>
                  <a:gsLst>
                    <a:gs pos="2917">
                      <a:schemeClr val="tx1"/>
                    </a:gs>
                    <a:gs pos="30000">
                      <a:schemeClr val="tx1"/>
                    </a:gs>
                  </a:gsLst>
                  <a:lin ang="5400000" scaled="0"/>
                </a:gradFill>
                <a:latin typeface="+mj-lt"/>
              </a:rPr>
              <a:t>to explore </a:t>
            </a:r>
          </a:p>
        </p:txBody>
      </p:sp>
      <p:sp>
        <p:nvSpPr>
          <p:cNvPr id="14" name="TextBox 13">
            <a:extLst>
              <a:ext uri="{FF2B5EF4-FFF2-40B4-BE49-F238E27FC236}">
                <a16:creationId xmlns:a16="http://schemas.microsoft.com/office/drawing/2014/main" id="{70274CE8-0669-40AC-B5B3-94E0883E20B7}"/>
              </a:ext>
            </a:extLst>
          </p:cNvPr>
          <p:cNvSpPr txBox="1"/>
          <p:nvPr userDrawn="1"/>
        </p:nvSpPr>
        <p:spPr>
          <a:xfrm>
            <a:off x="5026089" y="3445274"/>
            <a:ext cx="5774938" cy="1043363"/>
          </a:xfrm>
          <a:prstGeom prst="rect">
            <a:avLst/>
          </a:prstGeom>
          <a:noFill/>
        </p:spPr>
        <p:txBody>
          <a:bodyPr wrap="square" lIns="182880" tIns="146304" rIns="182880" bIns="146304" rtlCol="0">
            <a:spAutoFit/>
          </a:bodyPr>
          <a:lstStyle/>
          <a:p>
            <a:pPr algn="l">
              <a:lnSpc>
                <a:spcPct val="90000"/>
              </a:lnSpc>
              <a:spcAft>
                <a:spcPts val="600"/>
              </a:spcAft>
            </a:pPr>
            <a:r>
              <a:rPr lang="en-US" sz="5400">
                <a:gradFill>
                  <a:gsLst>
                    <a:gs pos="2917">
                      <a:schemeClr val="tx1"/>
                    </a:gs>
                    <a:gs pos="30000">
                      <a:schemeClr val="tx1"/>
                    </a:gs>
                  </a:gsLst>
                  <a:lin ang="5400000" scaled="0"/>
                </a:gradFill>
                <a:latin typeface="+mj-lt"/>
              </a:rPr>
              <a:t>to win</a:t>
            </a:r>
          </a:p>
        </p:txBody>
      </p:sp>
      <p:sp>
        <p:nvSpPr>
          <p:cNvPr id="16" name="TextBox 15">
            <a:extLst>
              <a:ext uri="{FF2B5EF4-FFF2-40B4-BE49-F238E27FC236}">
                <a16:creationId xmlns:a16="http://schemas.microsoft.com/office/drawing/2014/main" id="{FAA1E864-D76C-4EE8-B187-3A722343D017}"/>
              </a:ext>
            </a:extLst>
          </p:cNvPr>
          <p:cNvSpPr txBox="1"/>
          <p:nvPr userDrawn="1"/>
        </p:nvSpPr>
        <p:spPr>
          <a:xfrm>
            <a:off x="5026089" y="4225700"/>
            <a:ext cx="6466835" cy="1043363"/>
          </a:xfrm>
          <a:prstGeom prst="rect">
            <a:avLst/>
          </a:prstGeom>
          <a:noFill/>
        </p:spPr>
        <p:txBody>
          <a:bodyPr wrap="none" lIns="182880" tIns="146304" rIns="182880" bIns="146304" rtlCol="0">
            <a:spAutoFit/>
          </a:bodyPr>
          <a:lstStyle/>
          <a:p>
            <a:pPr>
              <a:lnSpc>
                <a:spcPct val="90000"/>
              </a:lnSpc>
              <a:spcAft>
                <a:spcPts val="600"/>
              </a:spcAft>
            </a:pPr>
            <a:r>
              <a:rPr lang="en-US" sz="5400">
                <a:gradFill>
                  <a:gsLst>
                    <a:gs pos="2917">
                      <a:schemeClr val="tx1"/>
                    </a:gs>
                    <a:gs pos="30000">
                      <a:schemeClr val="tx1"/>
                    </a:gs>
                  </a:gsLst>
                  <a:lin ang="5400000" scaled="0"/>
                </a:gradFill>
                <a:latin typeface="+mj-lt"/>
              </a:rPr>
              <a:t>to keep transforming</a:t>
            </a:r>
          </a:p>
        </p:txBody>
      </p:sp>
    </p:spTree>
    <p:extLst>
      <p:ext uri="{BB962C8B-B14F-4D97-AF65-F5344CB8AC3E}">
        <p14:creationId xmlns:p14="http://schemas.microsoft.com/office/powerpoint/2010/main" val="3446068605"/>
      </p:ext>
    </p:extLst>
  </p:cSld>
  <p:clrMapOvr>
    <a:overrideClrMapping bg1="dk1" tx1="lt1" bg2="dk2" tx2="lt2" accent1="accent1" accent2="accent2" accent3="accent3" accent4="accent4" accent5="accent5" accent6="accent6" hlink="hlink" folHlink="folHlink"/>
  </p:clrMapOvr>
  <p:transition spd="med">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74702" y="2125678"/>
            <a:ext cx="9143936" cy="1828786"/>
          </a:xfrm>
          <a:noFill/>
        </p:spPr>
        <p:txBody>
          <a:bodyPr lIns="146304" tIns="91440" rIns="146304" bIns="91440" anchor="t" anchorCtr="0"/>
          <a:lstStyle>
            <a:lvl1pPr>
              <a:defRPr sz="5400" spc="-100" baseline="0">
                <a:gradFill>
                  <a:gsLst>
                    <a:gs pos="62564">
                      <a:schemeClr val="tx1"/>
                    </a:gs>
                    <a:gs pos="55000">
                      <a:schemeClr val="tx1"/>
                    </a:gs>
                  </a:gsLst>
                  <a:lin ang="5400000" scaled="0"/>
                </a:gradFill>
              </a:defRPr>
            </a:lvl1pPr>
          </a:lstStyle>
          <a:p>
            <a:r>
              <a:rPr lang="en-US"/>
              <a:t>Presentation title</a:t>
            </a:r>
          </a:p>
        </p:txBody>
      </p:sp>
      <p:sp>
        <p:nvSpPr>
          <p:cNvPr id="5" name="Text Placeholder 4"/>
          <p:cNvSpPr>
            <a:spLocks noGrp="1"/>
          </p:cNvSpPr>
          <p:nvPr>
            <p:ph type="body" sz="quarter" idx="12" hasCustomPrompt="1"/>
          </p:nvPr>
        </p:nvSpPr>
        <p:spPr>
          <a:xfrm>
            <a:off x="274701" y="3955786"/>
            <a:ext cx="7315137" cy="1828007"/>
          </a:xfrm>
          <a:noFill/>
        </p:spPr>
        <p:txBody>
          <a:bodyPr lIns="164592" tIns="109728" rIns="164592" bIns="109728">
            <a:noAutofit/>
          </a:bodyPr>
          <a:lstStyle>
            <a:lvl1pPr marL="0" indent="0">
              <a:spcBef>
                <a:spcPts val="0"/>
              </a:spcBef>
              <a:buNone/>
              <a:defRPr sz="3200" spc="0" baseline="0">
                <a:gradFill>
                  <a:gsLst>
                    <a:gs pos="91000">
                      <a:schemeClr val="tx1"/>
                    </a:gs>
                    <a:gs pos="0">
                      <a:schemeClr val="tx1"/>
                    </a:gs>
                  </a:gsLst>
                  <a:lin ang="5400000" scaled="0"/>
                </a:gradFill>
                <a:latin typeface="+mn-lt"/>
              </a:defRPr>
            </a:lvl1pPr>
          </a:lstStyle>
          <a:p>
            <a:pPr lvl="0"/>
            <a:r>
              <a:rPr lang="en-US"/>
              <a:t>Speaker name</a:t>
            </a:r>
          </a:p>
        </p:txBody>
      </p:sp>
      <p:pic>
        <p:nvPicPr>
          <p:cNvPr id="6" name="MS logo white - EMF"/>
          <p:cNvPicPr>
            <a:picLocks noChangeAspect="1"/>
          </p:cNvPicPr>
          <p:nvPr userDrawn="1"/>
        </p:nvPicPr>
        <p:blipFill>
          <a:blip r:embed="rId2"/>
          <a:stretch>
            <a:fillRect/>
          </a:stretch>
        </p:blipFill>
        <p:spPr bwMode="black">
          <a:xfrm>
            <a:off x="460688" y="479425"/>
            <a:ext cx="1451843" cy="310896"/>
          </a:xfrm>
          <a:prstGeom prst="rect">
            <a:avLst/>
          </a:prstGeom>
        </p:spPr>
      </p:pic>
      <p:sp>
        <p:nvSpPr>
          <p:cNvPr id="7" name="Text Placeholder 16"/>
          <p:cNvSpPr>
            <a:spLocks noGrp="1"/>
          </p:cNvSpPr>
          <p:nvPr>
            <p:ph type="body" sz="quarter" idx="13" hasCustomPrompt="1"/>
          </p:nvPr>
        </p:nvSpPr>
        <p:spPr>
          <a:xfrm>
            <a:off x="8506905" y="294304"/>
            <a:ext cx="3657600" cy="572464"/>
          </a:xfrm>
        </p:spPr>
        <p:txBody>
          <a:bodyPr lIns="182880" tIns="146304" rIns="182880" bIns="146304"/>
          <a:lstStyle>
            <a:lvl1pPr marL="0" indent="0" algn="r">
              <a:buNone/>
              <a:defRPr sz="2000">
                <a:latin typeface="+mn-lt"/>
              </a:defRPr>
            </a:lvl1pPr>
            <a:lvl2pPr marL="342900" indent="0">
              <a:buNone/>
              <a:defRPr sz="2000"/>
            </a:lvl2pPr>
            <a:lvl3pPr marL="571500" indent="0">
              <a:buNone/>
              <a:defRPr sz="2000"/>
            </a:lvl3pPr>
            <a:lvl4pPr marL="800100" indent="0">
              <a:buNone/>
              <a:defRPr sz="2000"/>
            </a:lvl4pPr>
            <a:lvl5pPr marL="1028700" indent="0">
              <a:buNone/>
              <a:defRPr sz="2000"/>
            </a:lvl5pPr>
          </a:lstStyle>
          <a:p>
            <a:pPr lvl="0"/>
            <a:r>
              <a:rPr lang="en-US"/>
              <a:t>Session Code</a:t>
            </a:r>
          </a:p>
        </p:txBody>
      </p:sp>
      <p:sp>
        <p:nvSpPr>
          <p:cNvPr id="8" name="Text Placeholder 16"/>
          <p:cNvSpPr>
            <a:spLocks noGrp="1"/>
          </p:cNvSpPr>
          <p:nvPr>
            <p:ph type="body" sz="quarter" idx="14" hasCustomPrompt="1"/>
          </p:nvPr>
        </p:nvSpPr>
        <p:spPr>
          <a:xfrm>
            <a:off x="274703" y="6122305"/>
            <a:ext cx="3657600" cy="572464"/>
          </a:xfrm>
        </p:spPr>
        <p:txBody>
          <a:bodyPr lIns="182880" tIns="146304" rIns="182880" bIns="146304" anchor="b"/>
          <a:lstStyle>
            <a:lvl1pPr marL="0" indent="0" algn="l">
              <a:buNone/>
              <a:defRPr sz="2000">
                <a:latin typeface="+mn-lt"/>
              </a:defRPr>
            </a:lvl1pPr>
            <a:lvl2pPr marL="342900" indent="0">
              <a:buNone/>
              <a:defRPr sz="2000"/>
            </a:lvl2pPr>
            <a:lvl3pPr marL="571500" indent="0">
              <a:buNone/>
              <a:defRPr sz="2000"/>
            </a:lvl3pPr>
            <a:lvl4pPr marL="800100" indent="0">
              <a:buNone/>
              <a:defRPr sz="2000"/>
            </a:lvl4pPr>
            <a:lvl5pPr marL="1028700" indent="0">
              <a:buNone/>
              <a:defRPr sz="2000"/>
            </a:lvl5pPr>
          </a:lstStyle>
          <a:p>
            <a:pPr lvl="0"/>
            <a:r>
              <a:rPr lang="en-US"/>
              <a:t>Yammer hashtag</a:t>
            </a:r>
          </a:p>
        </p:txBody>
      </p:sp>
    </p:spTree>
    <p:extLst>
      <p:ext uri="{BB962C8B-B14F-4D97-AF65-F5344CB8AC3E}">
        <p14:creationId xmlns:p14="http://schemas.microsoft.com/office/powerpoint/2010/main" val="3315775045"/>
      </p:ext>
    </p:extLst>
  </p:cSld>
  <p:clrMapOvr>
    <a:overrideClrMapping bg1="dk1" tx1="lt1" bg2="dk2" tx2="lt2" accent1="accent1" accent2="accent2" accent3="accent3" accent4="accent4" accent5="accent5" accent6="accent6" hlink="hlink" folHlink="folHlink"/>
  </p:clrMapOvr>
  <p:transition spd="med">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274638" y="1212850"/>
            <a:ext cx="11888787" cy="2308324"/>
          </a:xfrm>
        </p:spPr>
        <p:txBody>
          <a:bodyPr>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7"/>
          <p:cNvSpPr txBox="1"/>
          <p:nvPr userDrawn="1"/>
        </p:nvSpPr>
        <p:spPr bwMode="white">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1253385609"/>
      </p:ext>
    </p:extLst>
  </p:cSld>
  <p:clrMapOvr>
    <a:masterClrMapping/>
  </p:clrMapOvr>
  <p:transition spd="med">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3" name="Text Placeholder 2"/>
          <p:cNvSpPr>
            <a:spLocks noGrp="1"/>
          </p:cNvSpPr>
          <p:nvPr>
            <p:ph type="body" sz="quarter" idx="10"/>
          </p:nvPr>
        </p:nvSpPr>
        <p:spPr>
          <a:xfrm>
            <a:off x="274702" y="1211287"/>
            <a:ext cx="11888787" cy="54848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Box 7"/>
          <p:cNvSpPr txBox="1"/>
          <p:nvPr userDrawn="1"/>
        </p:nvSpPr>
        <p:spPr bwMode="white">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2475874708"/>
      </p:ext>
    </p:extLst>
  </p:cSld>
  <p:clrMapOvr>
    <a:masterClrMapping/>
  </p:clrMapOvr>
  <p:transition spd="med">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274639" y="1211287"/>
            <a:ext cx="5486399" cy="2157514"/>
          </a:xfrm>
        </p:spPr>
        <p:txBody>
          <a:bodyPr wrap="square">
            <a:spAutoFit/>
          </a:bodyPr>
          <a:lstStyle>
            <a:lvl1pPr marL="0" indent="0">
              <a:spcBef>
                <a:spcPts val="1224"/>
              </a:spcBef>
              <a:buClr>
                <a:schemeClr val="tx1"/>
              </a:buClr>
              <a:buFont typeface="Wingdings" panose="05000000000000000000" pitchFamily="2" charset="2"/>
              <a:buNone/>
              <a:defRPr sz="3000" b="0">
                <a:latin typeface="+mn-lt"/>
              </a:defRPr>
            </a:lvl1pPr>
            <a:lvl2pPr marL="255588" indent="0">
              <a:buFont typeface="Wingdings" panose="05000000000000000000" pitchFamily="2" charset="2"/>
              <a:buNone/>
              <a:defRPr sz="2400" b="0"/>
            </a:lvl2pPr>
            <a:lvl3pPr marL="450850" indent="0">
              <a:buFont typeface="Wingdings" panose="05000000000000000000" pitchFamily="2" charset="2"/>
              <a:buNone/>
              <a:tabLst/>
              <a:defRPr sz="2200" b="0"/>
            </a:lvl3pPr>
            <a:lvl4pPr marL="652462" indent="0">
              <a:buFont typeface="Wingdings" panose="05000000000000000000" pitchFamily="2" charset="2"/>
              <a:buNone/>
              <a:defRPr sz="2200" b="0"/>
            </a:lvl4pPr>
            <a:lvl5pPr marL="854075" indent="0">
              <a:buFont typeface="Wingdings" panose="05000000000000000000" pitchFamily="2" charset="2"/>
              <a:buNone/>
              <a:tabLst/>
              <a:defRPr sz="22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p:cNvSpPr>
            <a:spLocks noGrp="1"/>
          </p:cNvSpPr>
          <p:nvPr>
            <p:ph type="body" sz="quarter" idx="11"/>
          </p:nvPr>
        </p:nvSpPr>
        <p:spPr>
          <a:xfrm>
            <a:off x="6675439" y="1211287"/>
            <a:ext cx="5486399" cy="2123658"/>
          </a:xfrm>
        </p:spPr>
        <p:txBody>
          <a:bodyPr wrap="square">
            <a:spAutoFit/>
          </a:bodyPr>
          <a:lstStyle>
            <a:lvl1pPr marL="0" indent="0">
              <a:spcBef>
                <a:spcPts val="1224"/>
              </a:spcBef>
              <a:buClr>
                <a:schemeClr val="tx1"/>
              </a:buClr>
              <a:buFont typeface="Arial" panose="020B0604020202020204" pitchFamily="34" charset="0"/>
              <a:buNone/>
              <a:defRPr lang="en-US" sz="3000" b="0" kern="1200" spc="0" baseline="0" dirty="0">
                <a:gradFill>
                  <a:gsLst>
                    <a:gs pos="1250">
                      <a:schemeClr val="tx1"/>
                    </a:gs>
                    <a:gs pos="100000">
                      <a:schemeClr val="tx1"/>
                    </a:gs>
                  </a:gsLst>
                  <a:lin ang="5400000" scaled="0"/>
                </a:gradFill>
                <a:latin typeface="+mn-lt"/>
                <a:ea typeface="+mn-ea"/>
                <a:cs typeface="+mn-cs"/>
              </a:defRPr>
            </a:lvl1pPr>
            <a:lvl2pPr marL="255588" indent="0">
              <a:buFont typeface="Arial" panose="020B0604020202020204" pitchFamily="34" charset="0"/>
              <a:buNone/>
              <a:defRPr lang="en-US" sz="2400" b="0" kern="1200" spc="0" baseline="0" dirty="0">
                <a:gradFill>
                  <a:gsLst>
                    <a:gs pos="1250">
                      <a:schemeClr val="tx1"/>
                    </a:gs>
                    <a:gs pos="100000">
                      <a:schemeClr val="tx1"/>
                    </a:gs>
                  </a:gsLst>
                  <a:lin ang="5400000" scaled="0"/>
                </a:gradFill>
                <a:latin typeface="+mn-lt"/>
                <a:ea typeface="+mn-ea"/>
                <a:cs typeface="+mn-cs"/>
              </a:defRPr>
            </a:lvl2pPr>
            <a:lvl3pPr marL="450850" indent="0">
              <a:buFont typeface="Arial" panose="020B0604020202020204" pitchFamily="34" charset="0"/>
              <a:buNone/>
              <a:tabLst/>
              <a:defRPr lang="en-US" sz="2200" b="0" kern="1200" spc="0" baseline="0" dirty="0">
                <a:gradFill>
                  <a:gsLst>
                    <a:gs pos="1250">
                      <a:schemeClr val="tx1"/>
                    </a:gs>
                    <a:gs pos="100000">
                      <a:schemeClr val="tx1"/>
                    </a:gs>
                  </a:gsLst>
                  <a:lin ang="5400000" scaled="0"/>
                </a:gradFill>
                <a:latin typeface="+mn-lt"/>
                <a:ea typeface="+mn-ea"/>
                <a:cs typeface="+mn-cs"/>
              </a:defRPr>
            </a:lvl3pPr>
            <a:lvl4pPr marL="652462" indent="0">
              <a:buFont typeface="Arial" panose="020B0604020202020204" pitchFamily="34" charset="0"/>
              <a:buNone/>
              <a:defRPr lang="en-US" sz="2200" b="0" kern="1200" spc="0" baseline="0" dirty="0">
                <a:gradFill>
                  <a:gsLst>
                    <a:gs pos="1250">
                      <a:schemeClr val="tx1"/>
                    </a:gs>
                    <a:gs pos="100000">
                      <a:schemeClr val="tx1"/>
                    </a:gs>
                  </a:gsLst>
                  <a:lin ang="5400000" scaled="0"/>
                </a:gradFill>
                <a:latin typeface="+mn-lt"/>
                <a:ea typeface="+mn-ea"/>
                <a:cs typeface="+mn-cs"/>
              </a:defRPr>
            </a:lvl4pPr>
            <a:lvl5pPr marL="854075" indent="0">
              <a:buFont typeface="Arial" panose="020B0604020202020204" pitchFamily="34" charset="0"/>
              <a:buNone/>
              <a:tabLst/>
              <a:defRPr lang="en-US" sz="2200" b="0" kern="1200" spc="0" baseline="0" dirty="0">
                <a:gradFill>
                  <a:gsLst>
                    <a:gs pos="1250">
                      <a:schemeClr val="tx1"/>
                    </a:gs>
                    <a:gs pos="100000">
                      <a:schemeClr val="tx1"/>
                    </a:gs>
                  </a:gsLst>
                  <a:lin ang="5400000" scaled="0"/>
                </a:gradFill>
                <a:latin typeface="+mn-lt"/>
                <a:ea typeface="+mn-ea"/>
                <a:cs typeface="+mn-cs"/>
              </a:defRPr>
            </a:lvl5pPr>
          </a:lstStyle>
          <a:p>
            <a:pPr marL="514350" marR="0" lvl="0" indent="-514350" algn="l" defTabSz="932742" rtl="0" eaLnBrk="1" fontAlgn="auto" latinLnBrk="0" hangingPunct="1">
              <a:lnSpc>
                <a:spcPct val="90000"/>
              </a:lnSpc>
              <a:spcBef>
                <a:spcPts val="1224"/>
              </a:spcBef>
              <a:spcAft>
                <a:spcPts val="0"/>
              </a:spcAft>
              <a:buClr>
                <a:schemeClr val="tx1"/>
              </a:buClr>
              <a:buSzPct val="90000"/>
              <a:tabLst/>
            </a:pPr>
            <a:r>
              <a:rPr lang="en-US"/>
              <a:t>Edit Master text styles</a:t>
            </a:r>
          </a:p>
          <a:p>
            <a:pPr marL="514350" marR="0" lvl="1" indent="-514350" algn="l" defTabSz="932742" rtl="0" eaLnBrk="1" fontAlgn="auto" latinLnBrk="0" hangingPunct="1">
              <a:lnSpc>
                <a:spcPct val="90000"/>
              </a:lnSpc>
              <a:spcBef>
                <a:spcPts val="1224"/>
              </a:spcBef>
              <a:spcAft>
                <a:spcPts val="0"/>
              </a:spcAft>
              <a:buClr>
                <a:schemeClr val="tx1"/>
              </a:buClr>
              <a:buSzPct val="90000"/>
              <a:tabLst/>
            </a:pPr>
            <a:r>
              <a:rPr lang="en-US"/>
              <a:t>Second level</a:t>
            </a:r>
          </a:p>
          <a:p>
            <a:pPr marL="514350" marR="0" lvl="2" indent="-514350" algn="l" defTabSz="932742" rtl="0" eaLnBrk="1" fontAlgn="auto" latinLnBrk="0" hangingPunct="1">
              <a:lnSpc>
                <a:spcPct val="90000"/>
              </a:lnSpc>
              <a:spcBef>
                <a:spcPts val="1224"/>
              </a:spcBef>
              <a:spcAft>
                <a:spcPts val="0"/>
              </a:spcAft>
              <a:buClr>
                <a:schemeClr val="tx1"/>
              </a:buClr>
              <a:buSzPct val="90000"/>
              <a:tabLst/>
            </a:pPr>
            <a:r>
              <a:rPr lang="en-US"/>
              <a:t>Third level</a:t>
            </a:r>
          </a:p>
          <a:p>
            <a:pPr marL="514350" marR="0" lvl="3" indent="-514350" algn="l" defTabSz="932742" rtl="0" eaLnBrk="1" fontAlgn="auto" latinLnBrk="0" hangingPunct="1">
              <a:lnSpc>
                <a:spcPct val="90000"/>
              </a:lnSpc>
              <a:spcBef>
                <a:spcPts val="1224"/>
              </a:spcBef>
              <a:spcAft>
                <a:spcPts val="0"/>
              </a:spcAft>
              <a:buClr>
                <a:schemeClr val="tx1"/>
              </a:buClr>
              <a:buSzPct val="90000"/>
              <a:tabLst/>
            </a:pPr>
            <a:r>
              <a:rPr lang="en-US"/>
              <a:t>Fourth level</a:t>
            </a:r>
          </a:p>
          <a:p>
            <a:pPr marL="514350" marR="0" lvl="4" indent="-514350" algn="l" defTabSz="932742" rtl="0" eaLnBrk="1" fontAlgn="auto" latinLnBrk="0" hangingPunct="1">
              <a:lnSpc>
                <a:spcPct val="90000"/>
              </a:lnSpc>
              <a:spcBef>
                <a:spcPts val="1224"/>
              </a:spcBef>
              <a:spcAft>
                <a:spcPts val="0"/>
              </a:spcAft>
              <a:buClr>
                <a:schemeClr val="tx1"/>
              </a:buClr>
              <a:buSzPct val="90000"/>
              <a:tabLst/>
            </a:pPr>
            <a:r>
              <a:rPr lang="en-US"/>
              <a:t>Fifth level</a:t>
            </a:r>
          </a:p>
        </p:txBody>
      </p:sp>
      <p:sp>
        <p:nvSpPr>
          <p:cNvPr id="6" name="TextBox 7"/>
          <p:cNvSpPr txBox="1"/>
          <p:nvPr userDrawn="1"/>
        </p:nvSpPr>
        <p:spPr bwMode="white">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442424552"/>
      </p:ext>
    </p:extLst>
  </p:cSld>
  <p:clrMapOvr>
    <a:masterClrMapping/>
  </p:clrMapOvr>
  <p:transition spd="med">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274639" y="1211287"/>
            <a:ext cx="5486399" cy="2157514"/>
          </a:xfrm>
        </p:spPr>
        <p:txBody>
          <a:bodyPr wrap="square">
            <a:spAutoFit/>
          </a:bodyPr>
          <a:lstStyle>
            <a:lvl1pPr marL="231775" indent="-231775">
              <a:spcBef>
                <a:spcPts val="1224"/>
              </a:spcBef>
              <a:buClr>
                <a:schemeClr val="tx1"/>
              </a:buClr>
              <a:buFont typeface="Wingdings" panose="05000000000000000000" pitchFamily="2" charset="2"/>
              <a:buChar char=""/>
              <a:defRPr sz="3000" b="0">
                <a:latin typeface="+mn-lt"/>
              </a:defRPr>
            </a:lvl1pPr>
            <a:lvl2pPr marL="427038" indent="-171450">
              <a:buFont typeface="Wingdings" panose="05000000000000000000" pitchFamily="2" charset="2"/>
              <a:buChar char=""/>
              <a:defRPr sz="2400" b="0"/>
            </a:lvl2pPr>
            <a:lvl3pPr marL="639763" indent="-188913">
              <a:buFont typeface="Wingdings" panose="05000000000000000000" pitchFamily="2" charset="2"/>
              <a:buChar char=""/>
              <a:tabLst/>
              <a:defRPr sz="2200" b="0"/>
            </a:lvl3pPr>
            <a:lvl4pPr marL="828675" indent="-176213">
              <a:buFont typeface="Wingdings" panose="05000000000000000000" pitchFamily="2" charset="2"/>
              <a:buChar char=""/>
              <a:defRPr sz="2200" b="0"/>
            </a:lvl4pPr>
            <a:lvl5pPr marL="1023938" indent="-169863">
              <a:buFont typeface="Wingdings" panose="05000000000000000000" pitchFamily="2" charset="2"/>
              <a:buChar char=""/>
              <a:tabLst/>
              <a:defRPr sz="22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p:cNvSpPr>
            <a:spLocks noGrp="1"/>
          </p:cNvSpPr>
          <p:nvPr>
            <p:ph type="body" sz="quarter" idx="11"/>
          </p:nvPr>
        </p:nvSpPr>
        <p:spPr>
          <a:xfrm>
            <a:off x="6675439" y="1211287"/>
            <a:ext cx="5486399" cy="2123658"/>
          </a:xfrm>
        </p:spPr>
        <p:txBody>
          <a:bodyPr wrap="square">
            <a:spAutoFit/>
          </a:bodyPr>
          <a:lstStyle>
            <a:lvl1pPr marL="287338" indent="-287338">
              <a:spcBef>
                <a:spcPts val="1224"/>
              </a:spcBef>
              <a:buClr>
                <a:schemeClr val="tx1"/>
              </a:buClr>
              <a:buFont typeface="Arial" pitchFamily="34" charset="0"/>
              <a:buChar char="•"/>
              <a:defRPr lang="en-US" sz="3000" b="0" kern="1200" spc="0" baseline="0" dirty="0">
                <a:gradFill>
                  <a:gsLst>
                    <a:gs pos="1250">
                      <a:schemeClr val="tx1"/>
                    </a:gs>
                    <a:gs pos="100000">
                      <a:schemeClr val="tx1"/>
                    </a:gs>
                  </a:gsLst>
                  <a:lin ang="5400000" scaled="0"/>
                </a:gradFill>
                <a:latin typeface="+mn-lt"/>
                <a:ea typeface="+mn-ea"/>
                <a:cs typeface="+mn-cs"/>
              </a:defRPr>
            </a:lvl1pPr>
            <a:lvl2pPr marL="598488" indent="-342900">
              <a:defRPr lang="en-US" sz="2400" b="0" kern="1200" spc="0" baseline="0" dirty="0">
                <a:gradFill>
                  <a:gsLst>
                    <a:gs pos="1250">
                      <a:schemeClr val="tx1"/>
                    </a:gs>
                    <a:gs pos="100000">
                      <a:schemeClr val="tx1"/>
                    </a:gs>
                  </a:gsLst>
                  <a:lin ang="5400000" scaled="0"/>
                </a:gradFill>
                <a:latin typeface="+mn-lt"/>
                <a:ea typeface="+mn-ea"/>
                <a:cs typeface="+mn-cs"/>
              </a:defRPr>
            </a:lvl2pPr>
            <a:lvl3pPr marL="793750" indent="-342900">
              <a:tabLst/>
              <a:defRPr lang="en-US" sz="2200" b="0" kern="1200" spc="0" baseline="0" dirty="0">
                <a:gradFill>
                  <a:gsLst>
                    <a:gs pos="1250">
                      <a:schemeClr val="tx1"/>
                    </a:gs>
                    <a:gs pos="100000">
                      <a:schemeClr val="tx1"/>
                    </a:gs>
                  </a:gsLst>
                  <a:lin ang="5400000" scaled="0"/>
                </a:gradFill>
                <a:latin typeface="+mn-lt"/>
                <a:ea typeface="+mn-ea"/>
                <a:cs typeface="+mn-cs"/>
              </a:defRPr>
            </a:lvl3pPr>
            <a:lvl4pPr marL="995362" indent="-342900">
              <a:defRPr lang="en-US" sz="2200" b="0" kern="1200" spc="0" baseline="0" dirty="0">
                <a:gradFill>
                  <a:gsLst>
                    <a:gs pos="1250">
                      <a:schemeClr val="tx1"/>
                    </a:gs>
                    <a:gs pos="100000">
                      <a:schemeClr val="tx1"/>
                    </a:gs>
                  </a:gsLst>
                  <a:lin ang="5400000" scaled="0"/>
                </a:gradFill>
                <a:latin typeface="+mn-lt"/>
                <a:ea typeface="+mn-ea"/>
                <a:cs typeface="+mn-cs"/>
              </a:defRPr>
            </a:lvl4pPr>
            <a:lvl5pPr marL="1196975" indent="-342900">
              <a:tabLst/>
              <a:defRPr lang="en-US" sz="2200" b="0" kern="1200" spc="0" baseline="0" dirty="0">
                <a:gradFill>
                  <a:gsLst>
                    <a:gs pos="1250">
                      <a:schemeClr val="tx1"/>
                    </a:gs>
                    <a:gs pos="100000">
                      <a:schemeClr val="tx1"/>
                    </a:gs>
                  </a:gsLst>
                  <a:lin ang="5400000" scaled="0"/>
                </a:gradFill>
                <a:latin typeface="+mn-lt"/>
                <a:ea typeface="+mn-ea"/>
                <a:cs typeface="+mn-cs"/>
              </a:defRPr>
            </a:lvl5pPr>
          </a:lstStyle>
          <a:p>
            <a:pPr marL="231775" marR="0" lvl="0" indent="-231775" algn="l" defTabSz="932742" rtl="0" eaLnBrk="1" fontAlgn="auto" latinLnBrk="0" hangingPunct="1">
              <a:lnSpc>
                <a:spcPct val="90000"/>
              </a:lnSpc>
              <a:spcBef>
                <a:spcPts val="1224"/>
              </a:spcBef>
              <a:spcAft>
                <a:spcPts val="0"/>
              </a:spcAft>
              <a:buClr>
                <a:schemeClr val="tx1"/>
              </a:buClr>
              <a:buSzPct val="90000"/>
              <a:buFont typeface="Wingdings" panose="05000000000000000000" pitchFamily="2" charset="2"/>
              <a:buChar char=""/>
              <a:tabLst/>
            </a:pPr>
            <a:r>
              <a:rPr lang="en-US"/>
              <a:t>Edit Master text styles</a:t>
            </a:r>
          </a:p>
          <a:p>
            <a:pPr marL="231775" marR="0" lvl="1" indent="-231775" algn="l" defTabSz="932742" rtl="0" eaLnBrk="1" fontAlgn="auto" latinLnBrk="0" hangingPunct="1">
              <a:lnSpc>
                <a:spcPct val="90000"/>
              </a:lnSpc>
              <a:spcBef>
                <a:spcPts val="1224"/>
              </a:spcBef>
              <a:spcAft>
                <a:spcPts val="0"/>
              </a:spcAft>
              <a:buClr>
                <a:schemeClr val="tx1"/>
              </a:buClr>
              <a:buSzPct val="90000"/>
              <a:buFont typeface="Wingdings" panose="05000000000000000000" pitchFamily="2" charset="2"/>
              <a:buChar char=""/>
              <a:tabLst/>
            </a:pPr>
            <a:r>
              <a:rPr lang="en-US"/>
              <a:t>Second level</a:t>
            </a:r>
          </a:p>
          <a:p>
            <a:pPr marL="231775" marR="0" lvl="2" indent="-231775" algn="l" defTabSz="932742" rtl="0" eaLnBrk="1" fontAlgn="auto" latinLnBrk="0" hangingPunct="1">
              <a:lnSpc>
                <a:spcPct val="90000"/>
              </a:lnSpc>
              <a:spcBef>
                <a:spcPts val="1224"/>
              </a:spcBef>
              <a:spcAft>
                <a:spcPts val="0"/>
              </a:spcAft>
              <a:buClr>
                <a:schemeClr val="tx1"/>
              </a:buClr>
              <a:buSzPct val="90000"/>
              <a:buFont typeface="Wingdings" panose="05000000000000000000" pitchFamily="2" charset="2"/>
              <a:buChar char=""/>
              <a:tabLst/>
            </a:pPr>
            <a:r>
              <a:rPr lang="en-US"/>
              <a:t>Third level</a:t>
            </a:r>
          </a:p>
          <a:p>
            <a:pPr marL="231775" marR="0" lvl="3" indent="-231775" algn="l" defTabSz="932742" rtl="0" eaLnBrk="1" fontAlgn="auto" latinLnBrk="0" hangingPunct="1">
              <a:lnSpc>
                <a:spcPct val="90000"/>
              </a:lnSpc>
              <a:spcBef>
                <a:spcPts val="1224"/>
              </a:spcBef>
              <a:spcAft>
                <a:spcPts val="0"/>
              </a:spcAft>
              <a:buClr>
                <a:schemeClr val="tx1"/>
              </a:buClr>
              <a:buSzPct val="90000"/>
              <a:buFont typeface="Wingdings" panose="05000000000000000000" pitchFamily="2" charset="2"/>
              <a:buChar char=""/>
              <a:tabLst/>
            </a:pPr>
            <a:r>
              <a:rPr lang="en-US"/>
              <a:t>Fourth level</a:t>
            </a:r>
          </a:p>
          <a:p>
            <a:pPr marL="231775" marR="0" lvl="4" indent="-231775" algn="l" defTabSz="932742" rtl="0" eaLnBrk="1" fontAlgn="auto" latinLnBrk="0" hangingPunct="1">
              <a:lnSpc>
                <a:spcPct val="90000"/>
              </a:lnSpc>
              <a:spcBef>
                <a:spcPts val="1224"/>
              </a:spcBef>
              <a:spcAft>
                <a:spcPts val="0"/>
              </a:spcAft>
              <a:buClr>
                <a:schemeClr val="tx1"/>
              </a:buClr>
              <a:buSzPct val="90000"/>
              <a:buFont typeface="Wingdings" panose="05000000000000000000" pitchFamily="2" charset="2"/>
              <a:buChar char=""/>
              <a:tabLst/>
            </a:pPr>
            <a:r>
              <a:rPr lang="en-US"/>
              <a:t>Fifth level</a:t>
            </a:r>
          </a:p>
        </p:txBody>
      </p:sp>
      <p:sp>
        <p:nvSpPr>
          <p:cNvPr id="6" name="TextBox 7"/>
          <p:cNvSpPr txBox="1"/>
          <p:nvPr userDrawn="1"/>
        </p:nvSpPr>
        <p:spPr bwMode="white">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1867785007"/>
      </p:ext>
    </p:extLst>
  </p:cSld>
  <p:clrMapOvr>
    <a:masterClrMapping/>
  </p:clrMapOvr>
  <p:transition spd="med">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Box 7"/>
          <p:cNvSpPr txBox="1"/>
          <p:nvPr userDrawn="1"/>
        </p:nvSpPr>
        <p:spPr bwMode="white">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2693916660"/>
      </p:ext>
    </p:extLst>
  </p:cSld>
  <p:clrMapOvr>
    <a:masterClrMapping/>
  </p:clrMapOvr>
  <p:transition spd="med">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77"/>
            <a:ext cx="10056812" cy="1181862"/>
          </a:xfrm>
          <a:noFill/>
        </p:spPr>
        <p:txBody>
          <a:bodyPr tIns="91440" bIns="91440" anchor="t" anchorCtr="0">
            <a:spAutoFit/>
          </a:bodyPr>
          <a:lstStyle>
            <a:lvl1pPr>
              <a:defRPr sz="7200" spc="-100" baseline="0">
                <a:gradFill>
                  <a:gsLst>
                    <a:gs pos="0">
                      <a:schemeClr val="tx1"/>
                    </a:gs>
                    <a:gs pos="100000">
                      <a:schemeClr val="tx1"/>
                    </a:gs>
                  </a:gsLst>
                  <a:lin ang="5400000" scaled="0"/>
                </a:gradFill>
              </a:defRPr>
            </a:lvl1pPr>
          </a:lstStyle>
          <a:p>
            <a:r>
              <a:rPr lang="en-US"/>
              <a:t>Demo title</a:t>
            </a:r>
          </a:p>
        </p:txBody>
      </p:sp>
      <p:sp>
        <p:nvSpPr>
          <p:cNvPr id="5" name="Text Placeholder 4"/>
          <p:cNvSpPr>
            <a:spLocks noGrp="1"/>
          </p:cNvSpPr>
          <p:nvPr>
            <p:ph type="body" sz="quarter" idx="12" hasCustomPrompt="1"/>
          </p:nvPr>
        </p:nvSpPr>
        <p:spPr>
          <a:xfrm>
            <a:off x="274638" y="3954463"/>
            <a:ext cx="10058401" cy="738664"/>
          </a:xfrm>
          <a:noFill/>
        </p:spPr>
        <p:txBody>
          <a:bodyPr lIns="182880" tIns="146304" rIns="182880" bIns="146304">
            <a:spAutoFit/>
          </a:bodyPr>
          <a:lstStyle>
            <a:lvl1pPr marL="0" indent="0">
              <a:spcBef>
                <a:spcPts val="0"/>
              </a:spcBef>
              <a:buNone/>
              <a:defRPr sz="3200" spc="0" baseline="0">
                <a:gradFill>
                  <a:gsLst>
                    <a:gs pos="0">
                      <a:schemeClr val="tx1"/>
                    </a:gs>
                    <a:gs pos="100000">
                      <a:schemeClr val="tx1"/>
                    </a:gs>
                  </a:gsLst>
                  <a:lin ang="5400000" scaled="0"/>
                </a:gradFill>
                <a:latin typeface="+mj-lt"/>
              </a:defRPr>
            </a:lvl1pPr>
          </a:lstStyle>
          <a:p>
            <a:pPr lvl="0"/>
            <a:r>
              <a:rPr lang="en-US"/>
              <a:t>Speaker Name</a:t>
            </a:r>
          </a:p>
        </p:txBody>
      </p:sp>
      <p:sp>
        <p:nvSpPr>
          <p:cNvPr id="4" name="TextBox 7"/>
          <p:cNvSpPr txBox="1"/>
          <p:nvPr userDrawn="1"/>
        </p:nvSpPr>
        <p:spPr bwMode="white">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3206241061"/>
      </p:ext>
    </p:extLst>
  </p:cSld>
  <p:clrMapOvr>
    <a:overrideClrMapping bg1="dk1" tx1="lt1" bg2="dk2" tx2="lt2" accent1="accent1" accent2="accent2" accent3="accent3" accent4="accent4" accent5="accent5" accent6="accent6" hlink="hlink" folHlink="folHlink"/>
  </p:clrMapOvr>
  <p:transition spd="med">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125677"/>
            <a:ext cx="10056812" cy="1181862"/>
          </a:xfrm>
          <a:noFill/>
        </p:spPr>
        <p:txBody>
          <a:bodyPr tIns="91440" bIns="91440" anchor="t" anchorCtr="0">
            <a:spAutoFit/>
          </a:bodyPr>
          <a:lstStyle>
            <a:lvl1pPr>
              <a:defRPr lang="en-US" sz="7200" b="0" kern="1200" cap="none" spc="-100"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a:t>Video title</a:t>
            </a:r>
          </a:p>
        </p:txBody>
      </p:sp>
      <p:sp>
        <p:nvSpPr>
          <p:cNvPr id="3" name="TextBox 7"/>
          <p:cNvSpPr txBox="1"/>
          <p:nvPr userDrawn="1"/>
        </p:nvSpPr>
        <p:spPr bwMode="white">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4145414816"/>
      </p:ext>
    </p:extLst>
  </p:cSld>
  <p:clrMapOvr>
    <a:overrideClrMapping bg1="dk1" tx1="lt1" bg2="dk2" tx2="lt2" accent1="accent1" accent2="accent2" accent3="accent3" accent4="accent4" accent5="accent5" accent6="accent6" hlink="hlink" folHlink="folHlink"/>
  </p:clrMapOvr>
  <p:transition spd="med">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a:t>Section title</a:t>
            </a:r>
          </a:p>
        </p:txBody>
      </p:sp>
      <p:sp>
        <p:nvSpPr>
          <p:cNvPr id="3" name="TextBox 7"/>
          <p:cNvSpPr txBox="1"/>
          <p:nvPr userDrawn="1"/>
        </p:nvSpPr>
        <p:spPr bwMode="white">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930711903"/>
      </p:ext>
    </p:extLst>
  </p:cSld>
  <p:clrMapOvr>
    <a:masterClrMapping/>
  </p:clrMapOvr>
  <p:transition spd="med">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a:t>Section title</a:t>
            </a:r>
          </a:p>
        </p:txBody>
      </p:sp>
      <p:sp>
        <p:nvSpPr>
          <p:cNvPr id="3" name="TextBox 7"/>
          <p:cNvSpPr txBox="1"/>
          <p:nvPr userDrawn="1"/>
        </p:nvSpPr>
        <p:spPr bwMode="white">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4281129276"/>
      </p:ext>
    </p:extLst>
  </p:cSld>
  <p:clrMapOvr>
    <a:overrideClrMapping bg1="dk1" tx1="lt1" bg2="dk2" tx2="lt2" accent1="accent1" accent2="accent2" accent3="accent3" accent4="accent4" accent5="accent5" accent6="accent6" hlink="hlink" folHlink="folHlink"/>
  </p:clrMapOvr>
  <p:transition spd="med">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quare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740132"/>
            <a:ext cx="4892040" cy="1514261"/>
          </a:xfrm>
        </p:spPr>
        <p:txBody>
          <a:bodyPr wrap="square" anchor="ctr">
            <a:spAutoFit/>
          </a:bodyPr>
          <a:lstStyle>
            <a:lvl1pPr>
              <a:defRPr sz="4800" baseline="0">
                <a:gradFill>
                  <a:gsLst>
                    <a:gs pos="1250">
                      <a:schemeClr val="tx1"/>
                    </a:gs>
                    <a:gs pos="100000">
                      <a:schemeClr val="tx1"/>
                    </a:gs>
                  </a:gsLst>
                  <a:lin ang="5400000" scaled="0"/>
                </a:gradFill>
              </a:defRPr>
            </a:lvl1pPr>
          </a:lstStyle>
          <a:p>
            <a:r>
              <a:rPr lang="en-US"/>
              <a:t>Square photo layout</a:t>
            </a:r>
          </a:p>
        </p:txBody>
      </p:sp>
      <p:sp>
        <p:nvSpPr>
          <p:cNvPr id="6" name="Picture Placeholder 4"/>
          <p:cNvSpPr>
            <a:spLocks noGrp="1" noChangeAspect="1"/>
          </p:cNvSpPr>
          <p:nvPr>
            <p:ph type="pic" sz="quarter" idx="10"/>
          </p:nvPr>
        </p:nvSpPr>
        <p:spPr bwMode="ltGray">
          <a:xfrm>
            <a:off x="5441315" y="0"/>
            <a:ext cx="6995160" cy="6992587"/>
          </a:xfrm>
          <a:prstGeom prst="rect">
            <a:avLst/>
          </a:prstGeom>
          <a:blipFill>
            <a:blip r:embed="rId2"/>
            <a:stretch>
              <a:fillRect/>
            </a:stretch>
          </a:blipFill>
        </p:spPr>
        <p:txBody>
          <a:bodyPr tIns="548640" anchor="ctr" anchorCtr="0">
            <a:noAutofit/>
          </a:bodyPr>
          <a:lstStyle>
            <a:lvl1pPr marL="0" indent="0" algn="ctr">
              <a:buNone/>
              <a:defRPr sz="1600" b="1" cap="none" baseline="0">
                <a:gradFill>
                  <a:gsLst>
                    <a:gs pos="0">
                      <a:srgbClr val="FFFFFF"/>
                    </a:gs>
                    <a:gs pos="27000">
                      <a:srgbClr val="FFFFFF"/>
                    </a:gs>
                  </a:gsLst>
                  <a:lin ang="5400000" scaled="0"/>
                </a:gradFill>
                <a:latin typeface="+mn-lt"/>
              </a:defRPr>
            </a:lvl1pPr>
          </a:lstStyle>
          <a:p>
            <a:r>
              <a:rPr lang="en-US"/>
              <a:t>Click icon to add picture</a:t>
            </a:r>
          </a:p>
        </p:txBody>
      </p:sp>
    </p:spTree>
    <p:extLst>
      <p:ext uri="{BB962C8B-B14F-4D97-AF65-F5344CB8AC3E}">
        <p14:creationId xmlns:p14="http://schemas.microsoft.com/office/powerpoint/2010/main" val="2670251244"/>
      </p:ext>
    </p:extLst>
  </p:cSld>
  <p:clrMapOvr>
    <a:masterClrMapping/>
  </p:clrMapOvr>
  <p:transition spd="med">
    <p:fade/>
  </p:transition>
  <p:extLst>
    <p:ext uri="{DCECCB84-F9BA-43D5-87BE-67443E8EF086}">
      <p15:sldGuideLst xmlns:p15="http://schemas.microsoft.com/office/powerpoint/2012/main">
        <p15:guide id="1" pos="3427">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extBox 7"/>
          <p:cNvSpPr txBox="1"/>
          <p:nvPr userDrawn="1"/>
        </p:nvSpPr>
        <p:spPr bwMode="white">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2459137645"/>
      </p:ext>
    </p:extLst>
  </p:cSld>
  <p:clrMapOvr>
    <a:masterClrMapping/>
  </p:clrMapOvr>
  <p:transition spd="med">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
        <p:nvSpPr>
          <p:cNvPr id="2" name="TextBox 7"/>
          <p:cNvSpPr txBox="1"/>
          <p:nvPr userDrawn="1"/>
        </p:nvSpPr>
        <p:spPr bwMode="white">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3754595867"/>
      </p:ext>
    </p:extLst>
  </p:cSld>
  <p:clrMapOvr>
    <a:overrideClrMapping bg1="dk1" tx1="lt1" bg2="dk2" tx2="lt2" accent1="accent1" accent2="accent2" accent3="accent3" accent4="accent4" accent5="accent5" accent6="accent6" hlink="hlink" folHlink="folHlink"/>
  </p:clrMapOvr>
  <p:transition spd="med">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nfidentiality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Confidentiality slide</a:t>
            </a:r>
          </a:p>
        </p:txBody>
      </p:sp>
      <p:grpSp>
        <p:nvGrpSpPr>
          <p:cNvPr id="17" name="Group 16"/>
          <p:cNvGrpSpPr/>
          <p:nvPr userDrawn="1"/>
        </p:nvGrpSpPr>
        <p:grpSpPr>
          <a:xfrm>
            <a:off x="1041241" y="2336980"/>
            <a:ext cx="10455312" cy="1029795"/>
            <a:chOff x="1041241" y="2198265"/>
            <a:chExt cx="10455312" cy="1029795"/>
          </a:xfrm>
        </p:grpSpPr>
        <p:sp>
          <p:nvSpPr>
            <p:cNvPr id="3" name="laptop"/>
            <p:cNvSpPr>
              <a:spLocks noChangeAspect="1" noEditPoints="1"/>
            </p:cNvSpPr>
            <p:nvPr userDrawn="1"/>
          </p:nvSpPr>
          <p:spPr bwMode="auto">
            <a:xfrm>
              <a:off x="9891754" y="2198265"/>
              <a:ext cx="1417556" cy="843914"/>
            </a:xfrm>
            <a:custGeom>
              <a:avLst/>
              <a:gdLst>
                <a:gd name="T0" fmla="*/ 212 w 257"/>
                <a:gd name="T1" fmla="*/ 107 h 153"/>
                <a:gd name="T2" fmla="*/ 43 w 257"/>
                <a:gd name="T3" fmla="*/ 107 h 153"/>
                <a:gd name="T4" fmla="*/ 43 w 257"/>
                <a:gd name="T5" fmla="*/ 0 h 153"/>
                <a:gd name="T6" fmla="*/ 212 w 257"/>
                <a:gd name="T7" fmla="*/ 0 h 153"/>
                <a:gd name="T8" fmla="*/ 212 w 257"/>
                <a:gd name="T9" fmla="*/ 107 h 153"/>
                <a:gd name="T10" fmla="*/ 43 w 257"/>
                <a:gd name="T11" fmla="*/ 107 h 153"/>
                <a:gd name="T12" fmla="*/ 0 w 257"/>
                <a:gd name="T13" fmla="*/ 153 h 153"/>
                <a:gd name="T14" fmla="*/ 257 w 257"/>
                <a:gd name="T15" fmla="*/ 153 h 153"/>
                <a:gd name="T16" fmla="*/ 212 w 257"/>
                <a:gd name="T17" fmla="*/ 107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7" h="153">
                  <a:moveTo>
                    <a:pt x="212" y="107"/>
                  </a:moveTo>
                  <a:lnTo>
                    <a:pt x="43" y="107"/>
                  </a:lnTo>
                  <a:lnTo>
                    <a:pt x="43" y="0"/>
                  </a:lnTo>
                  <a:lnTo>
                    <a:pt x="212" y="0"/>
                  </a:lnTo>
                  <a:lnTo>
                    <a:pt x="212" y="107"/>
                  </a:lnTo>
                  <a:moveTo>
                    <a:pt x="43" y="107"/>
                  </a:moveTo>
                  <a:lnTo>
                    <a:pt x="0" y="153"/>
                  </a:lnTo>
                  <a:lnTo>
                    <a:pt x="257" y="153"/>
                  </a:lnTo>
                  <a:lnTo>
                    <a:pt x="212" y="107"/>
                  </a:lnTo>
                </a:path>
              </a:pathLst>
            </a:custGeom>
            <a:noFill/>
            <a:ln w="1905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gradFill>
                  <a:gsLst>
                    <a:gs pos="0">
                      <a:srgbClr val="505050"/>
                    </a:gs>
                    <a:gs pos="100000">
                      <a:srgbClr val="505050"/>
                    </a:gs>
                  </a:gsLst>
                </a:gradFill>
              </a:endParaRPr>
            </a:p>
          </p:txBody>
        </p:sp>
        <p:sp>
          <p:nvSpPr>
            <p:cNvPr id="4" name="phone"/>
            <p:cNvSpPr>
              <a:spLocks noChangeAspect="1" noEditPoints="1"/>
            </p:cNvSpPr>
            <p:nvPr userDrawn="1"/>
          </p:nvSpPr>
          <p:spPr bwMode="auto">
            <a:xfrm>
              <a:off x="4177456" y="2253648"/>
              <a:ext cx="473065" cy="757539"/>
            </a:xfrm>
            <a:custGeom>
              <a:avLst/>
              <a:gdLst>
                <a:gd name="T0" fmla="*/ 148 w 148"/>
                <a:gd name="T1" fmla="*/ 112 h 237"/>
                <a:gd name="T2" fmla="*/ 148 w 148"/>
                <a:gd name="T3" fmla="*/ 237 h 237"/>
                <a:gd name="T4" fmla="*/ 0 w 148"/>
                <a:gd name="T5" fmla="*/ 237 h 237"/>
                <a:gd name="T6" fmla="*/ 0 w 148"/>
                <a:gd name="T7" fmla="*/ 0 h 237"/>
                <a:gd name="T8" fmla="*/ 148 w 148"/>
                <a:gd name="T9" fmla="*/ 0 h 237"/>
                <a:gd name="T10" fmla="*/ 148 w 148"/>
                <a:gd name="T11" fmla="*/ 112 h 237"/>
                <a:gd name="T12" fmla="*/ 0 w 148"/>
                <a:gd name="T13" fmla="*/ 29 h 237"/>
                <a:gd name="T14" fmla="*/ 148 w 148"/>
                <a:gd name="T15" fmla="*/ 29 h 237"/>
                <a:gd name="T16" fmla="*/ 0 w 148"/>
                <a:gd name="T17" fmla="*/ 172 h 237"/>
                <a:gd name="T18" fmla="*/ 148 w 148"/>
                <a:gd name="T19" fmla="*/ 172 h 237"/>
                <a:gd name="T20" fmla="*/ 66 w 148"/>
                <a:gd name="T21" fmla="*/ 204 h 237"/>
                <a:gd name="T22" fmla="*/ 82 w 148"/>
                <a:gd name="T23" fmla="*/ 204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8" h="237">
                  <a:moveTo>
                    <a:pt x="148" y="112"/>
                  </a:moveTo>
                  <a:lnTo>
                    <a:pt x="148" y="237"/>
                  </a:lnTo>
                  <a:lnTo>
                    <a:pt x="0" y="237"/>
                  </a:lnTo>
                  <a:lnTo>
                    <a:pt x="0" y="0"/>
                  </a:lnTo>
                  <a:lnTo>
                    <a:pt x="148" y="0"/>
                  </a:lnTo>
                  <a:lnTo>
                    <a:pt x="148" y="112"/>
                  </a:lnTo>
                  <a:moveTo>
                    <a:pt x="0" y="29"/>
                  </a:moveTo>
                  <a:lnTo>
                    <a:pt x="148" y="29"/>
                  </a:lnTo>
                  <a:moveTo>
                    <a:pt x="0" y="172"/>
                  </a:moveTo>
                  <a:lnTo>
                    <a:pt x="148" y="172"/>
                  </a:lnTo>
                  <a:moveTo>
                    <a:pt x="66" y="204"/>
                  </a:moveTo>
                  <a:lnTo>
                    <a:pt x="82" y="204"/>
                  </a:lnTo>
                </a:path>
              </a:pathLst>
            </a:custGeom>
            <a:noFill/>
            <a:ln w="1905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gradFill>
                  <a:gsLst>
                    <a:gs pos="0">
                      <a:srgbClr val="505050"/>
                    </a:gs>
                    <a:gs pos="100000">
                      <a:srgbClr val="505050"/>
                    </a:gs>
                  </a:gsLst>
                </a:gradFill>
              </a:endParaRPr>
            </a:p>
          </p:txBody>
        </p:sp>
        <p:sp>
          <p:nvSpPr>
            <p:cNvPr id="5" name="tablet_2"/>
            <p:cNvSpPr>
              <a:spLocks noChangeAspect="1" noEditPoints="1"/>
            </p:cNvSpPr>
            <p:nvPr userDrawn="1"/>
          </p:nvSpPr>
          <p:spPr bwMode="auto">
            <a:xfrm>
              <a:off x="6815622" y="2222769"/>
              <a:ext cx="1118473" cy="819293"/>
            </a:xfrm>
            <a:custGeom>
              <a:avLst/>
              <a:gdLst>
                <a:gd name="T0" fmla="*/ 243 w 243"/>
                <a:gd name="T1" fmla="*/ 83 h 178"/>
                <a:gd name="T2" fmla="*/ 243 w 243"/>
                <a:gd name="T3" fmla="*/ 178 h 178"/>
                <a:gd name="T4" fmla="*/ 0 w 243"/>
                <a:gd name="T5" fmla="*/ 178 h 178"/>
                <a:gd name="T6" fmla="*/ 0 w 243"/>
                <a:gd name="T7" fmla="*/ 0 h 178"/>
                <a:gd name="T8" fmla="*/ 243 w 243"/>
                <a:gd name="T9" fmla="*/ 0 h 178"/>
                <a:gd name="T10" fmla="*/ 243 w 243"/>
                <a:gd name="T11" fmla="*/ 83 h 178"/>
                <a:gd name="T12" fmla="*/ 113 w 243"/>
                <a:gd name="T13" fmla="*/ 147 h 178"/>
                <a:gd name="T14" fmla="*/ 129 w 243"/>
                <a:gd name="T15" fmla="*/ 147 h 1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3" h="178">
                  <a:moveTo>
                    <a:pt x="243" y="83"/>
                  </a:moveTo>
                  <a:lnTo>
                    <a:pt x="243" y="178"/>
                  </a:lnTo>
                  <a:lnTo>
                    <a:pt x="0" y="178"/>
                  </a:lnTo>
                  <a:lnTo>
                    <a:pt x="0" y="0"/>
                  </a:lnTo>
                  <a:lnTo>
                    <a:pt x="243" y="0"/>
                  </a:lnTo>
                  <a:lnTo>
                    <a:pt x="243" y="83"/>
                  </a:lnTo>
                  <a:moveTo>
                    <a:pt x="113" y="147"/>
                  </a:moveTo>
                  <a:lnTo>
                    <a:pt x="129" y="147"/>
                  </a:lnTo>
                </a:path>
              </a:pathLst>
            </a:custGeom>
            <a:noFill/>
            <a:ln w="1905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gradFill>
                  <a:gsLst>
                    <a:gs pos="0">
                      <a:srgbClr val="505050"/>
                    </a:gs>
                    <a:gs pos="100000">
                      <a:srgbClr val="505050"/>
                    </a:gs>
                  </a:gsLst>
                </a:gradFill>
              </a:endParaRPr>
            </a:p>
          </p:txBody>
        </p:sp>
        <p:sp>
          <p:nvSpPr>
            <p:cNvPr id="6" name="camera"/>
            <p:cNvSpPr>
              <a:spLocks noChangeAspect="1" noEditPoints="1"/>
            </p:cNvSpPr>
            <p:nvPr userDrawn="1"/>
          </p:nvSpPr>
          <p:spPr bwMode="auto">
            <a:xfrm>
              <a:off x="1041241" y="2295852"/>
              <a:ext cx="842296" cy="673131"/>
            </a:xfrm>
            <a:custGeom>
              <a:avLst/>
              <a:gdLst>
                <a:gd name="T0" fmla="*/ 0 w 330"/>
                <a:gd name="T1" fmla="*/ 24 h 264"/>
                <a:gd name="T2" fmla="*/ 87 w 330"/>
                <a:gd name="T3" fmla="*/ 24 h 264"/>
                <a:gd name="T4" fmla="*/ 111 w 330"/>
                <a:gd name="T5" fmla="*/ 0 h 264"/>
                <a:gd name="T6" fmla="*/ 217 w 330"/>
                <a:gd name="T7" fmla="*/ 0 h 264"/>
                <a:gd name="T8" fmla="*/ 242 w 330"/>
                <a:gd name="T9" fmla="*/ 24 h 264"/>
                <a:gd name="T10" fmla="*/ 330 w 330"/>
                <a:gd name="T11" fmla="*/ 24 h 264"/>
                <a:gd name="T12" fmla="*/ 330 w 330"/>
                <a:gd name="T13" fmla="*/ 264 h 264"/>
                <a:gd name="T14" fmla="*/ 0 w 330"/>
                <a:gd name="T15" fmla="*/ 264 h 264"/>
                <a:gd name="T16" fmla="*/ 0 w 330"/>
                <a:gd name="T17" fmla="*/ 24 h 264"/>
                <a:gd name="T18" fmla="*/ 165 w 330"/>
                <a:gd name="T19" fmla="*/ 221 h 264"/>
                <a:gd name="T20" fmla="*/ 242 w 330"/>
                <a:gd name="T21" fmla="*/ 144 h 264"/>
                <a:gd name="T22" fmla="*/ 165 w 330"/>
                <a:gd name="T23" fmla="*/ 67 h 264"/>
                <a:gd name="T24" fmla="*/ 88 w 330"/>
                <a:gd name="T25" fmla="*/ 144 h 264"/>
                <a:gd name="T26" fmla="*/ 165 w 330"/>
                <a:gd name="T27" fmla="*/ 221 h 264"/>
                <a:gd name="T28" fmla="*/ 42 w 330"/>
                <a:gd name="T29" fmla="*/ 73 h 264"/>
                <a:gd name="T30" fmla="*/ 48 w 330"/>
                <a:gd name="T31" fmla="*/ 67 h 264"/>
                <a:gd name="T32" fmla="*/ 42 w 330"/>
                <a:gd name="T33" fmla="*/ 61 h 264"/>
                <a:gd name="T34" fmla="*/ 36 w 330"/>
                <a:gd name="T35" fmla="*/ 67 h 264"/>
                <a:gd name="T36" fmla="*/ 42 w 330"/>
                <a:gd name="T37" fmla="*/ 73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0" h="264">
                  <a:moveTo>
                    <a:pt x="0" y="24"/>
                  </a:moveTo>
                  <a:cubicBezTo>
                    <a:pt x="87" y="24"/>
                    <a:pt x="87" y="24"/>
                    <a:pt x="87" y="24"/>
                  </a:cubicBezTo>
                  <a:cubicBezTo>
                    <a:pt x="111" y="0"/>
                    <a:pt x="111" y="0"/>
                    <a:pt x="111" y="0"/>
                  </a:cubicBezTo>
                  <a:cubicBezTo>
                    <a:pt x="217" y="0"/>
                    <a:pt x="217" y="0"/>
                    <a:pt x="217" y="0"/>
                  </a:cubicBezTo>
                  <a:cubicBezTo>
                    <a:pt x="242" y="24"/>
                    <a:pt x="242" y="24"/>
                    <a:pt x="242" y="24"/>
                  </a:cubicBezTo>
                  <a:cubicBezTo>
                    <a:pt x="330" y="24"/>
                    <a:pt x="330" y="24"/>
                    <a:pt x="330" y="24"/>
                  </a:cubicBezTo>
                  <a:cubicBezTo>
                    <a:pt x="330" y="264"/>
                    <a:pt x="330" y="264"/>
                    <a:pt x="330" y="264"/>
                  </a:cubicBezTo>
                  <a:cubicBezTo>
                    <a:pt x="0" y="264"/>
                    <a:pt x="0" y="264"/>
                    <a:pt x="0" y="264"/>
                  </a:cubicBezTo>
                  <a:lnTo>
                    <a:pt x="0" y="24"/>
                  </a:lnTo>
                  <a:close/>
                  <a:moveTo>
                    <a:pt x="165" y="221"/>
                  </a:moveTo>
                  <a:cubicBezTo>
                    <a:pt x="208" y="221"/>
                    <a:pt x="242" y="187"/>
                    <a:pt x="242" y="144"/>
                  </a:cubicBezTo>
                  <a:cubicBezTo>
                    <a:pt x="242" y="101"/>
                    <a:pt x="208" y="67"/>
                    <a:pt x="165" y="67"/>
                  </a:cubicBezTo>
                  <a:cubicBezTo>
                    <a:pt x="123" y="67"/>
                    <a:pt x="88" y="101"/>
                    <a:pt x="88" y="144"/>
                  </a:cubicBezTo>
                  <a:cubicBezTo>
                    <a:pt x="88" y="187"/>
                    <a:pt x="123" y="221"/>
                    <a:pt x="165" y="221"/>
                  </a:cubicBezTo>
                  <a:close/>
                  <a:moveTo>
                    <a:pt x="42" y="73"/>
                  </a:moveTo>
                  <a:cubicBezTo>
                    <a:pt x="45" y="73"/>
                    <a:pt x="48" y="70"/>
                    <a:pt x="48" y="67"/>
                  </a:cubicBezTo>
                  <a:cubicBezTo>
                    <a:pt x="48" y="64"/>
                    <a:pt x="45" y="61"/>
                    <a:pt x="42" y="61"/>
                  </a:cubicBezTo>
                  <a:cubicBezTo>
                    <a:pt x="38" y="61"/>
                    <a:pt x="36" y="64"/>
                    <a:pt x="36" y="67"/>
                  </a:cubicBezTo>
                  <a:cubicBezTo>
                    <a:pt x="36" y="70"/>
                    <a:pt x="38" y="73"/>
                    <a:pt x="42" y="73"/>
                  </a:cubicBezTo>
                  <a:close/>
                </a:path>
              </a:pathLst>
            </a:custGeom>
            <a:noFill/>
            <a:ln w="1905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900">
                <a:gradFill>
                  <a:gsLst>
                    <a:gs pos="0">
                      <a:srgbClr val="505050"/>
                    </a:gs>
                    <a:gs pos="100000">
                      <a:srgbClr val="505050"/>
                    </a:gs>
                  </a:gsLst>
                </a:gradFill>
              </a:endParaRPr>
            </a:p>
          </p:txBody>
        </p:sp>
        <p:sp>
          <p:nvSpPr>
            <p:cNvPr id="9" name="Multiplication Sign 8"/>
            <p:cNvSpPr/>
            <p:nvPr userDrawn="1"/>
          </p:nvSpPr>
          <p:spPr bwMode="auto">
            <a:xfrm>
              <a:off x="1654939" y="2770865"/>
              <a:ext cx="457195" cy="457195"/>
            </a:xfrm>
            <a:prstGeom prst="mathMultiply">
              <a:avLst>
                <a:gd name="adj1" fmla="val 16854"/>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10" name="Multiplication Sign 9"/>
            <p:cNvSpPr/>
            <p:nvPr userDrawn="1"/>
          </p:nvSpPr>
          <p:spPr bwMode="auto">
            <a:xfrm>
              <a:off x="4406053" y="2770865"/>
              <a:ext cx="457195" cy="457195"/>
            </a:xfrm>
            <a:prstGeom prst="mathMultiply">
              <a:avLst>
                <a:gd name="adj1" fmla="val 16854"/>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11" name="Multiplication Sign 10"/>
            <p:cNvSpPr/>
            <p:nvPr userDrawn="1"/>
          </p:nvSpPr>
          <p:spPr bwMode="auto">
            <a:xfrm>
              <a:off x="7703328" y="2770865"/>
              <a:ext cx="457195" cy="457195"/>
            </a:xfrm>
            <a:prstGeom prst="mathMultiply">
              <a:avLst>
                <a:gd name="adj1" fmla="val 16854"/>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13" name="Multiplication Sign 12"/>
            <p:cNvSpPr/>
            <p:nvPr userDrawn="1"/>
          </p:nvSpPr>
          <p:spPr bwMode="auto">
            <a:xfrm>
              <a:off x="11039358" y="2770865"/>
              <a:ext cx="457195" cy="457195"/>
            </a:xfrm>
            <a:prstGeom prst="mathMultiply">
              <a:avLst>
                <a:gd name="adj1" fmla="val 16854"/>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grpSp>
      <p:sp>
        <p:nvSpPr>
          <p:cNvPr id="15" name="TextBox 14"/>
          <p:cNvSpPr txBox="1"/>
          <p:nvPr userDrawn="1"/>
        </p:nvSpPr>
        <p:spPr>
          <a:xfrm>
            <a:off x="641999" y="4490905"/>
            <a:ext cx="11152477" cy="2206758"/>
          </a:xfrm>
          <a:prstGeom prst="rect">
            <a:avLst/>
          </a:prstGeom>
          <a:noFill/>
        </p:spPr>
        <p:txBody>
          <a:bodyPr wrap="none" lIns="182880" tIns="146304" rIns="182880" bIns="146304" rtlCol="0" anchor="ctr">
            <a:spAutoFit/>
          </a:bodyPr>
          <a:lstStyle/>
          <a:p>
            <a:pPr algn="ctr">
              <a:lnSpc>
                <a:spcPct val="90000"/>
              </a:lnSpc>
              <a:spcBef>
                <a:spcPts val="1200"/>
              </a:spcBef>
              <a:spcAft>
                <a:spcPts val="600"/>
              </a:spcAft>
            </a:pPr>
            <a:r>
              <a:rPr lang="en-US" sz="2200">
                <a:gradFill>
                  <a:gsLst>
                    <a:gs pos="2917">
                      <a:schemeClr val="tx1"/>
                    </a:gs>
                    <a:gs pos="30000">
                      <a:schemeClr val="tx1"/>
                    </a:gs>
                  </a:gsLst>
                  <a:lin ang="5400000" scaled="0"/>
                </a:gradFill>
              </a:rPr>
              <a:t>Microsoft Ready content is </a:t>
            </a:r>
            <a:r>
              <a:rPr lang="en-US" sz="2200" kern="1200">
                <a:gradFill>
                  <a:gsLst>
                    <a:gs pos="2917">
                      <a:schemeClr val="tx1"/>
                    </a:gs>
                    <a:gs pos="30000">
                      <a:schemeClr val="tx1"/>
                    </a:gs>
                  </a:gsLst>
                  <a:lin ang="5400000" scaled="0"/>
                </a:gradFill>
                <a:latin typeface="Segoe UI Semibold" panose="020B0702040204020203" pitchFamily="34" charset="0"/>
                <a:ea typeface="+mn-ea"/>
                <a:cs typeface="Segoe UI Semibold" panose="020B0702040204020203" pitchFamily="34" charset="0"/>
              </a:rPr>
              <a:t>Microsoft Confidential – Internal only</a:t>
            </a:r>
          </a:p>
          <a:p>
            <a:pPr algn="ctr">
              <a:lnSpc>
                <a:spcPct val="90000"/>
              </a:lnSpc>
              <a:spcBef>
                <a:spcPts val="1200"/>
              </a:spcBef>
              <a:spcAft>
                <a:spcPts val="600"/>
              </a:spcAft>
            </a:pPr>
            <a:r>
              <a:rPr lang="en-US" sz="2200" kern="1200">
                <a:gradFill>
                  <a:gsLst>
                    <a:gs pos="2917">
                      <a:schemeClr val="tx1"/>
                    </a:gs>
                    <a:gs pos="30000">
                      <a:schemeClr val="tx1"/>
                    </a:gs>
                  </a:gsLst>
                  <a:lin ang="5400000" scaled="0"/>
                </a:gradFill>
                <a:latin typeface="Segoe UI Semibold" panose="020B0702040204020203" pitchFamily="34" charset="0"/>
                <a:ea typeface="+mn-ea"/>
                <a:cs typeface="Segoe UI Semibold" panose="020B0702040204020203" pitchFamily="34" charset="0"/>
              </a:rPr>
              <a:t>DO NOT </a:t>
            </a:r>
            <a:r>
              <a:rPr lang="en-US" sz="2200">
                <a:gradFill>
                  <a:gsLst>
                    <a:gs pos="2917">
                      <a:schemeClr val="tx1"/>
                    </a:gs>
                    <a:gs pos="30000">
                      <a:schemeClr val="tx1"/>
                    </a:gs>
                  </a:gsLst>
                  <a:lin ang="5400000" scaled="0"/>
                </a:gradFill>
              </a:rPr>
              <a:t>post Microsoft Ready content to any blogs or external websites</a:t>
            </a:r>
          </a:p>
          <a:p>
            <a:pPr algn="ctr">
              <a:lnSpc>
                <a:spcPct val="90000"/>
              </a:lnSpc>
              <a:spcBef>
                <a:spcPts val="1200"/>
              </a:spcBef>
              <a:spcAft>
                <a:spcPts val="600"/>
              </a:spcAft>
            </a:pPr>
            <a:r>
              <a:rPr lang="en-US" sz="2200" kern="1200">
                <a:gradFill>
                  <a:gsLst>
                    <a:gs pos="2917">
                      <a:schemeClr val="tx1"/>
                    </a:gs>
                    <a:gs pos="30000">
                      <a:schemeClr val="tx1"/>
                    </a:gs>
                  </a:gsLst>
                  <a:lin ang="5400000" scaled="0"/>
                </a:gradFill>
                <a:latin typeface="Segoe UI Semibold" panose="020B0702040204020203" pitchFamily="34" charset="0"/>
                <a:ea typeface="+mn-ea"/>
                <a:cs typeface="Segoe UI Semibold" panose="020B0702040204020203" pitchFamily="34" charset="0"/>
              </a:rPr>
              <a:t>DO NOT </a:t>
            </a:r>
            <a:r>
              <a:rPr lang="en-US" sz="2200">
                <a:gradFill>
                  <a:gsLst>
                    <a:gs pos="2917">
                      <a:schemeClr val="tx1"/>
                    </a:gs>
                    <a:gs pos="30000">
                      <a:schemeClr val="tx1"/>
                    </a:gs>
                  </a:gsLst>
                  <a:lin ang="5400000" scaled="0"/>
                </a:gradFill>
              </a:rPr>
              <a:t>take photos or video of sessions or slides throughout the Microsoft Ready event</a:t>
            </a:r>
          </a:p>
          <a:p>
            <a:pPr algn="ctr">
              <a:lnSpc>
                <a:spcPct val="90000"/>
              </a:lnSpc>
              <a:spcBef>
                <a:spcPts val="1200"/>
              </a:spcBef>
              <a:spcAft>
                <a:spcPts val="600"/>
              </a:spcAft>
            </a:pPr>
            <a:r>
              <a:rPr lang="en-US" sz="2200">
                <a:gradFill>
                  <a:gsLst>
                    <a:gs pos="2917">
                      <a:schemeClr val="tx1"/>
                    </a:gs>
                    <a:gs pos="30000">
                      <a:schemeClr val="tx1"/>
                    </a:gs>
                  </a:gsLst>
                  <a:lin ang="5400000" scaled="0"/>
                </a:gradFill>
              </a:rPr>
              <a:t>Content will be available to internal audiences on-demand post-event</a:t>
            </a:r>
          </a:p>
        </p:txBody>
      </p:sp>
    </p:spTree>
    <p:extLst>
      <p:ext uri="{BB962C8B-B14F-4D97-AF65-F5344CB8AC3E}">
        <p14:creationId xmlns:p14="http://schemas.microsoft.com/office/powerpoint/2010/main" val="167053753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a:t>Slide for developer code</a:t>
            </a:r>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1pPr>
            <a:lvl2pPr marL="346553"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2pPr>
            <a:lvl3pPr marL="584607"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3pPr>
            <a:lvl4pPr marL="814563"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4pPr>
            <a:lvl5pPr marL="1050997" indent="0">
              <a:buNone/>
              <a:defRPr>
                <a:gradFill>
                  <a:gsLst>
                    <a:gs pos="8718">
                      <a:srgbClr val="353535"/>
                    </a:gs>
                    <a:gs pos="34000">
                      <a:srgbClr val="353535"/>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50088843"/>
      </p:ext>
    </p:extLst>
  </p:cSld>
  <p:clrMapOvr>
    <a:masterClrMapping/>
  </p:clrMapOvr>
  <p:transition spd="med">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losing logo slide">
    <p:bg>
      <p:bgPr>
        <a:solidFill>
          <a:schemeClr val="accent1"/>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9" y="6220609"/>
            <a:ext cx="4572000" cy="477054"/>
          </a:xfrm>
          <a:prstGeom prst="rect">
            <a:avLst/>
          </a:prstGeom>
          <a:noFill/>
          <a:ln w="12700">
            <a:noFill/>
            <a:miter lim="800000"/>
            <a:headEnd type="none" w="sm" len="sm"/>
            <a:tailEnd type="none" w="sm" len="sm"/>
          </a:ln>
          <a:effectLst/>
        </p:spPr>
        <p:txBody>
          <a:bodyPr vert="horz" wrap="square" lIns="182880" tIns="182880" rIns="182880" bIns="182880" numCol="1" anchor="t" anchorCtr="0" compatLnSpc="1">
            <a:prstTxWarp prst="textNoShape">
              <a:avLst/>
            </a:prstTxWarp>
            <a:spAutoFit/>
          </a:bodyPr>
          <a:lstStyle/>
          <a:p>
            <a:pPr defTabSz="932290" eaLnBrk="0" hangingPunct="0"/>
            <a:r>
              <a:rPr lang="en-US" sz="700">
                <a:gradFill>
                  <a:gsLst>
                    <a:gs pos="0">
                      <a:schemeClr val="tx1"/>
                    </a:gs>
                    <a:gs pos="100000">
                      <a:schemeClr val="tx1"/>
                    </a:gs>
                  </a:gsLst>
                  <a:lin ang="5400000" scaled="0"/>
                </a:gradFill>
                <a:cs typeface="Segoe UI" pitchFamily="34" charset="0"/>
              </a:rPr>
              <a:t>© Copyright Microsoft Corporation. All rights reserved. </a:t>
            </a:r>
          </a:p>
        </p:txBody>
      </p:sp>
      <p:pic>
        <p:nvPicPr>
          <p:cNvPr id="8" name="MS logo white - EMF"/>
          <p:cNvPicPr>
            <a:picLocks noChangeAspect="1"/>
          </p:cNvPicPr>
          <p:nvPr userDrawn="1"/>
        </p:nvPicPr>
        <p:blipFill>
          <a:blip r:embed="rId2"/>
          <a:stretch>
            <a:fillRect/>
          </a:stretch>
        </p:blipFill>
        <p:spPr bwMode="black">
          <a:xfrm>
            <a:off x="460688" y="479425"/>
            <a:ext cx="1451843" cy="310896"/>
          </a:xfrm>
          <a:prstGeom prst="rect">
            <a:avLst/>
          </a:prstGeom>
        </p:spPr>
      </p:pic>
    </p:spTree>
    <p:extLst>
      <p:ext uri="{BB962C8B-B14F-4D97-AF65-F5344CB8AC3E}">
        <p14:creationId xmlns:p14="http://schemas.microsoft.com/office/powerpoint/2010/main" val="1941424550"/>
      </p:ext>
    </p:extLst>
  </p:cSld>
  <p:clrMapOvr>
    <a:overrideClrMapping bg1="dk1" tx1="lt1" bg2="dk2" tx2="lt2" accent1="accent1" accent2="accent2" accent3="accent3" accent4="accent4" accent5="accent5" accent6="accent6" hlink="hlink" folHlink="folHlink"/>
  </p:clrMapOvr>
  <p:transition spd="med">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1801402680"/>
      </p:ext>
    </p:extLst>
  </p:cSld>
  <p:clrMapOvr>
    <a:overrideClrMapping bg1="dk1" tx1="lt1" bg2="dk2" tx2="lt2" accent1="accent1" accent2="accent2" accent3="accent3" accent4="accent4" accent5="accent5" accent6="accent6" hlink="hlink" folHlink="folHlink"/>
  </p:clrMapOvr>
  <p:transition spd="med">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8_BULLETED LIST_ALT">
    <p:bg>
      <p:bgRef idx="1001">
        <a:schemeClr val="bg1"/>
      </p:bgRef>
    </p:bg>
    <p:spTree>
      <p:nvGrpSpPr>
        <p:cNvPr id="1" name=""/>
        <p:cNvGrpSpPr/>
        <p:nvPr/>
      </p:nvGrpSpPr>
      <p:grpSpPr>
        <a:xfrm>
          <a:off x="0" y="0"/>
          <a:ext cx="0" cy="0"/>
          <a:chOff x="0" y="0"/>
          <a:chExt cx="0" cy="0"/>
        </a:xfrm>
      </p:grpSpPr>
      <p:sp>
        <p:nvSpPr>
          <p:cNvPr id="17" name="Text Placeholder 2"/>
          <p:cNvSpPr>
            <a:spLocks noGrp="1"/>
          </p:cNvSpPr>
          <p:nvPr>
            <p:ph type="body" sz="quarter" idx="14" hasCustomPrompt="1"/>
          </p:nvPr>
        </p:nvSpPr>
        <p:spPr>
          <a:xfrm>
            <a:off x="400978" y="347968"/>
            <a:ext cx="11036744" cy="781585"/>
          </a:xfrm>
        </p:spPr>
        <p:txBody>
          <a:bodyPr lIns="0" tIns="0" rIns="0" bIns="0" anchor="t" anchorCtr="0">
            <a:noAutofit/>
          </a:bodyPr>
          <a:lstStyle>
            <a:lvl1pPr marL="0" indent="0" algn="l" defTabSz="508623" rtl="0" eaLnBrk="1" latinLnBrk="0" hangingPunct="1">
              <a:lnSpc>
                <a:spcPct val="90000"/>
              </a:lnSpc>
              <a:spcBef>
                <a:spcPts val="0"/>
              </a:spcBef>
              <a:spcAft>
                <a:spcPts val="0"/>
              </a:spcAft>
              <a:buFont typeface="Arial"/>
              <a:buNone/>
              <a:defRPr lang="en-US" sz="5400" b="0" kern="1200" cap="none" spc="-100" baseline="0" dirty="0">
                <a:gradFill>
                  <a:gsLst>
                    <a:gs pos="2655">
                      <a:schemeClr val="accent4"/>
                    </a:gs>
                    <a:gs pos="14159">
                      <a:schemeClr val="accent4"/>
                    </a:gs>
                  </a:gsLst>
                  <a:lin ang="5400000" scaled="1"/>
                </a:gradFill>
                <a:latin typeface="+mj-lt"/>
                <a:ea typeface="+mn-ea"/>
                <a:cs typeface="Segoe UI" panose="020B0502040204020203" pitchFamily="34" charset="0"/>
              </a:defRPr>
            </a:lvl1pPr>
            <a:lvl2pPr marL="0" indent="0" algn="l" defTabSz="508623"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623"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623"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623"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Headline</a:t>
            </a:r>
          </a:p>
        </p:txBody>
      </p:sp>
      <p:sp>
        <p:nvSpPr>
          <p:cNvPr id="7" name="Text Placeholder 2"/>
          <p:cNvSpPr>
            <a:spLocks noGrp="1"/>
          </p:cNvSpPr>
          <p:nvPr>
            <p:ph type="body" sz="quarter" idx="16" hasCustomPrompt="1"/>
          </p:nvPr>
        </p:nvSpPr>
        <p:spPr>
          <a:xfrm>
            <a:off x="446567" y="1730195"/>
            <a:ext cx="10989103" cy="3044250"/>
          </a:xfrm>
        </p:spPr>
        <p:txBody>
          <a:bodyPr lIns="0" tIns="0" rIns="0" bIns="0">
            <a:noAutofit/>
          </a:bodyPr>
          <a:lstStyle>
            <a:lvl1pPr marL="169860" marR="0" indent="-169860" algn="l" defTabSz="508623" rtl="0" eaLnBrk="1" fontAlgn="auto" latinLnBrk="0" hangingPunct="1">
              <a:lnSpc>
                <a:spcPct val="114000"/>
              </a:lnSpc>
              <a:spcBef>
                <a:spcPts val="1200"/>
              </a:spcBef>
              <a:spcAft>
                <a:spcPts val="0"/>
              </a:spcAft>
              <a:buClr>
                <a:schemeClr val="accent4"/>
              </a:buClr>
              <a:buSzTx/>
              <a:buFont typeface="Arial" panose="020B0604020202020204" pitchFamily="34" charset="0"/>
              <a:buChar char="•"/>
              <a:tabLst/>
              <a:defRPr lang="en-US" sz="2000" b="0" kern="1200" cap="none" spc="0" baseline="0" dirty="0" smtClean="0">
                <a:gradFill>
                  <a:gsLst>
                    <a:gs pos="79646">
                      <a:schemeClr val="tx1"/>
                    </a:gs>
                    <a:gs pos="63000">
                      <a:schemeClr val="tx1"/>
                    </a:gs>
                  </a:gsLst>
                  <a:lin ang="5400000" scaled="1"/>
                </a:gradFill>
                <a:latin typeface="Segoe UI Semilight" panose="020B0402040204020203" pitchFamily="34" charset="0"/>
                <a:ea typeface="+mn-ea"/>
                <a:cs typeface="Segoe UI Semilight" panose="020B0402040204020203" pitchFamily="34" charset="0"/>
              </a:defRPr>
            </a:lvl1pPr>
            <a:lvl2pPr marL="452432" indent="-285747" algn="l" defTabSz="508623" rtl="0" eaLnBrk="1" latinLnBrk="0" hangingPunct="1">
              <a:lnSpc>
                <a:spcPct val="114000"/>
              </a:lnSpc>
              <a:spcBef>
                <a:spcPts val="1200"/>
              </a:spcBef>
              <a:spcAft>
                <a:spcPts val="0"/>
              </a:spcAft>
              <a:buFont typeface="Arial" panose="020B0604020202020204" pitchFamily="34" charset="0"/>
              <a:buChar char="•"/>
              <a:defRPr lang="en-US" sz="2000" kern="1200" dirty="0" smtClean="0">
                <a:gradFill>
                  <a:gsLst>
                    <a:gs pos="79646">
                      <a:schemeClr val="tx1"/>
                    </a:gs>
                    <a:gs pos="63000">
                      <a:schemeClr val="tx1"/>
                    </a:gs>
                  </a:gsLst>
                  <a:lin ang="5400000" scaled="1"/>
                </a:gradFill>
                <a:latin typeface="+mn-lt"/>
                <a:ea typeface="+mn-ea"/>
                <a:cs typeface="+mn-cs"/>
              </a:defRPr>
            </a:lvl2pPr>
            <a:lvl3pPr marL="619116" indent="-285747" algn="l" defTabSz="508623" rtl="0" eaLnBrk="1" latinLnBrk="0" hangingPunct="1">
              <a:lnSpc>
                <a:spcPct val="114000"/>
              </a:lnSpc>
              <a:spcBef>
                <a:spcPts val="1200"/>
              </a:spcBef>
              <a:spcAft>
                <a:spcPts val="0"/>
              </a:spcAft>
              <a:buClr>
                <a:schemeClr val="accent4"/>
              </a:buClr>
              <a:buFont typeface="Arial" panose="020B0604020202020204" pitchFamily="34" charset="0"/>
              <a:buChar char="•"/>
              <a:defRPr lang="en-US" sz="2000" kern="1200" baseline="0" dirty="0" smtClean="0">
                <a:gradFill>
                  <a:gsLst>
                    <a:gs pos="79646">
                      <a:schemeClr val="tx1"/>
                    </a:gs>
                    <a:gs pos="63000">
                      <a:schemeClr val="tx1"/>
                    </a:gs>
                  </a:gsLst>
                  <a:lin ang="5400000" scaled="1"/>
                </a:gradFill>
                <a:latin typeface="+mn-lt"/>
                <a:ea typeface="+mn-ea"/>
                <a:cs typeface="+mn-cs"/>
              </a:defRPr>
            </a:lvl3pPr>
            <a:lvl4pPr marL="787391" indent="-285747" algn="l" defTabSz="508623" rtl="0" eaLnBrk="1" latinLnBrk="0" hangingPunct="1">
              <a:lnSpc>
                <a:spcPct val="114000"/>
              </a:lnSpc>
              <a:spcBef>
                <a:spcPts val="1200"/>
              </a:spcBef>
              <a:spcAft>
                <a:spcPts val="0"/>
              </a:spcAft>
              <a:buNone/>
              <a:defRPr lang="en-US" sz="2000" kern="1200" dirty="0">
                <a:gradFill>
                  <a:gsLst>
                    <a:gs pos="79646">
                      <a:schemeClr val="tx1"/>
                    </a:gs>
                    <a:gs pos="63000">
                      <a:schemeClr val="tx1"/>
                    </a:gs>
                  </a:gsLst>
                  <a:lin ang="5400000" scaled="1"/>
                </a:gradFill>
                <a:latin typeface="+mn-lt"/>
                <a:ea typeface="+mn-ea"/>
                <a:cs typeface="+mn-cs"/>
              </a:defRPr>
            </a:lvl4pPr>
            <a:lvl5pPr marL="0" indent="0" algn="l" defTabSz="508623"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marL="169860" lvl="0" indent="-169860" algn="l" defTabSz="508623" rtl="0" eaLnBrk="1" latinLnBrk="0" hangingPunct="1">
              <a:lnSpc>
                <a:spcPct val="114000"/>
              </a:lnSpc>
              <a:spcBef>
                <a:spcPct val="20000"/>
              </a:spcBef>
              <a:buClr>
                <a:schemeClr val="accent4"/>
              </a:buClr>
              <a:buFont typeface="Arial" panose="020B0604020202020204" pitchFamily="34" charset="0"/>
              <a:buChar char="•"/>
            </a:pPr>
            <a:r>
              <a:rPr lang="en-US"/>
              <a:t>Level 1</a:t>
            </a:r>
          </a:p>
          <a:p>
            <a:pPr marL="341310" lvl="1" indent="-174622" algn="l" defTabSz="508623" rtl="0" eaLnBrk="1" latinLnBrk="0" hangingPunct="1">
              <a:spcBef>
                <a:spcPct val="20000"/>
              </a:spcBef>
              <a:buClr>
                <a:schemeClr val="accent4"/>
              </a:buClr>
              <a:buFont typeface="Arial" panose="020B0604020202020204" pitchFamily="34" charset="0"/>
              <a:buChar char="•"/>
            </a:pPr>
            <a:r>
              <a:rPr lang="en-US"/>
              <a:t>Level 2</a:t>
            </a:r>
          </a:p>
          <a:p>
            <a:pPr marL="511169" lvl="2" indent="-177797" algn="l" defTabSz="508623" rtl="0" eaLnBrk="1" latinLnBrk="0" hangingPunct="1">
              <a:spcBef>
                <a:spcPct val="20000"/>
              </a:spcBef>
              <a:buClr>
                <a:schemeClr val="accent4"/>
              </a:buClr>
              <a:buFont typeface="Arial" panose="020B0604020202020204" pitchFamily="34" charset="0"/>
              <a:buChar char="•"/>
            </a:pPr>
            <a:r>
              <a:rPr lang="en-US"/>
              <a:t>Level 3</a:t>
            </a:r>
          </a:p>
          <a:p>
            <a:pPr marL="634992" lvl="3" indent="-133348" algn="l" defTabSz="508623" rtl="0" eaLnBrk="1" latinLnBrk="0" hangingPunct="1">
              <a:spcBef>
                <a:spcPct val="20000"/>
              </a:spcBef>
              <a:buClr>
                <a:schemeClr val="accent4"/>
              </a:buClr>
              <a:buFont typeface="Arial" panose="020B0604020202020204" pitchFamily="34" charset="0"/>
              <a:buChar char="•"/>
            </a:pPr>
            <a:r>
              <a:rPr lang="en-US"/>
              <a:t>Level 4</a:t>
            </a:r>
          </a:p>
        </p:txBody>
      </p:sp>
    </p:spTree>
    <p:extLst>
      <p:ext uri="{BB962C8B-B14F-4D97-AF65-F5344CB8AC3E}">
        <p14:creationId xmlns:p14="http://schemas.microsoft.com/office/powerpoint/2010/main" val="2928235633"/>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CFAE729-3AE5-423F-AD7A-445AF741209C}"/>
              </a:ext>
            </a:extLst>
          </p:cNvPr>
          <p:cNvSpPr/>
          <p:nvPr userDrawn="1"/>
        </p:nvSpPr>
        <p:spPr>
          <a:xfrm>
            <a:off x="0" y="0"/>
            <a:ext cx="12436475" cy="69945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36"/>
          </a:p>
        </p:txBody>
      </p:sp>
    </p:spTree>
    <p:extLst>
      <p:ext uri="{BB962C8B-B14F-4D97-AF65-F5344CB8AC3E}">
        <p14:creationId xmlns:p14="http://schemas.microsoft.com/office/powerpoint/2010/main" val="166091027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4_HEADLINE ONLY">
    <p:bg>
      <p:bgRef idx="1001">
        <a:schemeClr val="bg1"/>
      </p:bgRef>
    </p:bg>
    <p:spTree>
      <p:nvGrpSpPr>
        <p:cNvPr id="1" name=""/>
        <p:cNvGrpSpPr/>
        <p:nvPr/>
      </p:nvGrpSpPr>
      <p:grpSpPr>
        <a:xfrm>
          <a:off x="0" y="0"/>
          <a:ext cx="0" cy="0"/>
          <a:chOff x="0" y="0"/>
          <a:chExt cx="0" cy="0"/>
        </a:xfrm>
      </p:grpSpPr>
      <p:sp>
        <p:nvSpPr>
          <p:cNvPr id="17" name="Text Placeholder 2"/>
          <p:cNvSpPr>
            <a:spLocks noGrp="1"/>
          </p:cNvSpPr>
          <p:nvPr>
            <p:ph type="body" sz="quarter" idx="14" hasCustomPrompt="1"/>
          </p:nvPr>
        </p:nvSpPr>
        <p:spPr>
          <a:xfrm>
            <a:off x="394821" y="341737"/>
            <a:ext cx="11036744" cy="781585"/>
          </a:xfrm>
        </p:spPr>
        <p:txBody>
          <a:bodyPr lIns="0" tIns="0" rIns="0" bIns="0" anchor="t" anchorCtr="0">
            <a:noAutofit/>
          </a:bodyPr>
          <a:lstStyle>
            <a:lvl1pPr marL="0" indent="0" algn="l" defTabSz="508623" rtl="0" eaLnBrk="1" latinLnBrk="0" hangingPunct="1">
              <a:lnSpc>
                <a:spcPct val="90000"/>
              </a:lnSpc>
              <a:spcBef>
                <a:spcPts val="0"/>
              </a:spcBef>
              <a:spcAft>
                <a:spcPts val="0"/>
              </a:spcAft>
              <a:buFont typeface="Arial"/>
              <a:buNone/>
              <a:defRPr lang="en-US" sz="5400" b="0" kern="1200" cap="none" spc="-100" baseline="0" dirty="0">
                <a:gradFill>
                  <a:gsLst>
                    <a:gs pos="2655">
                      <a:schemeClr val="accent4"/>
                    </a:gs>
                    <a:gs pos="14159">
                      <a:schemeClr val="accent4"/>
                    </a:gs>
                  </a:gsLst>
                  <a:lin ang="5400000" scaled="1"/>
                </a:gradFill>
                <a:latin typeface="+mj-lt"/>
                <a:ea typeface="+mn-ea"/>
                <a:cs typeface="Segoe UI" panose="020B0502040204020203" pitchFamily="34" charset="0"/>
              </a:defRPr>
            </a:lvl1pPr>
            <a:lvl2pPr marL="0" indent="0" algn="l" defTabSz="508623"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623"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623"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623"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Headline</a:t>
            </a:r>
          </a:p>
        </p:txBody>
      </p:sp>
      <p:sp>
        <p:nvSpPr>
          <p:cNvPr id="3" name="Freeform 5"/>
          <p:cNvSpPr>
            <a:spLocks noEditPoints="1"/>
          </p:cNvSpPr>
          <p:nvPr userDrawn="1"/>
        </p:nvSpPr>
        <p:spPr bwMode="auto">
          <a:xfrm>
            <a:off x="9216870" y="6379796"/>
            <a:ext cx="2754468" cy="201169"/>
          </a:xfrm>
          <a:custGeom>
            <a:avLst/>
            <a:gdLst>
              <a:gd name="T0" fmla="*/ 4039 w 6853"/>
              <a:gd name="T1" fmla="*/ 140 h 495"/>
              <a:gd name="T2" fmla="*/ 3975 w 6853"/>
              <a:gd name="T3" fmla="*/ 270 h 495"/>
              <a:gd name="T4" fmla="*/ 4302 w 6853"/>
              <a:gd name="T5" fmla="*/ 140 h 495"/>
              <a:gd name="T6" fmla="*/ 4368 w 6853"/>
              <a:gd name="T7" fmla="*/ 146 h 495"/>
              <a:gd name="T8" fmla="*/ 4446 w 6853"/>
              <a:gd name="T9" fmla="*/ 255 h 495"/>
              <a:gd name="T10" fmla="*/ 4620 w 6853"/>
              <a:gd name="T11" fmla="*/ 164 h 495"/>
              <a:gd name="T12" fmla="*/ 4990 w 6853"/>
              <a:gd name="T13" fmla="*/ 274 h 495"/>
              <a:gd name="T14" fmla="*/ 5032 w 6853"/>
              <a:gd name="T15" fmla="*/ 180 h 495"/>
              <a:gd name="T16" fmla="*/ 5029 w 6853"/>
              <a:gd name="T17" fmla="*/ 119 h 495"/>
              <a:gd name="T18" fmla="*/ 5141 w 6853"/>
              <a:gd name="T19" fmla="*/ 348 h 495"/>
              <a:gd name="T20" fmla="*/ 5223 w 6853"/>
              <a:gd name="T21" fmla="*/ 140 h 495"/>
              <a:gd name="T22" fmla="*/ 5367 w 6853"/>
              <a:gd name="T23" fmla="*/ 312 h 495"/>
              <a:gd name="T24" fmla="*/ 5554 w 6853"/>
              <a:gd name="T25" fmla="*/ 377 h 495"/>
              <a:gd name="T26" fmla="*/ 5462 w 6853"/>
              <a:gd name="T27" fmla="*/ 251 h 495"/>
              <a:gd name="T28" fmla="*/ 5805 w 6853"/>
              <a:gd name="T29" fmla="*/ 165 h 495"/>
              <a:gd name="T30" fmla="*/ 5633 w 6853"/>
              <a:gd name="T31" fmla="*/ 253 h 495"/>
              <a:gd name="T32" fmla="*/ 5918 w 6853"/>
              <a:gd name="T33" fmla="*/ 24 h 495"/>
              <a:gd name="T34" fmla="*/ 6179 w 6853"/>
              <a:gd name="T35" fmla="*/ 377 h 495"/>
              <a:gd name="T36" fmla="*/ 6032 w 6853"/>
              <a:gd name="T37" fmla="*/ 171 h 495"/>
              <a:gd name="T38" fmla="*/ 6453 w 6853"/>
              <a:gd name="T39" fmla="*/ 355 h 495"/>
              <a:gd name="T40" fmla="*/ 6444 w 6853"/>
              <a:gd name="T41" fmla="*/ 231 h 495"/>
              <a:gd name="T42" fmla="*/ 6636 w 6853"/>
              <a:gd name="T43" fmla="*/ 314 h 495"/>
              <a:gd name="T44" fmla="*/ 6554 w 6853"/>
              <a:gd name="T45" fmla="*/ 153 h 495"/>
              <a:gd name="T46" fmla="*/ 6708 w 6853"/>
              <a:gd name="T47" fmla="*/ 338 h 495"/>
              <a:gd name="T48" fmla="*/ 6846 w 6853"/>
              <a:gd name="T49" fmla="*/ 132 h 495"/>
              <a:gd name="T50" fmla="*/ 6769 w 6853"/>
              <a:gd name="T51" fmla="*/ 383 h 495"/>
              <a:gd name="T52" fmla="*/ 3745 w 6853"/>
              <a:gd name="T53" fmla="*/ 222 h 495"/>
              <a:gd name="T54" fmla="*/ 3550 w 6853"/>
              <a:gd name="T55" fmla="*/ 255 h 495"/>
              <a:gd name="T56" fmla="*/ 3737 w 6853"/>
              <a:gd name="T57" fmla="*/ 462 h 495"/>
              <a:gd name="T58" fmla="*/ 3324 w 6853"/>
              <a:gd name="T59" fmla="*/ 125 h 495"/>
              <a:gd name="T60" fmla="*/ 3493 w 6853"/>
              <a:gd name="T61" fmla="*/ 377 h 495"/>
              <a:gd name="T62" fmla="*/ 3210 w 6853"/>
              <a:gd name="T63" fmla="*/ 24 h 495"/>
              <a:gd name="T64" fmla="*/ 2956 w 6853"/>
              <a:gd name="T65" fmla="*/ 171 h 495"/>
              <a:gd name="T66" fmla="*/ 3102 w 6853"/>
              <a:gd name="T67" fmla="*/ 377 h 495"/>
              <a:gd name="T68" fmla="*/ 2769 w 6853"/>
              <a:gd name="T69" fmla="*/ 377 h 495"/>
              <a:gd name="T70" fmla="*/ 2603 w 6853"/>
              <a:gd name="T71" fmla="*/ 251 h 495"/>
              <a:gd name="T72" fmla="*/ 2673 w 6853"/>
              <a:gd name="T73" fmla="*/ 143 h 495"/>
              <a:gd name="T74" fmla="*/ 2585 w 6853"/>
              <a:gd name="T75" fmla="*/ 383 h 495"/>
              <a:gd name="T76" fmla="*/ 2417 w 6853"/>
              <a:gd name="T77" fmla="*/ 163 h 495"/>
              <a:gd name="T78" fmla="*/ 2253 w 6853"/>
              <a:gd name="T79" fmla="*/ 249 h 495"/>
              <a:gd name="T80" fmla="*/ 2212 w 6853"/>
              <a:gd name="T81" fmla="*/ 377 h 495"/>
              <a:gd name="T82" fmla="*/ 1820 w 6853"/>
              <a:gd name="T83" fmla="*/ 350 h 495"/>
              <a:gd name="T84" fmla="*/ 1744 w 6853"/>
              <a:gd name="T85" fmla="*/ 146 h 495"/>
              <a:gd name="T86" fmla="*/ 1641 w 6853"/>
              <a:gd name="T87" fmla="*/ 81 h 495"/>
              <a:gd name="T88" fmla="*/ 1663 w 6853"/>
              <a:gd name="T89" fmla="*/ 125 h 495"/>
              <a:gd name="T90" fmla="*/ 1393 w 6853"/>
              <a:gd name="T91" fmla="*/ 332 h 495"/>
              <a:gd name="T92" fmla="*/ 1343 w 6853"/>
              <a:gd name="T93" fmla="*/ 252 h 495"/>
              <a:gd name="T94" fmla="*/ 1184 w 6853"/>
              <a:gd name="T95" fmla="*/ 209 h 495"/>
              <a:gd name="T96" fmla="*/ 1221 w 6853"/>
              <a:gd name="T97" fmla="*/ 261 h 495"/>
              <a:gd name="T98" fmla="*/ 1058 w 6853"/>
              <a:gd name="T99" fmla="*/ 333 h 495"/>
              <a:gd name="T100" fmla="*/ 991 w 6853"/>
              <a:gd name="T101" fmla="*/ 119 h 495"/>
              <a:gd name="T102" fmla="*/ 755 w 6853"/>
              <a:gd name="T103" fmla="*/ 181 h 495"/>
              <a:gd name="T104" fmla="*/ 851 w 6853"/>
              <a:gd name="T105" fmla="*/ 125 h 495"/>
              <a:gd name="T106" fmla="*/ 675 w 6853"/>
              <a:gd name="T107" fmla="*/ 131 h 495"/>
              <a:gd name="T108" fmla="*/ 674 w 6853"/>
              <a:gd name="T109" fmla="*/ 342 h 495"/>
              <a:gd name="T110" fmla="*/ 421 w 6853"/>
              <a:gd name="T111" fmla="*/ 24 h 495"/>
              <a:gd name="T112" fmla="*/ 164 w 6853"/>
              <a:gd name="T113" fmla="*/ 337 h 495"/>
              <a:gd name="T114" fmla="*/ 23 w 6853"/>
              <a:gd name="T115" fmla="*/ 74 h 495"/>
              <a:gd name="T116" fmla="*/ 325 w 6853"/>
              <a:gd name="T117" fmla="*/ 377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853" h="495">
                <a:moveTo>
                  <a:pt x="4100" y="377"/>
                </a:moveTo>
                <a:cubicBezTo>
                  <a:pt x="4100" y="326"/>
                  <a:pt x="4100" y="326"/>
                  <a:pt x="4100" y="326"/>
                </a:cubicBezTo>
                <a:cubicBezTo>
                  <a:pt x="4099" y="326"/>
                  <a:pt x="4099" y="326"/>
                  <a:pt x="4099" y="326"/>
                </a:cubicBezTo>
                <a:cubicBezTo>
                  <a:pt x="4091" y="344"/>
                  <a:pt x="4080" y="357"/>
                  <a:pt x="4064" y="367"/>
                </a:cubicBezTo>
                <a:cubicBezTo>
                  <a:pt x="4049" y="378"/>
                  <a:pt x="4032" y="383"/>
                  <a:pt x="4013" y="383"/>
                </a:cubicBezTo>
                <a:cubicBezTo>
                  <a:pt x="3989" y="383"/>
                  <a:pt x="3970" y="376"/>
                  <a:pt x="3957" y="363"/>
                </a:cubicBezTo>
                <a:cubicBezTo>
                  <a:pt x="3943" y="349"/>
                  <a:pt x="3936" y="332"/>
                  <a:pt x="3936" y="312"/>
                </a:cubicBezTo>
                <a:cubicBezTo>
                  <a:pt x="3936" y="268"/>
                  <a:pt x="3965" y="241"/>
                  <a:pt x="4023" y="232"/>
                </a:cubicBezTo>
                <a:cubicBezTo>
                  <a:pt x="4100" y="221"/>
                  <a:pt x="4100" y="221"/>
                  <a:pt x="4100" y="221"/>
                </a:cubicBezTo>
                <a:cubicBezTo>
                  <a:pt x="4100" y="167"/>
                  <a:pt x="4080" y="140"/>
                  <a:pt x="4039" y="140"/>
                </a:cubicBezTo>
                <a:cubicBezTo>
                  <a:pt x="4012" y="140"/>
                  <a:pt x="3985" y="151"/>
                  <a:pt x="3958" y="173"/>
                </a:cubicBezTo>
                <a:cubicBezTo>
                  <a:pt x="3958" y="146"/>
                  <a:pt x="3958" y="146"/>
                  <a:pt x="3958" y="146"/>
                </a:cubicBezTo>
                <a:cubicBezTo>
                  <a:pt x="3968" y="138"/>
                  <a:pt x="3980" y="132"/>
                  <a:pt x="3996" y="127"/>
                </a:cubicBezTo>
                <a:cubicBezTo>
                  <a:pt x="4012" y="122"/>
                  <a:pt x="4027" y="119"/>
                  <a:pt x="4042" y="119"/>
                </a:cubicBezTo>
                <a:cubicBezTo>
                  <a:pt x="4067" y="119"/>
                  <a:pt x="4087" y="127"/>
                  <a:pt x="4102" y="143"/>
                </a:cubicBezTo>
                <a:cubicBezTo>
                  <a:pt x="4116" y="159"/>
                  <a:pt x="4123" y="182"/>
                  <a:pt x="4123" y="213"/>
                </a:cubicBezTo>
                <a:cubicBezTo>
                  <a:pt x="4123" y="377"/>
                  <a:pt x="4123" y="377"/>
                  <a:pt x="4123" y="377"/>
                </a:cubicBezTo>
                <a:lnTo>
                  <a:pt x="4100" y="377"/>
                </a:lnTo>
                <a:close/>
                <a:moveTo>
                  <a:pt x="4031" y="251"/>
                </a:moveTo>
                <a:cubicBezTo>
                  <a:pt x="4005" y="255"/>
                  <a:pt x="3986" y="261"/>
                  <a:pt x="3975" y="270"/>
                </a:cubicBezTo>
                <a:cubicBezTo>
                  <a:pt x="3965" y="278"/>
                  <a:pt x="3959" y="292"/>
                  <a:pt x="3959" y="311"/>
                </a:cubicBezTo>
                <a:cubicBezTo>
                  <a:pt x="3959" y="326"/>
                  <a:pt x="3964" y="338"/>
                  <a:pt x="3974" y="348"/>
                </a:cubicBezTo>
                <a:cubicBezTo>
                  <a:pt x="3984" y="357"/>
                  <a:pt x="3998" y="362"/>
                  <a:pt x="4016" y="362"/>
                </a:cubicBezTo>
                <a:cubicBezTo>
                  <a:pt x="4040" y="362"/>
                  <a:pt x="4060" y="353"/>
                  <a:pt x="4076" y="335"/>
                </a:cubicBezTo>
                <a:cubicBezTo>
                  <a:pt x="4092" y="317"/>
                  <a:pt x="4100" y="294"/>
                  <a:pt x="4100" y="266"/>
                </a:cubicBezTo>
                <a:cubicBezTo>
                  <a:pt x="4100" y="241"/>
                  <a:pt x="4100" y="241"/>
                  <a:pt x="4100" y="241"/>
                </a:cubicBezTo>
                <a:lnTo>
                  <a:pt x="4031" y="251"/>
                </a:lnTo>
                <a:close/>
                <a:moveTo>
                  <a:pt x="4367" y="377"/>
                </a:moveTo>
                <a:cubicBezTo>
                  <a:pt x="4367" y="230"/>
                  <a:pt x="4367" y="230"/>
                  <a:pt x="4367" y="230"/>
                </a:cubicBezTo>
                <a:cubicBezTo>
                  <a:pt x="4367" y="170"/>
                  <a:pt x="4346" y="140"/>
                  <a:pt x="4302" y="140"/>
                </a:cubicBezTo>
                <a:cubicBezTo>
                  <a:pt x="4278" y="140"/>
                  <a:pt x="4258" y="149"/>
                  <a:pt x="4242" y="166"/>
                </a:cubicBezTo>
                <a:cubicBezTo>
                  <a:pt x="4227" y="184"/>
                  <a:pt x="4219" y="206"/>
                  <a:pt x="4219" y="232"/>
                </a:cubicBezTo>
                <a:cubicBezTo>
                  <a:pt x="4219" y="377"/>
                  <a:pt x="4219" y="377"/>
                  <a:pt x="4219" y="377"/>
                </a:cubicBezTo>
                <a:cubicBezTo>
                  <a:pt x="4196" y="377"/>
                  <a:pt x="4196" y="377"/>
                  <a:pt x="4196" y="377"/>
                </a:cubicBezTo>
                <a:cubicBezTo>
                  <a:pt x="4196" y="125"/>
                  <a:pt x="4196" y="125"/>
                  <a:pt x="4196" y="125"/>
                </a:cubicBezTo>
                <a:cubicBezTo>
                  <a:pt x="4219" y="125"/>
                  <a:pt x="4219" y="125"/>
                  <a:pt x="4219" y="125"/>
                </a:cubicBezTo>
                <a:cubicBezTo>
                  <a:pt x="4219" y="171"/>
                  <a:pt x="4219" y="171"/>
                  <a:pt x="4219" y="171"/>
                </a:cubicBezTo>
                <a:cubicBezTo>
                  <a:pt x="4220" y="171"/>
                  <a:pt x="4220" y="171"/>
                  <a:pt x="4220" y="171"/>
                </a:cubicBezTo>
                <a:cubicBezTo>
                  <a:pt x="4238" y="136"/>
                  <a:pt x="4267" y="119"/>
                  <a:pt x="4306" y="119"/>
                </a:cubicBezTo>
                <a:cubicBezTo>
                  <a:pt x="4333" y="119"/>
                  <a:pt x="4354" y="128"/>
                  <a:pt x="4368" y="146"/>
                </a:cubicBezTo>
                <a:cubicBezTo>
                  <a:pt x="4383" y="164"/>
                  <a:pt x="4390" y="190"/>
                  <a:pt x="4390" y="224"/>
                </a:cubicBezTo>
                <a:cubicBezTo>
                  <a:pt x="4390" y="377"/>
                  <a:pt x="4390" y="377"/>
                  <a:pt x="4390" y="377"/>
                </a:cubicBezTo>
                <a:lnTo>
                  <a:pt x="4367" y="377"/>
                </a:lnTo>
                <a:close/>
                <a:moveTo>
                  <a:pt x="4642" y="377"/>
                </a:moveTo>
                <a:cubicBezTo>
                  <a:pt x="4642" y="331"/>
                  <a:pt x="4642" y="331"/>
                  <a:pt x="4642" y="331"/>
                </a:cubicBezTo>
                <a:cubicBezTo>
                  <a:pt x="4641" y="331"/>
                  <a:pt x="4641" y="331"/>
                  <a:pt x="4641" y="331"/>
                </a:cubicBezTo>
                <a:cubicBezTo>
                  <a:pt x="4633" y="347"/>
                  <a:pt x="4621" y="360"/>
                  <a:pt x="4605" y="369"/>
                </a:cubicBezTo>
                <a:cubicBezTo>
                  <a:pt x="4589" y="378"/>
                  <a:pt x="4571" y="383"/>
                  <a:pt x="4551" y="383"/>
                </a:cubicBezTo>
                <a:cubicBezTo>
                  <a:pt x="4520" y="383"/>
                  <a:pt x="4494" y="372"/>
                  <a:pt x="4475" y="349"/>
                </a:cubicBezTo>
                <a:cubicBezTo>
                  <a:pt x="4455" y="326"/>
                  <a:pt x="4446" y="295"/>
                  <a:pt x="4446" y="255"/>
                </a:cubicBezTo>
                <a:cubicBezTo>
                  <a:pt x="4446" y="215"/>
                  <a:pt x="4456" y="182"/>
                  <a:pt x="4478" y="157"/>
                </a:cubicBezTo>
                <a:cubicBezTo>
                  <a:pt x="4499" y="132"/>
                  <a:pt x="4527" y="119"/>
                  <a:pt x="4561" y="119"/>
                </a:cubicBezTo>
                <a:cubicBezTo>
                  <a:pt x="4598" y="119"/>
                  <a:pt x="4625" y="134"/>
                  <a:pt x="4641" y="165"/>
                </a:cubicBezTo>
                <a:cubicBezTo>
                  <a:pt x="4642" y="165"/>
                  <a:pt x="4642" y="165"/>
                  <a:pt x="4642" y="165"/>
                </a:cubicBezTo>
                <a:cubicBezTo>
                  <a:pt x="4642" y="4"/>
                  <a:pt x="4642" y="4"/>
                  <a:pt x="4642" y="4"/>
                </a:cubicBezTo>
                <a:cubicBezTo>
                  <a:pt x="4665" y="4"/>
                  <a:pt x="4665" y="4"/>
                  <a:pt x="4665" y="4"/>
                </a:cubicBezTo>
                <a:cubicBezTo>
                  <a:pt x="4665" y="377"/>
                  <a:pt x="4665" y="377"/>
                  <a:pt x="4665" y="377"/>
                </a:cubicBezTo>
                <a:lnTo>
                  <a:pt x="4642" y="377"/>
                </a:lnTo>
                <a:close/>
                <a:moveTo>
                  <a:pt x="4642" y="224"/>
                </a:moveTo>
                <a:cubicBezTo>
                  <a:pt x="4642" y="200"/>
                  <a:pt x="4635" y="180"/>
                  <a:pt x="4620" y="164"/>
                </a:cubicBezTo>
                <a:cubicBezTo>
                  <a:pt x="4605" y="148"/>
                  <a:pt x="4585" y="140"/>
                  <a:pt x="4560" y="140"/>
                </a:cubicBezTo>
                <a:cubicBezTo>
                  <a:pt x="4534" y="140"/>
                  <a:pt x="4512" y="150"/>
                  <a:pt x="4495" y="170"/>
                </a:cubicBezTo>
                <a:cubicBezTo>
                  <a:pt x="4478" y="190"/>
                  <a:pt x="4469" y="218"/>
                  <a:pt x="4469" y="253"/>
                </a:cubicBezTo>
                <a:cubicBezTo>
                  <a:pt x="4469" y="288"/>
                  <a:pt x="4477" y="315"/>
                  <a:pt x="4492" y="334"/>
                </a:cubicBezTo>
                <a:cubicBezTo>
                  <a:pt x="4508" y="353"/>
                  <a:pt x="4528" y="362"/>
                  <a:pt x="4552" y="362"/>
                </a:cubicBezTo>
                <a:cubicBezTo>
                  <a:pt x="4581" y="362"/>
                  <a:pt x="4603" y="353"/>
                  <a:pt x="4619" y="336"/>
                </a:cubicBezTo>
                <a:cubicBezTo>
                  <a:pt x="4634" y="318"/>
                  <a:pt x="4642" y="296"/>
                  <a:pt x="4642" y="271"/>
                </a:cubicBezTo>
                <a:lnTo>
                  <a:pt x="4642" y="224"/>
                </a:lnTo>
                <a:close/>
                <a:moveTo>
                  <a:pt x="5037" y="377"/>
                </a:moveTo>
                <a:cubicBezTo>
                  <a:pt x="4990" y="274"/>
                  <a:pt x="4990" y="274"/>
                  <a:pt x="4990" y="274"/>
                </a:cubicBezTo>
                <a:cubicBezTo>
                  <a:pt x="4980" y="252"/>
                  <a:pt x="4971" y="238"/>
                  <a:pt x="4961" y="231"/>
                </a:cubicBezTo>
                <a:cubicBezTo>
                  <a:pt x="4951" y="223"/>
                  <a:pt x="4939" y="220"/>
                  <a:pt x="4925" y="220"/>
                </a:cubicBezTo>
                <a:cubicBezTo>
                  <a:pt x="4881" y="220"/>
                  <a:pt x="4881" y="220"/>
                  <a:pt x="4881" y="220"/>
                </a:cubicBezTo>
                <a:cubicBezTo>
                  <a:pt x="4881" y="377"/>
                  <a:pt x="4881" y="377"/>
                  <a:pt x="4881" y="377"/>
                </a:cubicBezTo>
                <a:cubicBezTo>
                  <a:pt x="4857" y="377"/>
                  <a:pt x="4857" y="377"/>
                  <a:pt x="4857" y="377"/>
                </a:cubicBezTo>
                <a:cubicBezTo>
                  <a:pt x="4857" y="24"/>
                  <a:pt x="4857" y="24"/>
                  <a:pt x="4857" y="24"/>
                </a:cubicBezTo>
                <a:cubicBezTo>
                  <a:pt x="4954" y="24"/>
                  <a:pt x="4954" y="24"/>
                  <a:pt x="4954" y="24"/>
                </a:cubicBezTo>
                <a:cubicBezTo>
                  <a:pt x="4985" y="24"/>
                  <a:pt x="5010" y="33"/>
                  <a:pt x="5028" y="50"/>
                </a:cubicBezTo>
                <a:cubicBezTo>
                  <a:pt x="5045" y="66"/>
                  <a:pt x="5054" y="89"/>
                  <a:pt x="5054" y="116"/>
                </a:cubicBezTo>
                <a:cubicBezTo>
                  <a:pt x="5054" y="141"/>
                  <a:pt x="5047" y="163"/>
                  <a:pt x="5032" y="180"/>
                </a:cubicBezTo>
                <a:cubicBezTo>
                  <a:pt x="5018" y="197"/>
                  <a:pt x="4997" y="208"/>
                  <a:pt x="4971" y="213"/>
                </a:cubicBezTo>
                <a:cubicBezTo>
                  <a:pt x="4971" y="214"/>
                  <a:pt x="4971" y="214"/>
                  <a:pt x="4971" y="214"/>
                </a:cubicBezTo>
                <a:cubicBezTo>
                  <a:pt x="4985" y="219"/>
                  <a:pt x="4999" y="236"/>
                  <a:pt x="5012" y="264"/>
                </a:cubicBezTo>
                <a:cubicBezTo>
                  <a:pt x="5064" y="377"/>
                  <a:pt x="5064" y="377"/>
                  <a:pt x="5064" y="377"/>
                </a:cubicBezTo>
                <a:lnTo>
                  <a:pt x="5037" y="377"/>
                </a:lnTo>
                <a:close/>
                <a:moveTo>
                  <a:pt x="4881" y="47"/>
                </a:moveTo>
                <a:cubicBezTo>
                  <a:pt x="4881" y="198"/>
                  <a:pt x="4881" y="198"/>
                  <a:pt x="4881" y="198"/>
                </a:cubicBezTo>
                <a:cubicBezTo>
                  <a:pt x="4942" y="198"/>
                  <a:pt x="4942" y="198"/>
                  <a:pt x="4942" y="198"/>
                </a:cubicBezTo>
                <a:cubicBezTo>
                  <a:pt x="4968" y="198"/>
                  <a:pt x="4990" y="191"/>
                  <a:pt x="5006" y="176"/>
                </a:cubicBezTo>
                <a:cubicBezTo>
                  <a:pt x="5021" y="162"/>
                  <a:pt x="5029" y="143"/>
                  <a:pt x="5029" y="119"/>
                </a:cubicBezTo>
                <a:cubicBezTo>
                  <a:pt x="5029" y="96"/>
                  <a:pt x="5022" y="79"/>
                  <a:pt x="5008" y="66"/>
                </a:cubicBezTo>
                <a:cubicBezTo>
                  <a:pt x="4994" y="53"/>
                  <a:pt x="4973" y="47"/>
                  <a:pt x="4947" y="47"/>
                </a:cubicBezTo>
                <a:lnTo>
                  <a:pt x="4881" y="47"/>
                </a:lnTo>
                <a:close/>
                <a:moveTo>
                  <a:pt x="5134" y="252"/>
                </a:moveTo>
                <a:cubicBezTo>
                  <a:pt x="5134" y="286"/>
                  <a:pt x="5142" y="313"/>
                  <a:pt x="5158" y="333"/>
                </a:cubicBezTo>
                <a:cubicBezTo>
                  <a:pt x="5174" y="352"/>
                  <a:pt x="5196" y="362"/>
                  <a:pt x="5224" y="362"/>
                </a:cubicBezTo>
                <a:cubicBezTo>
                  <a:pt x="5252" y="362"/>
                  <a:pt x="5280" y="352"/>
                  <a:pt x="5307" y="331"/>
                </a:cubicBezTo>
                <a:cubicBezTo>
                  <a:pt x="5307" y="355"/>
                  <a:pt x="5307" y="355"/>
                  <a:pt x="5307" y="355"/>
                </a:cubicBezTo>
                <a:cubicBezTo>
                  <a:pt x="5281" y="374"/>
                  <a:pt x="5251" y="383"/>
                  <a:pt x="5219" y="383"/>
                </a:cubicBezTo>
                <a:cubicBezTo>
                  <a:pt x="5187" y="383"/>
                  <a:pt x="5161" y="371"/>
                  <a:pt x="5141" y="348"/>
                </a:cubicBezTo>
                <a:cubicBezTo>
                  <a:pt x="5121" y="325"/>
                  <a:pt x="5111" y="292"/>
                  <a:pt x="5111" y="249"/>
                </a:cubicBezTo>
                <a:cubicBezTo>
                  <a:pt x="5111" y="213"/>
                  <a:pt x="5121" y="182"/>
                  <a:pt x="5142" y="157"/>
                </a:cubicBezTo>
                <a:cubicBezTo>
                  <a:pt x="5163" y="132"/>
                  <a:pt x="5190" y="119"/>
                  <a:pt x="5224" y="119"/>
                </a:cubicBezTo>
                <a:cubicBezTo>
                  <a:pt x="5255" y="119"/>
                  <a:pt x="5279" y="130"/>
                  <a:pt x="5296" y="152"/>
                </a:cubicBezTo>
                <a:cubicBezTo>
                  <a:pt x="5312" y="174"/>
                  <a:pt x="5321" y="204"/>
                  <a:pt x="5321" y="242"/>
                </a:cubicBezTo>
                <a:cubicBezTo>
                  <a:pt x="5321" y="252"/>
                  <a:pt x="5321" y="252"/>
                  <a:pt x="5321" y="252"/>
                </a:cubicBezTo>
                <a:lnTo>
                  <a:pt x="5134" y="252"/>
                </a:lnTo>
                <a:close/>
                <a:moveTo>
                  <a:pt x="5297" y="231"/>
                </a:moveTo>
                <a:cubicBezTo>
                  <a:pt x="5296" y="202"/>
                  <a:pt x="5289" y="180"/>
                  <a:pt x="5276" y="164"/>
                </a:cubicBezTo>
                <a:cubicBezTo>
                  <a:pt x="5263" y="148"/>
                  <a:pt x="5245" y="140"/>
                  <a:pt x="5223" y="140"/>
                </a:cubicBezTo>
                <a:cubicBezTo>
                  <a:pt x="5199" y="140"/>
                  <a:pt x="5179" y="148"/>
                  <a:pt x="5164" y="163"/>
                </a:cubicBezTo>
                <a:cubicBezTo>
                  <a:pt x="5148" y="179"/>
                  <a:pt x="5139" y="202"/>
                  <a:pt x="5135" y="231"/>
                </a:cubicBezTo>
                <a:lnTo>
                  <a:pt x="5297" y="231"/>
                </a:lnTo>
                <a:close/>
                <a:moveTo>
                  <a:pt x="5531" y="377"/>
                </a:moveTo>
                <a:cubicBezTo>
                  <a:pt x="5531" y="326"/>
                  <a:pt x="5531" y="326"/>
                  <a:pt x="5531" y="326"/>
                </a:cubicBezTo>
                <a:cubicBezTo>
                  <a:pt x="5530" y="326"/>
                  <a:pt x="5530" y="326"/>
                  <a:pt x="5530" y="326"/>
                </a:cubicBezTo>
                <a:cubicBezTo>
                  <a:pt x="5522" y="344"/>
                  <a:pt x="5511" y="357"/>
                  <a:pt x="5495" y="367"/>
                </a:cubicBezTo>
                <a:cubicBezTo>
                  <a:pt x="5480" y="378"/>
                  <a:pt x="5463" y="383"/>
                  <a:pt x="5444" y="383"/>
                </a:cubicBezTo>
                <a:cubicBezTo>
                  <a:pt x="5420" y="383"/>
                  <a:pt x="5402" y="376"/>
                  <a:pt x="5388" y="363"/>
                </a:cubicBezTo>
                <a:cubicBezTo>
                  <a:pt x="5374" y="349"/>
                  <a:pt x="5367" y="332"/>
                  <a:pt x="5367" y="312"/>
                </a:cubicBezTo>
                <a:cubicBezTo>
                  <a:pt x="5367" y="268"/>
                  <a:pt x="5396" y="241"/>
                  <a:pt x="5454" y="232"/>
                </a:cubicBezTo>
                <a:cubicBezTo>
                  <a:pt x="5531" y="221"/>
                  <a:pt x="5531" y="221"/>
                  <a:pt x="5531" y="221"/>
                </a:cubicBezTo>
                <a:cubicBezTo>
                  <a:pt x="5531" y="167"/>
                  <a:pt x="5511" y="140"/>
                  <a:pt x="5470" y="140"/>
                </a:cubicBezTo>
                <a:cubicBezTo>
                  <a:pt x="5443" y="140"/>
                  <a:pt x="5416" y="151"/>
                  <a:pt x="5390" y="173"/>
                </a:cubicBezTo>
                <a:cubicBezTo>
                  <a:pt x="5390" y="146"/>
                  <a:pt x="5390" y="146"/>
                  <a:pt x="5390" y="146"/>
                </a:cubicBezTo>
                <a:cubicBezTo>
                  <a:pt x="5399" y="138"/>
                  <a:pt x="5412" y="132"/>
                  <a:pt x="5428" y="127"/>
                </a:cubicBezTo>
                <a:cubicBezTo>
                  <a:pt x="5443" y="122"/>
                  <a:pt x="5458" y="119"/>
                  <a:pt x="5473" y="119"/>
                </a:cubicBezTo>
                <a:cubicBezTo>
                  <a:pt x="5498" y="119"/>
                  <a:pt x="5518" y="127"/>
                  <a:pt x="5533" y="143"/>
                </a:cubicBezTo>
                <a:cubicBezTo>
                  <a:pt x="5547" y="159"/>
                  <a:pt x="5554" y="182"/>
                  <a:pt x="5554" y="213"/>
                </a:cubicBezTo>
                <a:cubicBezTo>
                  <a:pt x="5554" y="377"/>
                  <a:pt x="5554" y="377"/>
                  <a:pt x="5554" y="377"/>
                </a:cubicBezTo>
                <a:lnTo>
                  <a:pt x="5531" y="377"/>
                </a:lnTo>
                <a:close/>
                <a:moveTo>
                  <a:pt x="5462" y="251"/>
                </a:moveTo>
                <a:cubicBezTo>
                  <a:pt x="5436" y="255"/>
                  <a:pt x="5417" y="261"/>
                  <a:pt x="5407" y="270"/>
                </a:cubicBezTo>
                <a:cubicBezTo>
                  <a:pt x="5396" y="278"/>
                  <a:pt x="5391" y="292"/>
                  <a:pt x="5391" y="311"/>
                </a:cubicBezTo>
                <a:cubicBezTo>
                  <a:pt x="5391" y="326"/>
                  <a:pt x="5395" y="338"/>
                  <a:pt x="5405" y="348"/>
                </a:cubicBezTo>
                <a:cubicBezTo>
                  <a:pt x="5415" y="357"/>
                  <a:pt x="5429" y="362"/>
                  <a:pt x="5447" y="362"/>
                </a:cubicBezTo>
                <a:cubicBezTo>
                  <a:pt x="5471" y="362"/>
                  <a:pt x="5491" y="353"/>
                  <a:pt x="5507" y="335"/>
                </a:cubicBezTo>
                <a:cubicBezTo>
                  <a:pt x="5523" y="317"/>
                  <a:pt x="5531" y="294"/>
                  <a:pt x="5531" y="266"/>
                </a:cubicBezTo>
                <a:cubicBezTo>
                  <a:pt x="5531" y="241"/>
                  <a:pt x="5531" y="241"/>
                  <a:pt x="5531" y="241"/>
                </a:cubicBezTo>
                <a:lnTo>
                  <a:pt x="5462" y="251"/>
                </a:lnTo>
                <a:close/>
                <a:moveTo>
                  <a:pt x="5806" y="377"/>
                </a:moveTo>
                <a:cubicBezTo>
                  <a:pt x="5806" y="331"/>
                  <a:pt x="5806" y="331"/>
                  <a:pt x="5806" y="331"/>
                </a:cubicBezTo>
                <a:cubicBezTo>
                  <a:pt x="5805" y="331"/>
                  <a:pt x="5805" y="331"/>
                  <a:pt x="5805" y="331"/>
                </a:cubicBezTo>
                <a:cubicBezTo>
                  <a:pt x="5797" y="347"/>
                  <a:pt x="5785" y="360"/>
                  <a:pt x="5769" y="369"/>
                </a:cubicBezTo>
                <a:cubicBezTo>
                  <a:pt x="5753" y="378"/>
                  <a:pt x="5735" y="383"/>
                  <a:pt x="5715" y="383"/>
                </a:cubicBezTo>
                <a:cubicBezTo>
                  <a:pt x="5684" y="383"/>
                  <a:pt x="5658" y="372"/>
                  <a:pt x="5639" y="349"/>
                </a:cubicBezTo>
                <a:cubicBezTo>
                  <a:pt x="5619" y="326"/>
                  <a:pt x="5609" y="295"/>
                  <a:pt x="5609" y="255"/>
                </a:cubicBezTo>
                <a:cubicBezTo>
                  <a:pt x="5609" y="215"/>
                  <a:pt x="5620" y="182"/>
                  <a:pt x="5641" y="157"/>
                </a:cubicBezTo>
                <a:cubicBezTo>
                  <a:pt x="5663" y="132"/>
                  <a:pt x="5691" y="119"/>
                  <a:pt x="5725" y="119"/>
                </a:cubicBezTo>
                <a:cubicBezTo>
                  <a:pt x="5762" y="119"/>
                  <a:pt x="5789" y="134"/>
                  <a:pt x="5805" y="165"/>
                </a:cubicBezTo>
                <a:cubicBezTo>
                  <a:pt x="5806" y="165"/>
                  <a:pt x="5806" y="165"/>
                  <a:pt x="5806" y="165"/>
                </a:cubicBezTo>
                <a:cubicBezTo>
                  <a:pt x="5806" y="4"/>
                  <a:pt x="5806" y="4"/>
                  <a:pt x="5806" y="4"/>
                </a:cubicBezTo>
                <a:cubicBezTo>
                  <a:pt x="5829" y="4"/>
                  <a:pt x="5829" y="4"/>
                  <a:pt x="5829" y="4"/>
                </a:cubicBezTo>
                <a:cubicBezTo>
                  <a:pt x="5829" y="377"/>
                  <a:pt x="5829" y="377"/>
                  <a:pt x="5829" y="377"/>
                </a:cubicBezTo>
                <a:lnTo>
                  <a:pt x="5806" y="377"/>
                </a:lnTo>
                <a:close/>
                <a:moveTo>
                  <a:pt x="5806" y="224"/>
                </a:moveTo>
                <a:cubicBezTo>
                  <a:pt x="5806" y="200"/>
                  <a:pt x="5799" y="180"/>
                  <a:pt x="5784" y="164"/>
                </a:cubicBezTo>
                <a:cubicBezTo>
                  <a:pt x="5769" y="148"/>
                  <a:pt x="5749" y="140"/>
                  <a:pt x="5724" y="140"/>
                </a:cubicBezTo>
                <a:cubicBezTo>
                  <a:pt x="5698" y="140"/>
                  <a:pt x="5676" y="150"/>
                  <a:pt x="5659" y="170"/>
                </a:cubicBezTo>
                <a:cubicBezTo>
                  <a:pt x="5642" y="190"/>
                  <a:pt x="5633" y="218"/>
                  <a:pt x="5633" y="253"/>
                </a:cubicBezTo>
                <a:cubicBezTo>
                  <a:pt x="5633" y="288"/>
                  <a:pt x="5641" y="315"/>
                  <a:pt x="5656" y="334"/>
                </a:cubicBezTo>
                <a:cubicBezTo>
                  <a:pt x="5672" y="353"/>
                  <a:pt x="5692" y="362"/>
                  <a:pt x="5716" y="362"/>
                </a:cubicBezTo>
                <a:cubicBezTo>
                  <a:pt x="5745" y="362"/>
                  <a:pt x="5767" y="353"/>
                  <a:pt x="5783" y="336"/>
                </a:cubicBezTo>
                <a:cubicBezTo>
                  <a:pt x="5798" y="318"/>
                  <a:pt x="5806" y="296"/>
                  <a:pt x="5806" y="271"/>
                </a:cubicBezTo>
                <a:lnTo>
                  <a:pt x="5806" y="224"/>
                </a:lnTo>
                <a:close/>
                <a:moveTo>
                  <a:pt x="5918" y="62"/>
                </a:moveTo>
                <a:cubicBezTo>
                  <a:pt x="5913" y="62"/>
                  <a:pt x="5909" y="60"/>
                  <a:pt x="5905" y="56"/>
                </a:cubicBezTo>
                <a:cubicBezTo>
                  <a:pt x="5902" y="53"/>
                  <a:pt x="5900" y="48"/>
                  <a:pt x="5900" y="43"/>
                </a:cubicBezTo>
                <a:cubicBezTo>
                  <a:pt x="5900" y="37"/>
                  <a:pt x="5902" y="33"/>
                  <a:pt x="5905" y="29"/>
                </a:cubicBezTo>
                <a:cubicBezTo>
                  <a:pt x="5909" y="26"/>
                  <a:pt x="5914" y="24"/>
                  <a:pt x="5918" y="24"/>
                </a:cubicBezTo>
                <a:cubicBezTo>
                  <a:pt x="5923" y="24"/>
                  <a:pt x="5928" y="26"/>
                  <a:pt x="5932" y="29"/>
                </a:cubicBezTo>
                <a:cubicBezTo>
                  <a:pt x="5936" y="33"/>
                  <a:pt x="5938" y="37"/>
                  <a:pt x="5938" y="43"/>
                </a:cubicBezTo>
                <a:cubicBezTo>
                  <a:pt x="5938" y="48"/>
                  <a:pt x="5936" y="52"/>
                  <a:pt x="5932" y="56"/>
                </a:cubicBezTo>
                <a:cubicBezTo>
                  <a:pt x="5928" y="60"/>
                  <a:pt x="5924" y="62"/>
                  <a:pt x="5918" y="62"/>
                </a:cubicBezTo>
                <a:close/>
                <a:moveTo>
                  <a:pt x="5907" y="377"/>
                </a:moveTo>
                <a:cubicBezTo>
                  <a:pt x="5907" y="125"/>
                  <a:pt x="5907" y="125"/>
                  <a:pt x="5907" y="125"/>
                </a:cubicBezTo>
                <a:cubicBezTo>
                  <a:pt x="5930" y="125"/>
                  <a:pt x="5930" y="125"/>
                  <a:pt x="5930" y="125"/>
                </a:cubicBezTo>
                <a:cubicBezTo>
                  <a:pt x="5930" y="377"/>
                  <a:pt x="5930" y="377"/>
                  <a:pt x="5930" y="377"/>
                </a:cubicBezTo>
                <a:lnTo>
                  <a:pt x="5907" y="377"/>
                </a:lnTo>
                <a:close/>
                <a:moveTo>
                  <a:pt x="6179" y="377"/>
                </a:moveTo>
                <a:cubicBezTo>
                  <a:pt x="6179" y="230"/>
                  <a:pt x="6179" y="230"/>
                  <a:pt x="6179" y="230"/>
                </a:cubicBezTo>
                <a:cubicBezTo>
                  <a:pt x="6179" y="170"/>
                  <a:pt x="6158" y="140"/>
                  <a:pt x="6114" y="140"/>
                </a:cubicBezTo>
                <a:cubicBezTo>
                  <a:pt x="6090" y="140"/>
                  <a:pt x="6070" y="149"/>
                  <a:pt x="6054" y="166"/>
                </a:cubicBezTo>
                <a:cubicBezTo>
                  <a:pt x="6039" y="184"/>
                  <a:pt x="6031" y="206"/>
                  <a:pt x="6031" y="232"/>
                </a:cubicBezTo>
                <a:cubicBezTo>
                  <a:pt x="6031" y="377"/>
                  <a:pt x="6031" y="377"/>
                  <a:pt x="6031" y="377"/>
                </a:cubicBezTo>
                <a:cubicBezTo>
                  <a:pt x="6008" y="377"/>
                  <a:pt x="6008" y="377"/>
                  <a:pt x="6008" y="377"/>
                </a:cubicBezTo>
                <a:cubicBezTo>
                  <a:pt x="6008" y="125"/>
                  <a:pt x="6008" y="125"/>
                  <a:pt x="6008" y="125"/>
                </a:cubicBezTo>
                <a:cubicBezTo>
                  <a:pt x="6031" y="125"/>
                  <a:pt x="6031" y="125"/>
                  <a:pt x="6031" y="125"/>
                </a:cubicBezTo>
                <a:cubicBezTo>
                  <a:pt x="6031" y="171"/>
                  <a:pt x="6031" y="171"/>
                  <a:pt x="6031" y="171"/>
                </a:cubicBezTo>
                <a:cubicBezTo>
                  <a:pt x="6032" y="171"/>
                  <a:pt x="6032" y="171"/>
                  <a:pt x="6032" y="171"/>
                </a:cubicBezTo>
                <a:cubicBezTo>
                  <a:pt x="6050" y="136"/>
                  <a:pt x="6079" y="119"/>
                  <a:pt x="6118" y="119"/>
                </a:cubicBezTo>
                <a:cubicBezTo>
                  <a:pt x="6145" y="119"/>
                  <a:pt x="6166" y="128"/>
                  <a:pt x="6180" y="146"/>
                </a:cubicBezTo>
                <a:cubicBezTo>
                  <a:pt x="6195" y="164"/>
                  <a:pt x="6202" y="190"/>
                  <a:pt x="6202" y="224"/>
                </a:cubicBezTo>
                <a:cubicBezTo>
                  <a:pt x="6202" y="377"/>
                  <a:pt x="6202" y="377"/>
                  <a:pt x="6202" y="377"/>
                </a:cubicBezTo>
                <a:lnTo>
                  <a:pt x="6179" y="377"/>
                </a:lnTo>
                <a:close/>
                <a:moveTo>
                  <a:pt x="6281" y="252"/>
                </a:moveTo>
                <a:cubicBezTo>
                  <a:pt x="6281" y="286"/>
                  <a:pt x="6289" y="313"/>
                  <a:pt x="6305" y="333"/>
                </a:cubicBezTo>
                <a:cubicBezTo>
                  <a:pt x="6321" y="352"/>
                  <a:pt x="6343" y="362"/>
                  <a:pt x="6371" y="362"/>
                </a:cubicBezTo>
                <a:cubicBezTo>
                  <a:pt x="6399" y="362"/>
                  <a:pt x="6426" y="352"/>
                  <a:pt x="6453" y="331"/>
                </a:cubicBezTo>
                <a:cubicBezTo>
                  <a:pt x="6453" y="355"/>
                  <a:pt x="6453" y="355"/>
                  <a:pt x="6453" y="355"/>
                </a:cubicBezTo>
                <a:cubicBezTo>
                  <a:pt x="6427" y="374"/>
                  <a:pt x="6398" y="383"/>
                  <a:pt x="6366" y="383"/>
                </a:cubicBezTo>
                <a:cubicBezTo>
                  <a:pt x="6334" y="383"/>
                  <a:pt x="6307" y="371"/>
                  <a:pt x="6287" y="348"/>
                </a:cubicBezTo>
                <a:cubicBezTo>
                  <a:pt x="6267" y="325"/>
                  <a:pt x="6258" y="292"/>
                  <a:pt x="6258" y="249"/>
                </a:cubicBezTo>
                <a:cubicBezTo>
                  <a:pt x="6258" y="213"/>
                  <a:pt x="6268" y="182"/>
                  <a:pt x="6289" y="157"/>
                </a:cubicBezTo>
                <a:cubicBezTo>
                  <a:pt x="6310" y="132"/>
                  <a:pt x="6337" y="119"/>
                  <a:pt x="6370" y="119"/>
                </a:cubicBezTo>
                <a:cubicBezTo>
                  <a:pt x="6402" y="119"/>
                  <a:pt x="6426" y="130"/>
                  <a:pt x="6442" y="152"/>
                </a:cubicBezTo>
                <a:cubicBezTo>
                  <a:pt x="6459" y="174"/>
                  <a:pt x="6467" y="204"/>
                  <a:pt x="6467" y="242"/>
                </a:cubicBezTo>
                <a:cubicBezTo>
                  <a:pt x="6467" y="252"/>
                  <a:pt x="6467" y="252"/>
                  <a:pt x="6467" y="252"/>
                </a:cubicBezTo>
                <a:lnTo>
                  <a:pt x="6281" y="252"/>
                </a:lnTo>
                <a:close/>
                <a:moveTo>
                  <a:pt x="6444" y="231"/>
                </a:moveTo>
                <a:cubicBezTo>
                  <a:pt x="6443" y="202"/>
                  <a:pt x="6436" y="180"/>
                  <a:pt x="6423" y="164"/>
                </a:cubicBezTo>
                <a:cubicBezTo>
                  <a:pt x="6410" y="148"/>
                  <a:pt x="6392" y="140"/>
                  <a:pt x="6369" y="140"/>
                </a:cubicBezTo>
                <a:cubicBezTo>
                  <a:pt x="6346" y="140"/>
                  <a:pt x="6326" y="148"/>
                  <a:pt x="6311" y="163"/>
                </a:cubicBezTo>
                <a:cubicBezTo>
                  <a:pt x="6295" y="179"/>
                  <a:pt x="6286" y="202"/>
                  <a:pt x="6282" y="231"/>
                </a:cubicBezTo>
                <a:lnTo>
                  <a:pt x="6444" y="231"/>
                </a:lnTo>
                <a:close/>
                <a:moveTo>
                  <a:pt x="6515" y="366"/>
                </a:moveTo>
                <a:cubicBezTo>
                  <a:pt x="6515" y="338"/>
                  <a:pt x="6515" y="338"/>
                  <a:pt x="6515" y="338"/>
                </a:cubicBezTo>
                <a:cubicBezTo>
                  <a:pt x="6523" y="346"/>
                  <a:pt x="6533" y="352"/>
                  <a:pt x="6546" y="356"/>
                </a:cubicBezTo>
                <a:cubicBezTo>
                  <a:pt x="6558" y="360"/>
                  <a:pt x="6568" y="362"/>
                  <a:pt x="6577" y="362"/>
                </a:cubicBezTo>
                <a:cubicBezTo>
                  <a:pt x="6617" y="362"/>
                  <a:pt x="6636" y="346"/>
                  <a:pt x="6636" y="314"/>
                </a:cubicBezTo>
                <a:cubicBezTo>
                  <a:pt x="6636" y="303"/>
                  <a:pt x="6632" y="293"/>
                  <a:pt x="6623" y="285"/>
                </a:cubicBezTo>
                <a:cubicBezTo>
                  <a:pt x="6615" y="277"/>
                  <a:pt x="6600" y="269"/>
                  <a:pt x="6581" y="261"/>
                </a:cubicBezTo>
                <a:cubicBezTo>
                  <a:pt x="6557" y="251"/>
                  <a:pt x="6540" y="240"/>
                  <a:pt x="6530" y="228"/>
                </a:cubicBezTo>
                <a:cubicBezTo>
                  <a:pt x="6521" y="217"/>
                  <a:pt x="6516" y="204"/>
                  <a:pt x="6516" y="188"/>
                </a:cubicBezTo>
                <a:cubicBezTo>
                  <a:pt x="6516" y="167"/>
                  <a:pt x="6523" y="151"/>
                  <a:pt x="6539" y="138"/>
                </a:cubicBezTo>
                <a:cubicBezTo>
                  <a:pt x="6555" y="125"/>
                  <a:pt x="6574" y="119"/>
                  <a:pt x="6597" y="119"/>
                </a:cubicBezTo>
                <a:cubicBezTo>
                  <a:pt x="6619" y="119"/>
                  <a:pt x="6637" y="123"/>
                  <a:pt x="6652" y="132"/>
                </a:cubicBezTo>
                <a:cubicBezTo>
                  <a:pt x="6652" y="158"/>
                  <a:pt x="6652" y="158"/>
                  <a:pt x="6652" y="158"/>
                </a:cubicBezTo>
                <a:cubicBezTo>
                  <a:pt x="6634" y="146"/>
                  <a:pt x="6614" y="140"/>
                  <a:pt x="6595" y="140"/>
                </a:cubicBezTo>
                <a:cubicBezTo>
                  <a:pt x="6578" y="140"/>
                  <a:pt x="6565" y="144"/>
                  <a:pt x="6554" y="153"/>
                </a:cubicBezTo>
                <a:cubicBezTo>
                  <a:pt x="6544" y="161"/>
                  <a:pt x="6539" y="172"/>
                  <a:pt x="6539" y="186"/>
                </a:cubicBezTo>
                <a:cubicBezTo>
                  <a:pt x="6539" y="198"/>
                  <a:pt x="6542" y="208"/>
                  <a:pt x="6549" y="215"/>
                </a:cubicBezTo>
                <a:cubicBezTo>
                  <a:pt x="6555" y="223"/>
                  <a:pt x="6569" y="231"/>
                  <a:pt x="6591" y="241"/>
                </a:cubicBezTo>
                <a:cubicBezTo>
                  <a:pt x="6617" y="253"/>
                  <a:pt x="6635" y="264"/>
                  <a:pt x="6645" y="274"/>
                </a:cubicBezTo>
                <a:cubicBezTo>
                  <a:pt x="6655" y="284"/>
                  <a:pt x="6660" y="297"/>
                  <a:pt x="6660" y="314"/>
                </a:cubicBezTo>
                <a:cubicBezTo>
                  <a:pt x="6660" y="334"/>
                  <a:pt x="6652" y="350"/>
                  <a:pt x="6637" y="363"/>
                </a:cubicBezTo>
                <a:cubicBezTo>
                  <a:pt x="6622" y="376"/>
                  <a:pt x="6602" y="383"/>
                  <a:pt x="6575" y="383"/>
                </a:cubicBezTo>
                <a:cubicBezTo>
                  <a:pt x="6551" y="383"/>
                  <a:pt x="6531" y="377"/>
                  <a:pt x="6515" y="366"/>
                </a:cubicBezTo>
                <a:close/>
                <a:moveTo>
                  <a:pt x="6708" y="366"/>
                </a:moveTo>
                <a:cubicBezTo>
                  <a:pt x="6708" y="338"/>
                  <a:pt x="6708" y="338"/>
                  <a:pt x="6708" y="338"/>
                </a:cubicBezTo>
                <a:cubicBezTo>
                  <a:pt x="6716" y="346"/>
                  <a:pt x="6727" y="352"/>
                  <a:pt x="6739" y="356"/>
                </a:cubicBezTo>
                <a:cubicBezTo>
                  <a:pt x="6751" y="360"/>
                  <a:pt x="6761" y="362"/>
                  <a:pt x="6770" y="362"/>
                </a:cubicBezTo>
                <a:cubicBezTo>
                  <a:pt x="6810" y="362"/>
                  <a:pt x="6830" y="346"/>
                  <a:pt x="6830" y="314"/>
                </a:cubicBezTo>
                <a:cubicBezTo>
                  <a:pt x="6830" y="303"/>
                  <a:pt x="6825" y="293"/>
                  <a:pt x="6817" y="285"/>
                </a:cubicBezTo>
                <a:cubicBezTo>
                  <a:pt x="6808" y="277"/>
                  <a:pt x="6794" y="269"/>
                  <a:pt x="6774" y="261"/>
                </a:cubicBezTo>
                <a:cubicBezTo>
                  <a:pt x="6750" y="251"/>
                  <a:pt x="6733" y="240"/>
                  <a:pt x="6724" y="228"/>
                </a:cubicBezTo>
                <a:cubicBezTo>
                  <a:pt x="6714" y="217"/>
                  <a:pt x="6709" y="204"/>
                  <a:pt x="6709" y="188"/>
                </a:cubicBezTo>
                <a:cubicBezTo>
                  <a:pt x="6709" y="167"/>
                  <a:pt x="6717" y="151"/>
                  <a:pt x="6732" y="138"/>
                </a:cubicBezTo>
                <a:cubicBezTo>
                  <a:pt x="6748" y="125"/>
                  <a:pt x="6767" y="119"/>
                  <a:pt x="6790" y="119"/>
                </a:cubicBezTo>
                <a:cubicBezTo>
                  <a:pt x="6812" y="119"/>
                  <a:pt x="6830" y="123"/>
                  <a:pt x="6846" y="132"/>
                </a:cubicBezTo>
                <a:cubicBezTo>
                  <a:pt x="6846" y="158"/>
                  <a:pt x="6846" y="158"/>
                  <a:pt x="6846" y="158"/>
                </a:cubicBezTo>
                <a:cubicBezTo>
                  <a:pt x="6827" y="146"/>
                  <a:pt x="6808" y="140"/>
                  <a:pt x="6788" y="140"/>
                </a:cubicBezTo>
                <a:cubicBezTo>
                  <a:pt x="6771" y="140"/>
                  <a:pt x="6758" y="144"/>
                  <a:pt x="6748" y="153"/>
                </a:cubicBezTo>
                <a:cubicBezTo>
                  <a:pt x="6738" y="161"/>
                  <a:pt x="6733" y="172"/>
                  <a:pt x="6733" y="186"/>
                </a:cubicBezTo>
                <a:cubicBezTo>
                  <a:pt x="6733" y="198"/>
                  <a:pt x="6736" y="208"/>
                  <a:pt x="6742" y="215"/>
                </a:cubicBezTo>
                <a:cubicBezTo>
                  <a:pt x="6748" y="223"/>
                  <a:pt x="6763" y="231"/>
                  <a:pt x="6784" y="241"/>
                </a:cubicBezTo>
                <a:cubicBezTo>
                  <a:pt x="6811" y="253"/>
                  <a:pt x="6829" y="264"/>
                  <a:pt x="6838" y="274"/>
                </a:cubicBezTo>
                <a:cubicBezTo>
                  <a:pt x="6848" y="284"/>
                  <a:pt x="6853" y="297"/>
                  <a:pt x="6853" y="314"/>
                </a:cubicBezTo>
                <a:cubicBezTo>
                  <a:pt x="6853" y="334"/>
                  <a:pt x="6846" y="350"/>
                  <a:pt x="6831" y="363"/>
                </a:cubicBezTo>
                <a:cubicBezTo>
                  <a:pt x="6816" y="376"/>
                  <a:pt x="6795" y="383"/>
                  <a:pt x="6769" y="383"/>
                </a:cubicBezTo>
                <a:cubicBezTo>
                  <a:pt x="6744" y="383"/>
                  <a:pt x="6724" y="377"/>
                  <a:pt x="6708" y="366"/>
                </a:cubicBezTo>
                <a:close/>
                <a:moveTo>
                  <a:pt x="3745" y="272"/>
                </a:moveTo>
                <a:cubicBezTo>
                  <a:pt x="3745" y="298"/>
                  <a:pt x="3737" y="319"/>
                  <a:pt x="3720" y="337"/>
                </a:cubicBezTo>
                <a:cubicBezTo>
                  <a:pt x="3704" y="354"/>
                  <a:pt x="3683" y="362"/>
                  <a:pt x="3657" y="362"/>
                </a:cubicBezTo>
                <a:cubicBezTo>
                  <a:pt x="3631" y="362"/>
                  <a:pt x="3611" y="352"/>
                  <a:pt x="3596" y="333"/>
                </a:cubicBezTo>
                <a:cubicBezTo>
                  <a:pt x="3581" y="313"/>
                  <a:pt x="3573" y="287"/>
                  <a:pt x="3573" y="253"/>
                </a:cubicBezTo>
                <a:cubicBezTo>
                  <a:pt x="3573" y="219"/>
                  <a:pt x="3582" y="192"/>
                  <a:pt x="3598" y="171"/>
                </a:cubicBezTo>
                <a:cubicBezTo>
                  <a:pt x="3615" y="150"/>
                  <a:pt x="3637" y="140"/>
                  <a:pt x="3665" y="140"/>
                </a:cubicBezTo>
                <a:cubicBezTo>
                  <a:pt x="3688" y="140"/>
                  <a:pt x="3707" y="148"/>
                  <a:pt x="3722" y="163"/>
                </a:cubicBezTo>
                <a:cubicBezTo>
                  <a:pt x="3737" y="179"/>
                  <a:pt x="3745" y="199"/>
                  <a:pt x="3745" y="222"/>
                </a:cubicBezTo>
                <a:cubicBezTo>
                  <a:pt x="3745" y="272"/>
                  <a:pt x="3745" y="272"/>
                  <a:pt x="3745" y="272"/>
                </a:cubicBezTo>
                <a:cubicBezTo>
                  <a:pt x="3745" y="272"/>
                  <a:pt x="3745" y="272"/>
                  <a:pt x="3745" y="272"/>
                </a:cubicBezTo>
                <a:close/>
                <a:moveTo>
                  <a:pt x="3767" y="125"/>
                </a:moveTo>
                <a:cubicBezTo>
                  <a:pt x="3745" y="125"/>
                  <a:pt x="3745" y="125"/>
                  <a:pt x="3745" y="125"/>
                </a:cubicBezTo>
                <a:cubicBezTo>
                  <a:pt x="3745" y="165"/>
                  <a:pt x="3745" y="165"/>
                  <a:pt x="3745" y="165"/>
                </a:cubicBezTo>
                <a:cubicBezTo>
                  <a:pt x="3744" y="165"/>
                  <a:pt x="3744" y="165"/>
                  <a:pt x="3744" y="165"/>
                </a:cubicBezTo>
                <a:cubicBezTo>
                  <a:pt x="3728" y="134"/>
                  <a:pt x="3701" y="119"/>
                  <a:pt x="3664" y="119"/>
                </a:cubicBezTo>
                <a:cubicBezTo>
                  <a:pt x="3642" y="119"/>
                  <a:pt x="3622" y="125"/>
                  <a:pt x="3605" y="136"/>
                </a:cubicBezTo>
                <a:cubicBezTo>
                  <a:pt x="3587" y="148"/>
                  <a:pt x="3574" y="164"/>
                  <a:pt x="3564" y="185"/>
                </a:cubicBezTo>
                <a:cubicBezTo>
                  <a:pt x="3555" y="206"/>
                  <a:pt x="3550" y="229"/>
                  <a:pt x="3550" y="255"/>
                </a:cubicBezTo>
                <a:cubicBezTo>
                  <a:pt x="3550" y="294"/>
                  <a:pt x="3560" y="325"/>
                  <a:pt x="3578" y="348"/>
                </a:cubicBezTo>
                <a:cubicBezTo>
                  <a:pt x="3597" y="371"/>
                  <a:pt x="3623" y="383"/>
                  <a:pt x="3654" y="383"/>
                </a:cubicBezTo>
                <a:cubicBezTo>
                  <a:pt x="3694" y="383"/>
                  <a:pt x="3724" y="366"/>
                  <a:pt x="3744" y="331"/>
                </a:cubicBezTo>
                <a:cubicBezTo>
                  <a:pt x="3745" y="331"/>
                  <a:pt x="3745" y="331"/>
                  <a:pt x="3745" y="331"/>
                </a:cubicBezTo>
                <a:cubicBezTo>
                  <a:pt x="3745" y="364"/>
                  <a:pt x="3745" y="364"/>
                  <a:pt x="3745" y="364"/>
                </a:cubicBezTo>
                <a:cubicBezTo>
                  <a:pt x="3745" y="438"/>
                  <a:pt x="3711" y="474"/>
                  <a:pt x="3642" y="474"/>
                </a:cubicBezTo>
                <a:cubicBezTo>
                  <a:pt x="3618" y="474"/>
                  <a:pt x="3593" y="467"/>
                  <a:pt x="3567" y="452"/>
                </a:cubicBezTo>
                <a:cubicBezTo>
                  <a:pt x="3567" y="476"/>
                  <a:pt x="3567" y="476"/>
                  <a:pt x="3567" y="476"/>
                </a:cubicBezTo>
                <a:cubicBezTo>
                  <a:pt x="3593" y="488"/>
                  <a:pt x="3617" y="495"/>
                  <a:pt x="3641" y="495"/>
                </a:cubicBezTo>
                <a:cubicBezTo>
                  <a:pt x="3685" y="495"/>
                  <a:pt x="3717" y="484"/>
                  <a:pt x="3737" y="462"/>
                </a:cubicBezTo>
                <a:cubicBezTo>
                  <a:pt x="3757" y="440"/>
                  <a:pt x="3767" y="405"/>
                  <a:pt x="3767" y="358"/>
                </a:cubicBezTo>
                <a:cubicBezTo>
                  <a:pt x="3767" y="125"/>
                  <a:pt x="3767" y="125"/>
                  <a:pt x="3767" y="125"/>
                </a:cubicBezTo>
                <a:cubicBezTo>
                  <a:pt x="3767" y="125"/>
                  <a:pt x="3767" y="125"/>
                  <a:pt x="3767" y="125"/>
                </a:cubicBezTo>
                <a:close/>
                <a:moveTo>
                  <a:pt x="3493" y="377"/>
                </a:moveTo>
                <a:cubicBezTo>
                  <a:pt x="3493" y="224"/>
                  <a:pt x="3493" y="224"/>
                  <a:pt x="3493" y="224"/>
                </a:cubicBezTo>
                <a:cubicBezTo>
                  <a:pt x="3493" y="190"/>
                  <a:pt x="3486" y="164"/>
                  <a:pt x="3472" y="146"/>
                </a:cubicBezTo>
                <a:cubicBezTo>
                  <a:pt x="3458" y="128"/>
                  <a:pt x="3437" y="119"/>
                  <a:pt x="3410" y="119"/>
                </a:cubicBezTo>
                <a:cubicBezTo>
                  <a:pt x="3371" y="119"/>
                  <a:pt x="3343" y="136"/>
                  <a:pt x="3325" y="171"/>
                </a:cubicBezTo>
                <a:cubicBezTo>
                  <a:pt x="3324" y="171"/>
                  <a:pt x="3324" y="171"/>
                  <a:pt x="3324" y="171"/>
                </a:cubicBezTo>
                <a:cubicBezTo>
                  <a:pt x="3324" y="125"/>
                  <a:pt x="3324" y="125"/>
                  <a:pt x="3324" y="125"/>
                </a:cubicBezTo>
                <a:cubicBezTo>
                  <a:pt x="3301" y="125"/>
                  <a:pt x="3301" y="125"/>
                  <a:pt x="3301" y="125"/>
                </a:cubicBezTo>
                <a:cubicBezTo>
                  <a:pt x="3301" y="377"/>
                  <a:pt x="3301" y="377"/>
                  <a:pt x="3301" y="377"/>
                </a:cubicBezTo>
                <a:cubicBezTo>
                  <a:pt x="3324" y="377"/>
                  <a:pt x="3324" y="377"/>
                  <a:pt x="3324" y="377"/>
                </a:cubicBezTo>
                <a:cubicBezTo>
                  <a:pt x="3324" y="232"/>
                  <a:pt x="3324" y="232"/>
                  <a:pt x="3324" y="232"/>
                </a:cubicBezTo>
                <a:cubicBezTo>
                  <a:pt x="3324" y="206"/>
                  <a:pt x="3331" y="184"/>
                  <a:pt x="3347" y="166"/>
                </a:cubicBezTo>
                <a:cubicBezTo>
                  <a:pt x="3363" y="149"/>
                  <a:pt x="3382" y="140"/>
                  <a:pt x="3406" y="140"/>
                </a:cubicBezTo>
                <a:cubicBezTo>
                  <a:pt x="3449" y="140"/>
                  <a:pt x="3471" y="170"/>
                  <a:pt x="3471" y="230"/>
                </a:cubicBezTo>
                <a:cubicBezTo>
                  <a:pt x="3471" y="377"/>
                  <a:pt x="3471" y="377"/>
                  <a:pt x="3471" y="377"/>
                </a:cubicBezTo>
                <a:cubicBezTo>
                  <a:pt x="3493" y="377"/>
                  <a:pt x="3493" y="377"/>
                  <a:pt x="3493" y="377"/>
                </a:cubicBezTo>
                <a:cubicBezTo>
                  <a:pt x="3493" y="377"/>
                  <a:pt x="3493" y="377"/>
                  <a:pt x="3493" y="377"/>
                </a:cubicBezTo>
                <a:close/>
                <a:moveTo>
                  <a:pt x="3221" y="125"/>
                </a:moveTo>
                <a:cubicBezTo>
                  <a:pt x="3199" y="125"/>
                  <a:pt x="3199" y="125"/>
                  <a:pt x="3199" y="125"/>
                </a:cubicBezTo>
                <a:cubicBezTo>
                  <a:pt x="3199" y="377"/>
                  <a:pt x="3199" y="377"/>
                  <a:pt x="3199" y="377"/>
                </a:cubicBezTo>
                <a:cubicBezTo>
                  <a:pt x="3221" y="377"/>
                  <a:pt x="3221" y="377"/>
                  <a:pt x="3221" y="377"/>
                </a:cubicBezTo>
                <a:cubicBezTo>
                  <a:pt x="3221" y="125"/>
                  <a:pt x="3221" y="125"/>
                  <a:pt x="3221" y="125"/>
                </a:cubicBezTo>
                <a:cubicBezTo>
                  <a:pt x="3221" y="125"/>
                  <a:pt x="3221" y="125"/>
                  <a:pt x="3221" y="125"/>
                </a:cubicBezTo>
                <a:close/>
                <a:moveTo>
                  <a:pt x="3223" y="56"/>
                </a:moveTo>
                <a:cubicBezTo>
                  <a:pt x="3227" y="52"/>
                  <a:pt x="3229" y="48"/>
                  <a:pt x="3229" y="43"/>
                </a:cubicBezTo>
                <a:cubicBezTo>
                  <a:pt x="3229" y="37"/>
                  <a:pt x="3227" y="33"/>
                  <a:pt x="3223" y="29"/>
                </a:cubicBezTo>
                <a:cubicBezTo>
                  <a:pt x="3219" y="26"/>
                  <a:pt x="3215" y="24"/>
                  <a:pt x="3210" y="24"/>
                </a:cubicBezTo>
                <a:cubicBezTo>
                  <a:pt x="3205" y="24"/>
                  <a:pt x="3201" y="26"/>
                  <a:pt x="3197" y="29"/>
                </a:cubicBezTo>
                <a:cubicBezTo>
                  <a:pt x="3193" y="33"/>
                  <a:pt x="3191" y="37"/>
                  <a:pt x="3191" y="43"/>
                </a:cubicBezTo>
                <a:cubicBezTo>
                  <a:pt x="3191" y="48"/>
                  <a:pt x="3193" y="53"/>
                  <a:pt x="3197" y="56"/>
                </a:cubicBezTo>
                <a:cubicBezTo>
                  <a:pt x="3201" y="60"/>
                  <a:pt x="3205" y="62"/>
                  <a:pt x="3210" y="62"/>
                </a:cubicBezTo>
                <a:cubicBezTo>
                  <a:pt x="3215" y="62"/>
                  <a:pt x="3220" y="60"/>
                  <a:pt x="3223" y="56"/>
                </a:cubicBezTo>
                <a:moveTo>
                  <a:pt x="3124" y="377"/>
                </a:moveTo>
                <a:cubicBezTo>
                  <a:pt x="3124" y="224"/>
                  <a:pt x="3124" y="224"/>
                  <a:pt x="3124" y="224"/>
                </a:cubicBezTo>
                <a:cubicBezTo>
                  <a:pt x="3124" y="190"/>
                  <a:pt x="3117" y="164"/>
                  <a:pt x="3103" y="146"/>
                </a:cubicBezTo>
                <a:cubicBezTo>
                  <a:pt x="3089" y="128"/>
                  <a:pt x="3068" y="119"/>
                  <a:pt x="3041" y="119"/>
                </a:cubicBezTo>
                <a:cubicBezTo>
                  <a:pt x="3002" y="119"/>
                  <a:pt x="2974" y="136"/>
                  <a:pt x="2956" y="171"/>
                </a:cubicBezTo>
                <a:cubicBezTo>
                  <a:pt x="2955" y="171"/>
                  <a:pt x="2955" y="171"/>
                  <a:pt x="2955" y="171"/>
                </a:cubicBezTo>
                <a:cubicBezTo>
                  <a:pt x="2955" y="125"/>
                  <a:pt x="2955" y="125"/>
                  <a:pt x="2955" y="125"/>
                </a:cubicBezTo>
                <a:cubicBezTo>
                  <a:pt x="2932" y="125"/>
                  <a:pt x="2932" y="125"/>
                  <a:pt x="2932" y="125"/>
                </a:cubicBezTo>
                <a:cubicBezTo>
                  <a:pt x="2932" y="377"/>
                  <a:pt x="2932" y="377"/>
                  <a:pt x="2932" y="377"/>
                </a:cubicBezTo>
                <a:cubicBezTo>
                  <a:pt x="2955" y="377"/>
                  <a:pt x="2955" y="377"/>
                  <a:pt x="2955" y="377"/>
                </a:cubicBezTo>
                <a:cubicBezTo>
                  <a:pt x="2955" y="232"/>
                  <a:pt x="2955" y="232"/>
                  <a:pt x="2955" y="232"/>
                </a:cubicBezTo>
                <a:cubicBezTo>
                  <a:pt x="2955" y="206"/>
                  <a:pt x="2962" y="184"/>
                  <a:pt x="2978" y="166"/>
                </a:cubicBezTo>
                <a:cubicBezTo>
                  <a:pt x="2994" y="149"/>
                  <a:pt x="3013" y="140"/>
                  <a:pt x="3037" y="140"/>
                </a:cubicBezTo>
                <a:cubicBezTo>
                  <a:pt x="3080" y="140"/>
                  <a:pt x="3102" y="170"/>
                  <a:pt x="3102" y="230"/>
                </a:cubicBezTo>
                <a:cubicBezTo>
                  <a:pt x="3102" y="377"/>
                  <a:pt x="3102" y="377"/>
                  <a:pt x="3102" y="377"/>
                </a:cubicBezTo>
                <a:cubicBezTo>
                  <a:pt x="3124" y="377"/>
                  <a:pt x="3124" y="377"/>
                  <a:pt x="3124" y="377"/>
                </a:cubicBezTo>
                <a:cubicBezTo>
                  <a:pt x="3124" y="377"/>
                  <a:pt x="3124" y="377"/>
                  <a:pt x="3124" y="377"/>
                </a:cubicBezTo>
                <a:close/>
                <a:moveTo>
                  <a:pt x="2887" y="125"/>
                </a:moveTo>
                <a:cubicBezTo>
                  <a:pt x="2879" y="122"/>
                  <a:pt x="2871" y="120"/>
                  <a:pt x="2862" y="120"/>
                </a:cubicBezTo>
                <a:cubicBezTo>
                  <a:pt x="2846" y="120"/>
                  <a:pt x="2831" y="126"/>
                  <a:pt x="2819" y="136"/>
                </a:cubicBezTo>
                <a:cubicBezTo>
                  <a:pt x="2807" y="147"/>
                  <a:pt x="2798" y="162"/>
                  <a:pt x="2792" y="181"/>
                </a:cubicBezTo>
                <a:cubicBezTo>
                  <a:pt x="2791" y="181"/>
                  <a:pt x="2791" y="181"/>
                  <a:pt x="2791" y="181"/>
                </a:cubicBezTo>
                <a:cubicBezTo>
                  <a:pt x="2791" y="125"/>
                  <a:pt x="2791" y="125"/>
                  <a:pt x="2791" y="125"/>
                </a:cubicBezTo>
                <a:cubicBezTo>
                  <a:pt x="2769" y="125"/>
                  <a:pt x="2769" y="125"/>
                  <a:pt x="2769" y="125"/>
                </a:cubicBezTo>
                <a:cubicBezTo>
                  <a:pt x="2769" y="377"/>
                  <a:pt x="2769" y="377"/>
                  <a:pt x="2769" y="377"/>
                </a:cubicBezTo>
                <a:cubicBezTo>
                  <a:pt x="2791" y="377"/>
                  <a:pt x="2791" y="377"/>
                  <a:pt x="2791" y="377"/>
                </a:cubicBezTo>
                <a:cubicBezTo>
                  <a:pt x="2791" y="259"/>
                  <a:pt x="2791" y="259"/>
                  <a:pt x="2791" y="259"/>
                </a:cubicBezTo>
                <a:cubicBezTo>
                  <a:pt x="2791" y="235"/>
                  <a:pt x="2794" y="214"/>
                  <a:pt x="2800" y="196"/>
                </a:cubicBezTo>
                <a:cubicBezTo>
                  <a:pt x="2806" y="178"/>
                  <a:pt x="2814" y="164"/>
                  <a:pt x="2825" y="155"/>
                </a:cubicBezTo>
                <a:cubicBezTo>
                  <a:pt x="2835" y="145"/>
                  <a:pt x="2847" y="141"/>
                  <a:pt x="2860" y="141"/>
                </a:cubicBezTo>
                <a:cubicBezTo>
                  <a:pt x="2870" y="141"/>
                  <a:pt x="2879" y="143"/>
                  <a:pt x="2887" y="149"/>
                </a:cubicBezTo>
                <a:cubicBezTo>
                  <a:pt x="2887" y="125"/>
                  <a:pt x="2887" y="125"/>
                  <a:pt x="2887" y="125"/>
                </a:cubicBezTo>
                <a:cubicBezTo>
                  <a:pt x="2887" y="125"/>
                  <a:pt x="2887" y="125"/>
                  <a:pt x="2887" y="125"/>
                </a:cubicBezTo>
                <a:close/>
                <a:moveTo>
                  <a:pt x="2547" y="271"/>
                </a:moveTo>
                <a:cubicBezTo>
                  <a:pt x="2557" y="262"/>
                  <a:pt x="2575" y="256"/>
                  <a:pt x="2603" y="251"/>
                </a:cubicBezTo>
                <a:cubicBezTo>
                  <a:pt x="2672" y="241"/>
                  <a:pt x="2672" y="241"/>
                  <a:pt x="2672" y="241"/>
                </a:cubicBezTo>
                <a:cubicBezTo>
                  <a:pt x="2672" y="266"/>
                  <a:pt x="2672" y="266"/>
                  <a:pt x="2672" y="266"/>
                </a:cubicBezTo>
                <a:cubicBezTo>
                  <a:pt x="2672" y="294"/>
                  <a:pt x="2664" y="317"/>
                  <a:pt x="2648" y="335"/>
                </a:cubicBezTo>
                <a:cubicBezTo>
                  <a:pt x="2632" y="353"/>
                  <a:pt x="2612" y="362"/>
                  <a:pt x="2588" y="362"/>
                </a:cubicBezTo>
                <a:cubicBezTo>
                  <a:pt x="2571" y="362"/>
                  <a:pt x="2557" y="357"/>
                  <a:pt x="2547" y="348"/>
                </a:cubicBezTo>
                <a:cubicBezTo>
                  <a:pt x="2537" y="339"/>
                  <a:pt x="2532" y="327"/>
                  <a:pt x="2532" y="311"/>
                </a:cubicBezTo>
                <a:cubicBezTo>
                  <a:pt x="2532" y="293"/>
                  <a:pt x="2537" y="279"/>
                  <a:pt x="2547" y="271"/>
                </a:cubicBezTo>
                <a:moveTo>
                  <a:pt x="2694" y="377"/>
                </a:moveTo>
                <a:cubicBezTo>
                  <a:pt x="2694" y="213"/>
                  <a:pt x="2694" y="213"/>
                  <a:pt x="2694" y="213"/>
                </a:cubicBezTo>
                <a:cubicBezTo>
                  <a:pt x="2694" y="182"/>
                  <a:pt x="2687" y="159"/>
                  <a:pt x="2673" y="143"/>
                </a:cubicBezTo>
                <a:cubicBezTo>
                  <a:pt x="2659" y="127"/>
                  <a:pt x="2639" y="119"/>
                  <a:pt x="2613" y="119"/>
                </a:cubicBezTo>
                <a:cubicBezTo>
                  <a:pt x="2600" y="119"/>
                  <a:pt x="2586" y="122"/>
                  <a:pt x="2569" y="127"/>
                </a:cubicBezTo>
                <a:cubicBezTo>
                  <a:pt x="2553" y="132"/>
                  <a:pt x="2540" y="139"/>
                  <a:pt x="2531" y="146"/>
                </a:cubicBezTo>
                <a:cubicBezTo>
                  <a:pt x="2531" y="173"/>
                  <a:pt x="2531" y="173"/>
                  <a:pt x="2531" y="173"/>
                </a:cubicBezTo>
                <a:cubicBezTo>
                  <a:pt x="2557" y="151"/>
                  <a:pt x="2584" y="140"/>
                  <a:pt x="2611" y="140"/>
                </a:cubicBezTo>
                <a:cubicBezTo>
                  <a:pt x="2652" y="140"/>
                  <a:pt x="2672" y="167"/>
                  <a:pt x="2672" y="221"/>
                </a:cubicBezTo>
                <a:cubicBezTo>
                  <a:pt x="2595" y="232"/>
                  <a:pt x="2595" y="232"/>
                  <a:pt x="2595" y="232"/>
                </a:cubicBezTo>
                <a:cubicBezTo>
                  <a:pt x="2537" y="241"/>
                  <a:pt x="2509" y="268"/>
                  <a:pt x="2509" y="312"/>
                </a:cubicBezTo>
                <a:cubicBezTo>
                  <a:pt x="2509" y="333"/>
                  <a:pt x="2516" y="350"/>
                  <a:pt x="2530" y="363"/>
                </a:cubicBezTo>
                <a:cubicBezTo>
                  <a:pt x="2544" y="376"/>
                  <a:pt x="2563" y="383"/>
                  <a:pt x="2585" y="383"/>
                </a:cubicBezTo>
                <a:cubicBezTo>
                  <a:pt x="2604" y="383"/>
                  <a:pt x="2620" y="378"/>
                  <a:pt x="2636" y="367"/>
                </a:cubicBezTo>
                <a:cubicBezTo>
                  <a:pt x="2651" y="357"/>
                  <a:pt x="2663" y="343"/>
                  <a:pt x="2671" y="326"/>
                </a:cubicBezTo>
                <a:cubicBezTo>
                  <a:pt x="2672" y="326"/>
                  <a:pt x="2672" y="326"/>
                  <a:pt x="2672" y="326"/>
                </a:cubicBezTo>
                <a:cubicBezTo>
                  <a:pt x="2672" y="377"/>
                  <a:pt x="2672" y="377"/>
                  <a:pt x="2672" y="377"/>
                </a:cubicBezTo>
                <a:cubicBezTo>
                  <a:pt x="2694" y="377"/>
                  <a:pt x="2694" y="377"/>
                  <a:pt x="2694" y="377"/>
                </a:cubicBezTo>
                <a:cubicBezTo>
                  <a:pt x="2694" y="377"/>
                  <a:pt x="2694" y="377"/>
                  <a:pt x="2694" y="377"/>
                </a:cubicBezTo>
                <a:close/>
                <a:moveTo>
                  <a:pt x="2277" y="231"/>
                </a:moveTo>
                <a:cubicBezTo>
                  <a:pt x="2281" y="202"/>
                  <a:pt x="2290" y="179"/>
                  <a:pt x="2306" y="163"/>
                </a:cubicBezTo>
                <a:cubicBezTo>
                  <a:pt x="2321" y="148"/>
                  <a:pt x="2340" y="140"/>
                  <a:pt x="2364" y="140"/>
                </a:cubicBezTo>
                <a:cubicBezTo>
                  <a:pt x="2386" y="140"/>
                  <a:pt x="2404" y="148"/>
                  <a:pt x="2417" y="163"/>
                </a:cubicBezTo>
                <a:cubicBezTo>
                  <a:pt x="2430" y="180"/>
                  <a:pt x="2437" y="202"/>
                  <a:pt x="2438" y="231"/>
                </a:cubicBezTo>
                <a:cubicBezTo>
                  <a:pt x="2277" y="231"/>
                  <a:pt x="2277" y="231"/>
                  <a:pt x="2277" y="231"/>
                </a:cubicBezTo>
                <a:cubicBezTo>
                  <a:pt x="2277" y="231"/>
                  <a:pt x="2277" y="231"/>
                  <a:pt x="2277" y="231"/>
                </a:cubicBezTo>
                <a:close/>
                <a:moveTo>
                  <a:pt x="2461" y="252"/>
                </a:moveTo>
                <a:cubicBezTo>
                  <a:pt x="2461" y="242"/>
                  <a:pt x="2461" y="242"/>
                  <a:pt x="2461" y="242"/>
                </a:cubicBezTo>
                <a:cubicBezTo>
                  <a:pt x="2461" y="203"/>
                  <a:pt x="2452" y="173"/>
                  <a:pt x="2436" y="151"/>
                </a:cubicBezTo>
                <a:cubicBezTo>
                  <a:pt x="2419" y="130"/>
                  <a:pt x="2395" y="119"/>
                  <a:pt x="2365" y="119"/>
                </a:cubicBezTo>
                <a:cubicBezTo>
                  <a:pt x="2344" y="119"/>
                  <a:pt x="2325" y="125"/>
                  <a:pt x="2308" y="136"/>
                </a:cubicBezTo>
                <a:cubicBezTo>
                  <a:pt x="2291" y="147"/>
                  <a:pt x="2277" y="163"/>
                  <a:pt x="2267" y="183"/>
                </a:cubicBezTo>
                <a:cubicBezTo>
                  <a:pt x="2258" y="203"/>
                  <a:pt x="2253" y="225"/>
                  <a:pt x="2253" y="249"/>
                </a:cubicBezTo>
                <a:cubicBezTo>
                  <a:pt x="2253" y="291"/>
                  <a:pt x="2263" y="323"/>
                  <a:pt x="2282" y="347"/>
                </a:cubicBezTo>
                <a:cubicBezTo>
                  <a:pt x="2302" y="371"/>
                  <a:pt x="2328" y="383"/>
                  <a:pt x="2361" y="383"/>
                </a:cubicBezTo>
                <a:cubicBezTo>
                  <a:pt x="2392" y="383"/>
                  <a:pt x="2421" y="374"/>
                  <a:pt x="2447" y="355"/>
                </a:cubicBezTo>
                <a:cubicBezTo>
                  <a:pt x="2447" y="331"/>
                  <a:pt x="2447" y="331"/>
                  <a:pt x="2447" y="331"/>
                </a:cubicBezTo>
                <a:cubicBezTo>
                  <a:pt x="2420" y="352"/>
                  <a:pt x="2393" y="362"/>
                  <a:pt x="2365" y="362"/>
                </a:cubicBezTo>
                <a:cubicBezTo>
                  <a:pt x="2338" y="362"/>
                  <a:pt x="2316" y="352"/>
                  <a:pt x="2300" y="333"/>
                </a:cubicBezTo>
                <a:cubicBezTo>
                  <a:pt x="2284" y="314"/>
                  <a:pt x="2276" y="287"/>
                  <a:pt x="2276" y="252"/>
                </a:cubicBezTo>
                <a:cubicBezTo>
                  <a:pt x="2461" y="252"/>
                  <a:pt x="2461" y="252"/>
                  <a:pt x="2461" y="252"/>
                </a:cubicBezTo>
                <a:cubicBezTo>
                  <a:pt x="2461" y="252"/>
                  <a:pt x="2461" y="252"/>
                  <a:pt x="2461" y="252"/>
                </a:cubicBezTo>
                <a:close/>
                <a:moveTo>
                  <a:pt x="2212" y="377"/>
                </a:moveTo>
                <a:cubicBezTo>
                  <a:pt x="2212" y="355"/>
                  <a:pt x="2212" y="355"/>
                  <a:pt x="2212" y="355"/>
                </a:cubicBezTo>
                <a:cubicBezTo>
                  <a:pt x="2072" y="355"/>
                  <a:pt x="2072" y="355"/>
                  <a:pt x="2072" y="355"/>
                </a:cubicBezTo>
                <a:cubicBezTo>
                  <a:pt x="2072" y="24"/>
                  <a:pt x="2072" y="24"/>
                  <a:pt x="2072" y="24"/>
                </a:cubicBezTo>
                <a:cubicBezTo>
                  <a:pt x="2047" y="24"/>
                  <a:pt x="2047" y="24"/>
                  <a:pt x="2047" y="24"/>
                </a:cubicBezTo>
                <a:cubicBezTo>
                  <a:pt x="2047" y="377"/>
                  <a:pt x="2047" y="377"/>
                  <a:pt x="2047" y="377"/>
                </a:cubicBezTo>
                <a:cubicBezTo>
                  <a:pt x="2212" y="377"/>
                  <a:pt x="2212" y="377"/>
                  <a:pt x="2212" y="377"/>
                </a:cubicBezTo>
                <a:cubicBezTo>
                  <a:pt x="2212" y="377"/>
                  <a:pt x="2212" y="377"/>
                  <a:pt x="2212" y="377"/>
                </a:cubicBezTo>
                <a:close/>
                <a:moveTo>
                  <a:pt x="1877" y="352"/>
                </a:moveTo>
                <a:cubicBezTo>
                  <a:pt x="1867" y="358"/>
                  <a:pt x="1857" y="361"/>
                  <a:pt x="1847" y="361"/>
                </a:cubicBezTo>
                <a:cubicBezTo>
                  <a:pt x="1834" y="361"/>
                  <a:pt x="1825" y="357"/>
                  <a:pt x="1820" y="350"/>
                </a:cubicBezTo>
                <a:cubicBezTo>
                  <a:pt x="1814" y="342"/>
                  <a:pt x="1811" y="329"/>
                  <a:pt x="1811" y="312"/>
                </a:cubicBezTo>
                <a:cubicBezTo>
                  <a:pt x="1811" y="146"/>
                  <a:pt x="1811" y="146"/>
                  <a:pt x="1811" y="146"/>
                </a:cubicBezTo>
                <a:cubicBezTo>
                  <a:pt x="1877" y="146"/>
                  <a:pt x="1877" y="146"/>
                  <a:pt x="1877" y="146"/>
                </a:cubicBezTo>
                <a:cubicBezTo>
                  <a:pt x="1877" y="125"/>
                  <a:pt x="1877" y="125"/>
                  <a:pt x="1877" y="125"/>
                </a:cubicBezTo>
                <a:cubicBezTo>
                  <a:pt x="1811" y="125"/>
                  <a:pt x="1811" y="125"/>
                  <a:pt x="1811" y="125"/>
                </a:cubicBezTo>
                <a:cubicBezTo>
                  <a:pt x="1811" y="52"/>
                  <a:pt x="1811" y="52"/>
                  <a:pt x="1811" y="52"/>
                </a:cubicBezTo>
                <a:cubicBezTo>
                  <a:pt x="1789" y="60"/>
                  <a:pt x="1789" y="60"/>
                  <a:pt x="1789" y="60"/>
                </a:cubicBezTo>
                <a:cubicBezTo>
                  <a:pt x="1789" y="125"/>
                  <a:pt x="1789" y="125"/>
                  <a:pt x="1789" y="125"/>
                </a:cubicBezTo>
                <a:cubicBezTo>
                  <a:pt x="1744" y="125"/>
                  <a:pt x="1744" y="125"/>
                  <a:pt x="1744" y="125"/>
                </a:cubicBezTo>
                <a:cubicBezTo>
                  <a:pt x="1744" y="146"/>
                  <a:pt x="1744" y="146"/>
                  <a:pt x="1744" y="146"/>
                </a:cubicBezTo>
                <a:cubicBezTo>
                  <a:pt x="1789" y="146"/>
                  <a:pt x="1789" y="146"/>
                  <a:pt x="1789" y="146"/>
                </a:cubicBezTo>
                <a:cubicBezTo>
                  <a:pt x="1789" y="315"/>
                  <a:pt x="1789" y="315"/>
                  <a:pt x="1789" y="315"/>
                </a:cubicBezTo>
                <a:cubicBezTo>
                  <a:pt x="1789" y="359"/>
                  <a:pt x="1807" y="382"/>
                  <a:pt x="1844" y="382"/>
                </a:cubicBezTo>
                <a:cubicBezTo>
                  <a:pt x="1855" y="382"/>
                  <a:pt x="1866" y="379"/>
                  <a:pt x="1877" y="373"/>
                </a:cubicBezTo>
                <a:cubicBezTo>
                  <a:pt x="1877" y="352"/>
                  <a:pt x="1877" y="352"/>
                  <a:pt x="1877" y="352"/>
                </a:cubicBezTo>
                <a:cubicBezTo>
                  <a:pt x="1877" y="352"/>
                  <a:pt x="1877" y="352"/>
                  <a:pt x="1877" y="352"/>
                </a:cubicBezTo>
                <a:close/>
                <a:moveTo>
                  <a:pt x="1737" y="5"/>
                </a:moveTo>
                <a:cubicBezTo>
                  <a:pt x="1730" y="2"/>
                  <a:pt x="1721" y="0"/>
                  <a:pt x="1710" y="0"/>
                </a:cubicBezTo>
                <a:cubicBezTo>
                  <a:pt x="1690" y="0"/>
                  <a:pt x="1673" y="7"/>
                  <a:pt x="1660" y="22"/>
                </a:cubicBezTo>
                <a:cubicBezTo>
                  <a:pt x="1647" y="36"/>
                  <a:pt x="1641" y="56"/>
                  <a:pt x="1641" y="81"/>
                </a:cubicBezTo>
                <a:cubicBezTo>
                  <a:pt x="1641" y="125"/>
                  <a:pt x="1641" y="125"/>
                  <a:pt x="1641" y="125"/>
                </a:cubicBezTo>
                <a:cubicBezTo>
                  <a:pt x="1596" y="125"/>
                  <a:pt x="1596" y="125"/>
                  <a:pt x="1596" y="125"/>
                </a:cubicBezTo>
                <a:cubicBezTo>
                  <a:pt x="1596" y="146"/>
                  <a:pt x="1596" y="146"/>
                  <a:pt x="1596" y="146"/>
                </a:cubicBezTo>
                <a:cubicBezTo>
                  <a:pt x="1641" y="146"/>
                  <a:pt x="1641" y="146"/>
                  <a:pt x="1641" y="146"/>
                </a:cubicBezTo>
                <a:cubicBezTo>
                  <a:pt x="1641" y="377"/>
                  <a:pt x="1641" y="377"/>
                  <a:pt x="1641" y="377"/>
                </a:cubicBezTo>
                <a:cubicBezTo>
                  <a:pt x="1663" y="377"/>
                  <a:pt x="1663" y="377"/>
                  <a:pt x="1663" y="377"/>
                </a:cubicBezTo>
                <a:cubicBezTo>
                  <a:pt x="1663" y="146"/>
                  <a:pt x="1663" y="146"/>
                  <a:pt x="1663" y="146"/>
                </a:cubicBezTo>
                <a:cubicBezTo>
                  <a:pt x="1729" y="146"/>
                  <a:pt x="1729" y="146"/>
                  <a:pt x="1729" y="146"/>
                </a:cubicBezTo>
                <a:cubicBezTo>
                  <a:pt x="1729" y="125"/>
                  <a:pt x="1729" y="125"/>
                  <a:pt x="1729" y="125"/>
                </a:cubicBezTo>
                <a:cubicBezTo>
                  <a:pt x="1663" y="125"/>
                  <a:pt x="1663" y="125"/>
                  <a:pt x="1663" y="125"/>
                </a:cubicBezTo>
                <a:cubicBezTo>
                  <a:pt x="1663" y="83"/>
                  <a:pt x="1663" y="83"/>
                  <a:pt x="1663" y="83"/>
                </a:cubicBezTo>
                <a:cubicBezTo>
                  <a:pt x="1663" y="42"/>
                  <a:pt x="1679" y="21"/>
                  <a:pt x="1709" y="21"/>
                </a:cubicBezTo>
                <a:cubicBezTo>
                  <a:pt x="1721" y="21"/>
                  <a:pt x="1730" y="23"/>
                  <a:pt x="1737" y="28"/>
                </a:cubicBezTo>
                <a:cubicBezTo>
                  <a:pt x="1737" y="5"/>
                  <a:pt x="1737" y="5"/>
                  <a:pt x="1737" y="5"/>
                </a:cubicBezTo>
                <a:cubicBezTo>
                  <a:pt x="1737" y="5"/>
                  <a:pt x="1737" y="5"/>
                  <a:pt x="1737" y="5"/>
                </a:cubicBezTo>
                <a:close/>
                <a:moveTo>
                  <a:pt x="1532" y="168"/>
                </a:moveTo>
                <a:cubicBezTo>
                  <a:pt x="1548" y="187"/>
                  <a:pt x="1556" y="215"/>
                  <a:pt x="1556" y="251"/>
                </a:cubicBezTo>
                <a:cubicBezTo>
                  <a:pt x="1556" y="286"/>
                  <a:pt x="1548" y="313"/>
                  <a:pt x="1531" y="333"/>
                </a:cubicBezTo>
                <a:cubicBezTo>
                  <a:pt x="1515" y="352"/>
                  <a:pt x="1492" y="362"/>
                  <a:pt x="1462" y="362"/>
                </a:cubicBezTo>
                <a:cubicBezTo>
                  <a:pt x="1433" y="362"/>
                  <a:pt x="1410" y="352"/>
                  <a:pt x="1393" y="332"/>
                </a:cubicBezTo>
                <a:cubicBezTo>
                  <a:pt x="1375" y="313"/>
                  <a:pt x="1367" y="286"/>
                  <a:pt x="1367" y="253"/>
                </a:cubicBezTo>
                <a:cubicBezTo>
                  <a:pt x="1367" y="218"/>
                  <a:pt x="1375" y="190"/>
                  <a:pt x="1393" y="170"/>
                </a:cubicBezTo>
                <a:cubicBezTo>
                  <a:pt x="1410" y="150"/>
                  <a:pt x="1434" y="140"/>
                  <a:pt x="1463" y="140"/>
                </a:cubicBezTo>
                <a:cubicBezTo>
                  <a:pt x="1493" y="140"/>
                  <a:pt x="1516" y="149"/>
                  <a:pt x="1532" y="168"/>
                </a:cubicBezTo>
                <a:moveTo>
                  <a:pt x="1547" y="347"/>
                </a:moveTo>
                <a:cubicBezTo>
                  <a:pt x="1568" y="322"/>
                  <a:pt x="1579" y="291"/>
                  <a:pt x="1579" y="251"/>
                </a:cubicBezTo>
                <a:cubicBezTo>
                  <a:pt x="1579" y="210"/>
                  <a:pt x="1569" y="178"/>
                  <a:pt x="1548" y="154"/>
                </a:cubicBezTo>
                <a:cubicBezTo>
                  <a:pt x="1528" y="131"/>
                  <a:pt x="1499" y="119"/>
                  <a:pt x="1464" y="119"/>
                </a:cubicBezTo>
                <a:cubicBezTo>
                  <a:pt x="1427" y="119"/>
                  <a:pt x="1398" y="131"/>
                  <a:pt x="1376" y="155"/>
                </a:cubicBezTo>
                <a:cubicBezTo>
                  <a:pt x="1354" y="179"/>
                  <a:pt x="1343" y="211"/>
                  <a:pt x="1343" y="252"/>
                </a:cubicBezTo>
                <a:cubicBezTo>
                  <a:pt x="1343" y="292"/>
                  <a:pt x="1354" y="323"/>
                  <a:pt x="1375" y="347"/>
                </a:cubicBezTo>
                <a:cubicBezTo>
                  <a:pt x="1397" y="371"/>
                  <a:pt x="1425" y="383"/>
                  <a:pt x="1461" y="383"/>
                </a:cubicBezTo>
                <a:cubicBezTo>
                  <a:pt x="1497" y="383"/>
                  <a:pt x="1526" y="371"/>
                  <a:pt x="1547" y="347"/>
                </a:cubicBezTo>
                <a:moveTo>
                  <a:pt x="1215" y="383"/>
                </a:moveTo>
                <a:cubicBezTo>
                  <a:pt x="1240" y="383"/>
                  <a:pt x="1261" y="376"/>
                  <a:pt x="1276" y="364"/>
                </a:cubicBezTo>
                <a:cubicBezTo>
                  <a:pt x="1291" y="351"/>
                  <a:pt x="1299" y="334"/>
                  <a:pt x="1299" y="314"/>
                </a:cubicBezTo>
                <a:cubicBezTo>
                  <a:pt x="1299" y="297"/>
                  <a:pt x="1294" y="284"/>
                  <a:pt x="1285" y="274"/>
                </a:cubicBezTo>
                <a:cubicBezTo>
                  <a:pt x="1275" y="264"/>
                  <a:pt x="1257" y="253"/>
                  <a:pt x="1231" y="241"/>
                </a:cubicBezTo>
                <a:cubicBezTo>
                  <a:pt x="1217" y="235"/>
                  <a:pt x="1206" y="229"/>
                  <a:pt x="1199" y="224"/>
                </a:cubicBezTo>
                <a:cubicBezTo>
                  <a:pt x="1192" y="219"/>
                  <a:pt x="1187" y="214"/>
                  <a:pt x="1184" y="209"/>
                </a:cubicBezTo>
                <a:cubicBezTo>
                  <a:pt x="1181" y="203"/>
                  <a:pt x="1179" y="196"/>
                  <a:pt x="1179" y="186"/>
                </a:cubicBezTo>
                <a:cubicBezTo>
                  <a:pt x="1179" y="172"/>
                  <a:pt x="1184" y="161"/>
                  <a:pt x="1194" y="153"/>
                </a:cubicBezTo>
                <a:cubicBezTo>
                  <a:pt x="1205" y="144"/>
                  <a:pt x="1218" y="140"/>
                  <a:pt x="1234" y="140"/>
                </a:cubicBezTo>
                <a:cubicBezTo>
                  <a:pt x="1254" y="140"/>
                  <a:pt x="1273" y="146"/>
                  <a:pt x="1291" y="158"/>
                </a:cubicBezTo>
                <a:cubicBezTo>
                  <a:pt x="1291" y="132"/>
                  <a:pt x="1291" y="132"/>
                  <a:pt x="1291" y="132"/>
                </a:cubicBezTo>
                <a:cubicBezTo>
                  <a:pt x="1276" y="123"/>
                  <a:pt x="1258" y="119"/>
                  <a:pt x="1236" y="119"/>
                </a:cubicBezTo>
                <a:cubicBezTo>
                  <a:pt x="1213" y="119"/>
                  <a:pt x="1194" y="125"/>
                  <a:pt x="1179" y="138"/>
                </a:cubicBezTo>
                <a:cubicBezTo>
                  <a:pt x="1163" y="151"/>
                  <a:pt x="1156" y="167"/>
                  <a:pt x="1156" y="187"/>
                </a:cubicBezTo>
                <a:cubicBezTo>
                  <a:pt x="1156" y="205"/>
                  <a:pt x="1161" y="219"/>
                  <a:pt x="1171" y="230"/>
                </a:cubicBezTo>
                <a:cubicBezTo>
                  <a:pt x="1182" y="241"/>
                  <a:pt x="1198" y="251"/>
                  <a:pt x="1221" y="261"/>
                </a:cubicBezTo>
                <a:cubicBezTo>
                  <a:pt x="1241" y="270"/>
                  <a:pt x="1256" y="279"/>
                  <a:pt x="1264" y="286"/>
                </a:cubicBezTo>
                <a:cubicBezTo>
                  <a:pt x="1271" y="294"/>
                  <a:pt x="1275" y="303"/>
                  <a:pt x="1275" y="314"/>
                </a:cubicBezTo>
                <a:cubicBezTo>
                  <a:pt x="1275" y="346"/>
                  <a:pt x="1256" y="362"/>
                  <a:pt x="1217" y="362"/>
                </a:cubicBezTo>
                <a:cubicBezTo>
                  <a:pt x="1207" y="362"/>
                  <a:pt x="1197" y="360"/>
                  <a:pt x="1184" y="355"/>
                </a:cubicBezTo>
                <a:cubicBezTo>
                  <a:pt x="1172" y="351"/>
                  <a:pt x="1162" y="345"/>
                  <a:pt x="1155" y="338"/>
                </a:cubicBezTo>
                <a:cubicBezTo>
                  <a:pt x="1155" y="366"/>
                  <a:pt x="1155" y="366"/>
                  <a:pt x="1155" y="366"/>
                </a:cubicBezTo>
                <a:cubicBezTo>
                  <a:pt x="1171" y="377"/>
                  <a:pt x="1191" y="383"/>
                  <a:pt x="1215" y="383"/>
                </a:cubicBezTo>
                <a:moveTo>
                  <a:pt x="1058" y="168"/>
                </a:moveTo>
                <a:cubicBezTo>
                  <a:pt x="1075" y="187"/>
                  <a:pt x="1082" y="215"/>
                  <a:pt x="1082" y="251"/>
                </a:cubicBezTo>
                <a:cubicBezTo>
                  <a:pt x="1082" y="286"/>
                  <a:pt x="1074" y="313"/>
                  <a:pt x="1058" y="333"/>
                </a:cubicBezTo>
                <a:cubicBezTo>
                  <a:pt x="1042" y="352"/>
                  <a:pt x="1019" y="362"/>
                  <a:pt x="989" y="362"/>
                </a:cubicBezTo>
                <a:cubicBezTo>
                  <a:pt x="960" y="362"/>
                  <a:pt x="937" y="352"/>
                  <a:pt x="919" y="332"/>
                </a:cubicBezTo>
                <a:cubicBezTo>
                  <a:pt x="902" y="313"/>
                  <a:pt x="893" y="286"/>
                  <a:pt x="893" y="253"/>
                </a:cubicBezTo>
                <a:cubicBezTo>
                  <a:pt x="893" y="218"/>
                  <a:pt x="902" y="190"/>
                  <a:pt x="920" y="170"/>
                </a:cubicBezTo>
                <a:cubicBezTo>
                  <a:pt x="937" y="150"/>
                  <a:pt x="960" y="140"/>
                  <a:pt x="990" y="140"/>
                </a:cubicBezTo>
                <a:cubicBezTo>
                  <a:pt x="1020" y="140"/>
                  <a:pt x="1042" y="149"/>
                  <a:pt x="1058" y="168"/>
                </a:cubicBezTo>
                <a:moveTo>
                  <a:pt x="1074" y="347"/>
                </a:moveTo>
                <a:cubicBezTo>
                  <a:pt x="1095" y="322"/>
                  <a:pt x="1106" y="291"/>
                  <a:pt x="1106" y="251"/>
                </a:cubicBezTo>
                <a:cubicBezTo>
                  <a:pt x="1106" y="210"/>
                  <a:pt x="1096" y="178"/>
                  <a:pt x="1075" y="154"/>
                </a:cubicBezTo>
                <a:cubicBezTo>
                  <a:pt x="1054" y="131"/>
                  <a:pt x="1026" y="119"/>
                  <a:pt x="991" y="119"/>
                </a:cubicBezTo>
                <a:cubicBezTo>
                  <a:pt x="954" y="119"/>
                  <a:pt x="925" y="131"/>
                  <a:pt x="903" y="155"/>
                </a:cubicBezTo>
                <a:cubicBezTo>
                  <a:pt x="881" y="179"/>
                  <a:pt x="870" y="211"/>
                  <a:pt x="870" y="252"/>
                </a:cubicBezTo>
                <a:cubicBezTo>
                  <a:pt x="870" y="292"/>
                  <a:pt x="881" y="323"/>
                  <a:pt x="902" y="347"/>
                </a:cubicBezTo>
                <a:cubicBezTo>
                  <a:pt x="923" y="371"/>
                  <a:pt x="952" y="383"/>
                  <a:pt x="988" y="383"/>
                </a:cubicBezTo>
                <a:cubicBezTo>
                  <a:pt x="1024" y="383"/>
                  <a:pt x="1052" y="371"/>
                  <a:pt x="1074" y="347"/>
                </a:cubicBezTo>
                <a:moveTo>
                  <a:pt x="851" y="125"/>
                </a:moveTo>
                <a:cubicBezTo>
                  <a:pt x="844" y="122"/>
                  <a:pt x="835" y="120"/>
                  <a:pt x="826" y="120"/>
                </a:cubicBezTo>
                <a:cubicBezTo>
                  <a:pt x="810" y="120"/>
                  <a:pt x="796" y="126"/>
                  <a:pt x="783" y="136"/>
                </a:cubicBezTo>
                <a:cubicBezTo>
                  <a:pt x="771" y="147"/>
                  <a:pt x="762" y="162"/>
                  <a:pt x="756" y="181"/>
                </a:cubicBezTo>
                <a:cubicBezTo>
                  <a:pt x="755" y="181"/>
                  <a:pt x="755" y="181"/>
                  <a:pt x="755" y="181"/>
                </a:cubicBezTo>
                <a:cubicBezTo>
                  <a:pt x="755" y="125"/>
                  <a:pt x="755" y="125"/>
                  <a:pt x="755" y="125"/>
                </a:cubicBezTo>
                <a:cubicBezTo>
                  <a:pt x="733" y="125"/>
                  <a:pt x="733" y="125"/>
                  <a:pt x="733" y="125"/>
                </a:cubicBezTo>
                <a:cubicBezTo>
                  <a:pt x="733" y="377"/>
                  <a:pt x="733" y="377"/>
                  <a:pt x="733" y="377"/>
                </a:cubicBezTo>
                <a:cubicBezTo>
                  <a:pt x="755" y="377"/>
                  <a:pt x="755" y="377"/>
                  <a:pt x="755" y="377"/>
                </a:cubicBezTo>
                <a:cubicBezTo>
                  <a:pt x="755" y="259"/>
                  <a:pt x="755" y="259"/>
                  <a:pt x="755" y="259"/>
                </a:cubicBezTo>
                <a:cubicBezTo>
                  <a:pt x="755" y="235"/>
                  <a:pt x="758" y="214"/>
                  <a:pt x="764" y="196"/>
                </a:cubicBezTo>
                <a:cubicBezTo>
                  <a:pt x="770" y="178"/>
                  <a:pt x="778" y="164"/>
                  <a:pt x="789" y="155"/>
                </a:cubicBezTo>
                <a:cubicBezTo>
                  <a:pt x="800" y="145"/>
                  <a:pt x="811" y="141"/>
                  <a:pt x="825" y="141"/>
                </a:cubicBezTo>
                <a:cubicBezTo>
                  <a:pt x="835" y="141"/>
                  <a:pt x="843" y="143"/>
                  <a:pt x="851" y="149"/>
                </a:cubicBezTo>
                <a:cubicBezTo>
                  <a:pt x="851" y="125"/>
                  <a:pt x="851" y="125"/>
                  <a:pt x="851" y="125"/>
                </a:cubicBezTo>
                <a:cubicBezTo>
                  <a:pt x="851" y="125"/>
                  <a:pt x="851" y="125"/>
                  <a:pt x="851" y="125"/>
                </a:cubicBezTo>
                <a:close/>
                <a:moveTo>
                  <a:pt x="674" y="342"/>
                </a:moveTo>
                <a:cubicBezTo>
                  <a:pt x="655" y="355"/>
                  <a:pt x="633" y="362"/>
                  <a:pt x="608" y="362"/>
                </a:cubicBezTo>
                <a:cubicBezTo>
                  <a:pt x="581" y="362"/>
                  <a:pt x="559" y="352"/>
                  <a:pt x="542" y="332"/>
                </a:cubicBezTo>
                <a:cubicBezTo>
                  <a:pt x="526" y="312"/>
                  <a:pt x="518" y="286"/>
                  <a:pt x="518" y="254"/>
                </a:cubicBezTo>
                <a:cubicBezTo>
                  <a:pt x="518" y="232"/>
                  <a:pt x="522" y="212"/>
                  <a:pt x="530" y="195"/>
                </a:cubicBezTo>
                <a:cubicBezTo>
                  <a:pt x="538" y="177"/>
                  <a:pt x="550" y="164"/>
                  <a:pt x="565" y="154"/>
                </a:cubicBezTo>
                <a:cubicBezTo>
                  <a:pt x="580" y="144"/>
                  <a:pt x="597" y="140"/>
                  <a:pt x="616" y="140"/>
                </a:cubicBezTo>
                <a:cubicBezTo>
                  <a:pt x="637" y="140"/>
                  <a:pt x="657" y="145"/>
                  <a:pt x="675" y="156"/>
                </a:cubicBezTo>
                <a:cubicBezTo>
                  <a:pt x="675" y="131"/>
                  <a:pt x="675" y="131"/>
                  <a:pt x="675" y="131"/>
                </a:cubicBezTo>
                <a:cubicBezTo>
                  <a:pt x="657" y="123"/>
                  <a:pt x="638" y="119"/>
                  <a:pt x="619" y="119"/>
                </a:cubicBezTo>
                <a:cubicBezTo>
                  <a:pt x="595" y="119"/>
                  <a:pt x="574" y="125"/>
                  <a:pt x="555" y="136"/>
                </a:cubicBezTo>
                <a:cubicBezTo>
                  <a:pt x="536" y="148"/>
                  <a:pt x="521" y="164"/>
                  <a:pt x="510" y="185"/>
                </a:cubicBezTo>
                <a:cubicBezTo>
                  <a:pt x="500" y="206"/>
                  <a:pt x="494" y="230"/>
                  <a:pt x="494" y="255"/>
                </a:cubicBezTo>
                <a:cubicBezTo>
                  <a:pt x="494" y="280"/>
                  <a:pt x="499" y="302"/>
                  <a:pt x="508" y="321"/>
                </a:cubicBezTo>
                <a:cubicBezTo>
                  <a:pt x="518" y="341"/>
                  <a:pt x="531" y="356"/>
                  <a:pt x="548" y="367"/>
                </a:cubicBezTo>
                <a:cubicBezTo>
                  <a:pt x="566" y="377"/>
                  <a:pt x="585" y="383"/>
                  <a:pt x="607" y="383"/>
                </a:cubicBezTo>
                <a:cubicBezTo>
                  <a:pt x="633" y="383"/>
                  <a:pt x="655" y="377"/>
                  <a:pt x="674" y="366"/>
                </a:cubicBezTo>
                <a:cubicBezTo>
                  <a:pt x="674" y="342"/>
                  <a:pt x="674" y="342"/>
                  <a:pt x="674" y="342"/>
                </a:cubicBezTo>
                <a:cubicBezTo>
                  <a:pt x="674" y="342"/>
                  <a:pt x="674" y="342"/>
                  <a:pt x="674" y="342"/>
                </a:cubicBezTo>
                <a:close/>
                <a:moveTo>
                  <a:pt x="432" y="125"/>
                </a:moveTo>
                <a:cubicBezTo>
                  <a:pt x="410" y="125"/>
                  <a:pt x="410" y="125"/>
                  <a:pt x="410" y="125"/>
                </a:cubicBezTo>
                <a:cubicBezTo>
                  <a:pt x="410" y="377"/>
                  <a:pt x="410" y="377"/>
                  <a:pt x="410" y="377"/>
                </a:cubicBezTo>
                <a:cubicBezTo>
                  <a:pt x="432" y="377"/>
                  <a:pt x="432" y="377"/>
                  <a:pt x="432" y="377"/>
                </a:cubicBezTo>
                <a:cubicBezTo>
                  <a:pt x="432" y="125"/>
                  <a:pt x="432" y="125"/>
                  <a:pt x="432" y="125"/>
                </a:cubicBezTo>
                <a:cubicBezTo>
                  <a:pt x="432" y="125"/>
                  <a:pt x="432" y="125"/>
                  <a:pt x="432" y="125"/>
                </a:cubicBezTo>
                <a:close/>
                <a:moveTo>
                  <a:pt x="434" y="56"/>
                </a:moveTo>
                <a:cubicBezTo>
                  <a:pt x="438" y="52"/>
                  <a:pt x="440" y="48"/>
                  <a:pt x="440" y="43"/>
                </a:cubicBezTo>
                <a:cubicBezTo>
                  <a:pt x="440" y="37"/>
                  <a:pt x="438" y="33"/>
                  <a:pt x="434" y="29"/>
                </a:cubicBezTo>
                <a:cubicBezTo>
                  <a:pt x="430" y="26"/>
                  <a:pt x="426" y="24"/>
                  <a:pt x="421" y="24"/>
                </a:cubicBezTo>
                <a:cubicBezTo>
                  <a:pt x="416" y="24"/>
                  <a:pt x="412" y="26"/>
                  <a:pt x="408" y="29"/>
                </a:cubicBezTo>
                <a:cubicBezTo>
                  <a:pt x="404" y="33"/>
                  <a:pt x="402" y="37"/>
                  <a:pt x="402" y="43"/>
                </a:cubicBezTo>
                <a:cubicBezTo>
                  <a:pt x="402" y="48"/>
                  <a:pt x="404" y="53"/>
                  <a:pt x="408" y="56"/>
                </a:cubicBezTo>
                <a:cubicBezTo>
                  <a:pt x="412" y="60"/>
                  <a:pt x="416" y="62"/>
                  <a:pt x="421" y="62"/>
                </a:cubicBezTo>
                <a:cubicBezTo>
                  <a:pt x="426" y="62"/>
                  <a:pt x="431" y="60"/>
                  <a:pt x="434" y="56"/>
                </a:cubicBezTo>
                <a:moveTo>
                  <a:pt x="325" y="377"/>
                </a:moveTo>
                <a:cubicBezTo>
                  <a:pt x="325" y="24"/>
                  <a:pt x="325" y="24"/>
                  <a:pt x="325" y="24"/>
                </a:cubicBezTo>
                <a:cubicBezTo>
                  <a:pt x="304" y="24"/>
                  <a:pt x="304" y="24"/>
                  <a:pt x="304" y="24"/>
                </a:cubicBezTo>
                <a:cubicBezTo>
                  <a:pt x="175" y="306"/>
                  <a:pt x="175" y="306"/>
                  <a:pt x="175" y="306"/>
                </a:cubicBezTo>
                <a:cubicBezTo>
                  <a:pt x="164" y="337"/>
                  <a:pt x="164" y="337"/>
                  <a:pt x="164" y="337"/>
                </a:cubicBezTo>
                <a:cubicBezTo>
                  <a:pt x="163" y="337"/>
                  <a:pt x="163" y="337"/>
                  <a:pt x="163" y="337"/>
                </a:cubicBezTo>
                <a:cubicBezTo>
                  <a:pt x="155" y="315"/>
                  <a:pt x="155" y="315"/>
                  <a:pt x="155" y="315"/>
                </a:cubicBezTo>
                <a:cubicBezTo>
                  <a:pt x="152" y="308"/>
                  <a:pt x="152" y="308"/>
                  <a:pt x="152" y="308"/>
                </a:cubicBezTo>
                <a:cubicBezTo>
                  <a:pt x="22" y="24"/>
                  <a:pt x="22" y="24"/>
                  <a:pt x="22" y="24"/>
                </a:cubicBezTo>
                <a:cubicBezTo>
                  <a:pt x="0" y="24"/>
                  <a:pt x="0" y="24"/>
                  <a:pt x="0" y="24"/>
                </a:cubicBezTo>
                <a:cubicBezTo>
                  <a:pt x="0" y="377"/>
                  <a:pt x="0" y="377"/>
                  <a:pt x="0" y="377"/>
                </a:cubicBezTo>
                <a:cubicBezTo>
                  <a:pt x="24" y="377"/>
                  <a:pt x="24" y="377"/>
                  <a:pt x="24" y="377"/>
                </a:cubicBezTo>
                <a:cubicBezTo>
                  <a:pt x="24" y="121"/>
                  <a:pt x="24" y="121"/>
                  <a:pt x="24" y="121"/>
                </a:cubicBezTo>
                <a:cubicBezTo>
                  <a:pt x="24" y="103"/>
                  <a:pt x="23" y="88"/>
                  <a:pt x="22" y="74"/>
                </a:cubicBezTo>
                <a:cubicBezTo>
                  <a:pt x="23" y="74"/>
                  <a:pt x="23" y="74"/>
                  <a:pt x="23" y="74"/>
                </a:cubicBezTo>
                <a:cubicBezTo>
                  <a:pt x="26" y="87"/>
                  <a:pt x="30" y="98"/>
                  <a:pt x="35" y="107"/>
                </a:cubicBezTo>
                <a:cubicBezTo>
                  <a:pt x="159" y="377"/>
                  <a:pt x="159" y="377"/>
                  <a:pt x="159" y="377"/>
                </a:cubicBezTo>
                <a:cubicBezTo>
                  <a:pt x="167" y="377"/>
                  <a:pt x="167" y="377"/>
                  <a:pt x="167" y="377"/>
                </a:cubicBezTo>
                <a:cubicBezTo>
                  <a:pt x="291" y="105"/>
                  <a:pt x="291" y="105"/>
                  <a:pt x="291" y="105"/>
                </a:cubicBezTo>
                <a:cubicBezTo>
                  <a:pt x="304" y="75"/>
                  <a:pt x="304" y="75"/>
                  <a:pt x="304" y="75"/>
                </a:cubicBezTo>
                <a:cubicBezTo>
                  <a:pt x="305" y="75"/>
                  <a:pt x="305" y="75"/>
                  <a:pt x="305" y="75"/>
                </a:cubicBezTo>
                <a:cubicBezTo>
                  <a:pt x="302" y="127"/>
                  <a:pt x="302" y="127"/>
                  <a:pt x="302" y="127"/>
                </a:cubicBezTo>
                <a:cubicBezTo>
                  <a:pt x="302" y="377"/>
                  <a:pt x="302" y="377"/>
                  <a:pt x="302" y="377"/>
                </a:cubicBezTo>
                <a:cubicBezTo>
                  <a:pt x="325" y="377"/>
                  <a:pt x="325" y="377"/>
                  <a:pt x="325" y="377"/>
                </a:cubicBezTo>
                <a:cubicBezTo>
                  <a:pt x="325" y="377"/>
                  <a:pt x="325" y="377"/>
                  <a:pt x="325" y="377"/>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273523900"/>
      </p:ext>
    </p:extLst>
  </p:cSld>
  <p:clrMapOvr>
    <a:overrideClrMapping bg1="lt1" tx1="dk1" bg2="lt2" tx2="dk2" accent1="accent1" accent2="accent2" accent3="accent3" accent4="accent4" accent5="accent5" accent6="accent6" hlink="hlink" folHlink="folHlink"/>
  </p:clrMapOvr>
  <p:transition advClick="0" advTm="3000">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27_DIVIDER PHOTO ALT">
    <p:bg>
      <p:bgPr>
        <a:solidFill>
          <a:schemeClr val="accent4"/>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0"/>
            <a:ext cx="12436475" cy="6994526"/>
          </a:xfrm>
          <a:prstGeom prst="rect">
            <a:avLst/>
          </a:prstGeom>
        </p:spPr>
      </p:pic>
      <p:sp>
        <p:nvSpPr>
          <p:cNvPr id="7" name="Text Placeholder 2"/>
          <p:cNvSpPr>
            <a:spLocks noGrp="1"/>
          </p:cNvSpPr>
          <p:nvPr>
            <p:ph type="body" sz="quarter" idx="15" hasCustomPrompt="1"/>
          </p:nvPr>
        </p:nvSpPr>
        <p:spPr>
          <a:xfrm>
            <a:off x="637148" y="3477641"/>
            <a:ext cx="5169381" cy="781585"/>
          </a:xfrm>
        </p:spPr>
        <p:txBody>
          <a:bodyPr lIns="0" tIns="0" rIns="0" bIns="0" anchor="b" anchorCtr="0">
            <a:noAutofit/>
          </a:bodyPr>
          <a:lstStyle>
            <a:lvl1pPr marL="0" indent="0" algn="l" defTabSz="508623" rtl="0" eaLnBrk="1" latinLnBrk="0" hangingPunct="1">
              <a:lnSpc>
                <a:spcPct val="90000"/>
              </a:lnSpc>
              <a:spcBef>
                <a:spcPts val="0"/>
              </a:spcBef>
              <a:spcAft>
                <a:spcPts val="0"/>
              </a:spcAft>
              <a:buFont typeface="Arial"/>
              <a:buNone/>
              <a:defRPr lang="en-US" sz="6600" b="0" kern="1200" cap="none" spc="-150" baseline="0" dirty="0">
                <a:gradFill>
                  <a:gsLst>
                    <a:gs pos="56637">
                      <a:schemeClr val="tx1"/>
                    </a:gs>
                    <a:gs pos="33000">
                      <a:schemeClr val="tx1"/>
                    </a:gs>
                  </a:gsLst>
                  <a:lin ang="5400000" scaled="1"/>
                </a:gradFill>
                <a:latin typeface="+mj-lt"/>
                <a:ea typeface="+mn-ea"/>
                <a:cs typeface="Segoe UI" panose="020B0502040204020203" pitchFamily="34" charset="0"/>
              </a:defRPr>
            </a:lvl1pPr>
            <a:lvl2pPr marL="0" indent="0" algn="l" defTabSz="508623"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623"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623"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623"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Section title</a:t>
            </a:r>
          </a:p>
        </p:txBody>
      </p:sp>
      <p:sp>
        <p:nvSpPr>
          <p:cNvPr id="5" name="Freeform 5"/>
          <p:cNvSpPr>
            <a:spLocks noChangeAspect="1" noEditPoints="1"/>
          </p:cNvSpPr>
          <p:nvPr userDrawn="1"/>
        </p:nvSpPr>
        <p:spPr bwMode="auto">
          <a:xfrm>
            <a:off x="10194893" y="6156758"/>
            <a:ext cx="1543082" cy="201168"/>
          </a:xfrm>
          <a:custGeom>
            <a:avLst/>
            <a:gdLst>
              <a:gd name="T0" fmla="*/ 22421 w 23638"/>
              <a:gd name="T1" fmla="*/ 1573 h 3074"/>
              <a:gd name="T2" fmla="*/ 23498 w 23638"/>
              <a:gd name="T3" fmla="*/ 1686 h 3074"/>
              <a:gd name="T4" fmla="*/ 22990 w 23638"/>
              <a:gd name="T5" fmla="*/ 737 h 3074"/>
              <a:gd name="T6" fmla="*/ 22928 w 23638"/>
              <a:gd name="T7" fmla="*/ 2377 h 3074"/>
              <a:gd name="T8" fmla="*/ 22381 w 23638"/>
              <a:gd name="T9" fmla="*/ 2808 h 3074"/>
              <a:gd name="T10" fmla="*/ 23638 w 23638"/>
              <a:gd name="T11" fmla="*/ 775 h 3074"/>
              <a:gd name="T12" fmla="*/ 20860 w 23638"/>
              <a:gd name="T13" fmla="*/ 1060 h 3074"/>
              <a:gd name="T14" fmla="*/ 20854 w 23638"/>
              <a:gd name="T15" fmla="*/ 2339 h 3074"/>
              <a:gd name="T16" fmla="*/ 21776 w 23638"/>
              <a:gd name="T17" fmla="*/ 2339 h 3074"/>
              <a:gd name="T18" fmla="*/ 20212 w 23638"/>
              <a:gd name="T19" fmla="*/ 2339 h 3074"/>
              <a:gd name="T20" fmla="*/ 20141 w 23638"/>
              <a:gd name="T21" fmla="*/ 149 h 3074"/>
              <a:gd name="T22" fmla="*/ 20225 w 23638"/>
              <a:gd name="T23" fmla="*/ 346 h 3074"/>
              <a:gd name="T24" fmla="*/ 18545 w 23638"/>
              <a:gd name="T25" fmla="*/ 1060 h 3074"/>
              <a:gd name="T26" fmla="*/ 18539 w 23638"/>
              <a:gd name="T27" fmla="*/ 2339 h 3074"/>
              <a:gd name="T28" fmla="*/ 19461 w 23638"/>
              <a:gd name="T29" fmla="*/ 2339 h 3074"/>
              <a:gd name="T30" fmla="*/ 17518 w 23638"/>
              <a:gd name="T31" fmla="*/ 1122 h 3074"/>
              <a:gd name="T32" fmla="*/ 17512 w 23638"/>
              <a:gd name="T33" fmla="*/ 2339 h 3074"/>
              <a:gd name="T34" fmla="*/ 18113 w 23638"/>
              <a:gd name="T35" fmla="*/ 922 h 3074"/>
              <a:gd name="T36" fmla="*/ 16764 w 23638"/>
              <a:gd name="T37" fmla="*/ 1651 h 3074"/>
              <a:gd name="T38" fmla="*/ 15980 w 23638"/>
              <a:gd name="T39" fmla="*/ 1680 h 3074"/>
              <a:gd name="T40" fmla="*/ 16122 w 23638"/>
              <a:gd name="T41" fmla="*/ 787 h 3074"/>
              <a:gd name="T42" fmla="*/ 16283 w 23638"/>
              <a:gd name="T43" fmla="*/ 1441 h 3074"/>
              <a:gd name="T44" fmla="*/ 16758 w 23638"/>
              <a:gd name="T45" fmla="*/ 2026 h 3074"/>
              <a:gd name="T46" fmla="*/ 14467 w 23638"/>
              <a:gd name="T47" fmla="*/ 1014 h 3074"/>
              <a:gd name="T48" fmla="*/ 15441 w 23638"/>
              <a:gd name="T49" fmla="*/ 1563 h 3074"/>
              <a:gd name="T50" fmla="*/ 14228 w 23638"/>
              <a:gd name="T51" fmla="*/ 1135 h 3074"/>
              <a:gd name="T52" fmla="*/ 15354 w 23638"/>
              <a:gd name="T53" fmla="*/ 2055 h 3074"/>
              <a:gd name="T54" fmla="*/ 13878 w 23638"/>
              <a:gd name="T55" fmla="*/ 2339 h 3074"/>
              <a:gd name="T56" fmla="*/ 12848 w 23638"/>
              <a:gd name="T57" fmla="*/ 2339 h 3074"/>
              <a:gd name="T58" fmla="*/ 11367 w 23638"/>
              <a:gd name="T59" fmla="*/ 1936 h 3074"/>
              <a:gd name="T60" fmla="*/ 11367 w 23638"/>
              <a:gd name="T61" fmla="*/ 322 h 3074"/>
              <a:gd name="T62" fmla="*/ 11226 w 23638"/>
              <a:gd name="T63" fmla="*/ 904 h 3074"/>
              <a:gd name="T64" fmla="*/ 10898 w 23638"/>
              <a:gd name="T65" fmla="*/ 29 h 3074"/>
              <a:gd name="T66" fmla="*/ 10017 w 23638"/>
              <a:gd name="T67" fmla="*/ 775 h 3074"/>
              <a:gd name="T68" fmla="*/ 10438 w 23638"/>
              <a:gd name="T69" fmla="*/ 904 h 3074"/>
              <a:gd name="T70" fmla="*/ 10727 w 23638"/>
              <a:gd name="T71" fmla="*/ 128 h 3074"/>
              <a:gd name="T72" fmla="*/ 9609 w 23638"/>
              <a:gd name="T73" fmla="*/ 2066 h 3074"/>
              <a:gd name="T74" fmla="*/ 9181 w 23638"/>
              <a:gd name="T75" fmla="*/ 866 h 3074"/>
              <a:gd name="T76" fmla="*/ 9187 w 23638"/>
              <a:gd name="T77" fmla="*/ 737 h 3074"/>
              <a:gd name="T78" fmla="*/ 9708 w 23638"/>
              <a:gd name="T79" fmla="*/ 2152 h 3074"/>
              <a:gd name="T80" fmla="*/ 7723 w 23638"/>
              <a:gd name="T81" fmla="*/ 1495 h 3074"/>
              <a:gd name="T82" fmla="*/ 7744 w 23638"/>
              <a:gd name="T83" fmla="*/ 866 h 3074"/>
              <a:gd name="T84" fmla="*/ 7254 w 23638"/>
              <a:gd name="T85" fmla="*/ 1163 h 3074"/>
              <a:gd name="T86" fmla="*/ 7636 w 23638"/>
              <a:gd name="T87" fmla="*/ 2249 h 3074"/>
              <a:gd name="T88" fmla="*/ 6643 w 23638"/>
              <a:gd name="T89" fmla="*/ 1043 h 3074"/>
              <a:gd name="T90" fmla="*/ 5608 w 23638"/>
              <a:gd name="T91" fmla="*/ 1570 h 3074"/>
              <a:gd name="T92" fmla="*/ 6941 w 23638"/>
              <a:gd name="T93" fmla="*/ 1560 h 3074"/>
              <a:gd name="T94" fmla="*/ 5662 w 23638"/>
              <a:gd name="T95" fmla="*/ 2155 h 3074"/>
              <a:gd name="T96" fmla="*/ 4917 w 23638"/>
              <a:gd name="T97" fmla="*/ 843 h 3074"/>
              <a:gd name="T98" fmla="*/ 4604 w 23638"/>
              <a:gd name="T99" fmla="*/ 2339 h 3074"/>
              <a:gd name="T100" fmla="*/ 5177 w 23638"/>
              <a:gd name="T101" fmla="*/ 872 h 3074"/>
              <a:gd name="T102" fmla="*/ 3405 w 23638"/>
              <a:gd name="T103" fmla="*/ 2063 h 3074"/>
              <a:gd name="T104" fmla="*/ 4235 w 23638"/>
              <a:gd name="T105" fmla="*/ 969 h 3074"/>
              <a:gd name="T106" fmla="*/ 3103 w 23638"/>
              <a:gd name="T107" fmla="*/ 1585 h 3074"/>
              <a:gd name="T108" fmla="*/ 4229 w 23638"/>
              <a:gd name="T109" fmla="*/ 2124 h 3074"/>
              <a:gd name="T110" fmla="*/ 2715 w 23638"/>
              <a:gd name="T111" fmla="*/ 775 h 3074"/>
              <a:gd name="T112" fmla="*/ 2563 w 23638"/>
              <a:gd name="T113" fmla="*/ 181 h 3074"/>
              <a:gd name="T114" fmla="*/ 2043 w 23638"/>
              <a:gd name="T115" fmla="*/ 2339 h 3074"/>
              <a:gd name="T116" fmla="*/ 1026 w 23638"/>
              <a:gd name="T117" fmla="*/ 2095 h 3074"/>
              <a:gd name="T118" fmla="*/ 0 w 23638"/>
              <a:gd name="T119" fmla="*/ 2339 h 3074"/>
              <a:gd name="T120" fmla="*/ 220 w 23638"/>
              <a:gd name="T121" fmla="*/ 662 h 3074"/>
              <a:gd name="T122" fmla="*/ 1915 w 23638"/>
              <a:gd name="T123" fmla="*/ 462 h 30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638" h="3074">
                <a:moveTo>
                  <a:pt x="23498" y="1686"/>
                </a:moveTo>
                <a:cubicBezTo>
                  <a:pt x="23498" y="1849"/>
                  <a:pt x="23446" y="1983"/>
                  <a:pt x="23343" y="2090"/>
                </a:cubicBezTo>
                <a:cubicBezTo>
                  <a:pt x="23240" y="2196"/>
                  <a:pt x="23108" y="2249"/>
                  <a:pt x="22946" y="2249"/>
                </a:cubicBezTo>
                <a:cubicBezTo>
                  <a:pt x="22784" y="2249"/>
                  <a:pt x="22656" y="2189"/>
                  <a:pt x="22562" y="2067"/>
                </a:cubicBezTo>
                <a:cubicBezTo>
                  <a:pt x="22468" y="1946"/>
                  <a:pt x="22421" y="1781"/>
                  <a:pt x="22421" y="1573"/>
                </a:cubicBezTo>
                <a:cubicBezTo>
                  <a:pt x="22421" y="1362"/>
                  <a:pt x="22473" y="1191"/>
                  <a:pt x="22578" y="1061"/>
                </a:cubicBezTo>
                <a:cubicBezTo>
                  <a:pt x="22683" y="931"/>
                  <a:pt x="22821" y="866"/>
                  <a:pt x="22994" y="866"/>
                </a:cubicBezTo>
                <a:cubicBezTo>
                  <a:pt x="23138" y="866"/>
                  <a:pt x="23258" y="915"/>
                  <a:pt x="23354" y="1014"/>
                </a:cubicBezTo>
                <a:cubicBezTo>
                  <a:pt x="23450" y="1112"/>
                  <a:pt x="23498" y="1233"/>
                  <a:pt x="23498" y="1376"/>
                </a:cubicBezTo>
                <a:lnTo>
                  <a:pt x="23498" y="1686"/>
                </a:lnTo>
                <a:close/>
                <a:moveTo>
                  <a:pt x="23638" y="775"/>
                </a:moveTo>
                <a:cubicBezTo>
                  <a:pt x="23498" y="775"/>
                  <a:pt x="23498" y="775"/>
                  <a:pt x="23498" y="775"/>
                </a:cubicBezTo>
                <a:cubicBezTo>
                  <a:pt x="23498" y="1023"/>
                  <a:pt x="23498" y="1023"/>
                  <a:pt x="23498" y="1023"/>
                </a:cubicBezTo>
                <a:cubicBezTo>
                  <a:pt x="23491" y="1023"/>
                  <a:pt x="23491" y="1023"/>
                  <a:pt x="23491" y="1023"/>
                </a:cubicBezTo>
                <a:cubicBezTo>
                  <a:pt x="23388" y="832"/>
                  <a:pt x="23221" y="737"/>
                  <a:pt x="22990" y="737"/>
                </a:cubicBezTo>
                <a:cubicBezTo>
                  <a:pt x="22852" y="737"/>
                  <a:pt x="22728" y="773"/>
                  <a:pt x="22618" y="845"/>
                </a:cubicBezTo>
                <a:cubicBezTo>
                  <a:pt x="22508" y="917"/>
                  <a:pt x="22423" y="1017"/>
                  <a:pt x="22364" y="1147"/>
                </a:cubicBezTo>
                <a:cubicBezTo>
                  <a:pt x="22304" y="1276"/>
                  <a:pt x="22274" y="1422"/>
                  <a:pt x="22274" y="1585"/>
                </a:cubicBezTo>
                <a:cubicBezTo>
                  <a:pt x="22274" y="1828"/>
                  <a:pt x="22334" y="2021"/>
                  <a:pt x="22453" y="2164"/>
                </a:cubicBezTo>
                <a:cubicBezTo>
                  <a:pt x="22572" y="2306"/>
                  <a:pt x="22730" y="2377"/>
                  <a:pt x="22928" y="2377"/>
                </a:cubicBezTo>
                <a:cubicBezTo>
                  <a:pt x="23179" y="2377"/>
                  <a:pt x="23367" y="2271"/>
                  <a:pt x="23491" y="2058"/>
                </a:cubicBezTo>
                <a:cubicBezTo>
                  <a:pt x="23498" y="2058"/>
                  <a:pt x="23498" y="2058"/>
                  <a:pt x="23498" y="2058"/>
                </a:cubicBezTo>
                <a:cubicBezTo>
                  <a:pt x="23498" y="2261"/>
                  <a:pt x="23498" y="2261"/>
                  <a:pt x="23498" y="2261"/>
                </a:cubicBezTo>
                <a:cubicBezTo>
                  <a:pt x="23498" y="2718"/>
                  <a:pt x="23282" y="2946"/>
                  <a:pt x="22850" y="2946"/>
                </a:cubicBezTo>
                <a:cubicBezTo>
                  <a:pt x="22702" y="2946"/>
                  <a:pt x="22546" y="2900"/>
                  <a:pt x="22381" y="2808"/>
                </a:cubicBezTo>
                <a:cubicBezTo>
                  <a:pt x="22381" y="2955"/>
                  <a:pt x="22381" y="2955"/>
                  <a:pt x="22381" y="2955"/>
                </a:cubicBezTo>
                <a:cubicBezTo>
                  <a:pt x="22541" y="3034"/>
                  <a:pt x="22696" y="3074"/>
                  <a:pt x="22847" y="3074"/>
                </a:cubicBezTo>
                <a:cubicBezTo>
                  <a:pt x="23121" y="3074"/>
                  <a:pt x="23321" y="3005"/>
                  <a:pt x="23448" y="2868"/>
                </a:cubicBezTo>
                <a:cubicBezTo>
                  <a:pt x="23575" y="2730"/>
                  <a:pt x="23638" y="2515"/>
                  <a:pt x="23638" y="2223"/>
                </a:cubicBezTo>
                <a:lnTo>
                  <a:pt x="23638" y="775"/>
                </a:lnTo>
                <a:close/>
                <a:moveTo>
                  <a:pt x="21917" y="2339"/>
                </a:moveTo>
                <a:cubicBezTo>
                  <a:pt x="21917" y="1388"/>
                  <a:pt x="21917" y="1388"/>
                  <a:pt x="21917" y="1388"/>
                </a:cubicBezTo>
                <a:cubicBezTo>
                  <a:pt x="21917" y="1178"/>
                  <a:pt x="21872" y="1017"/>
                  <a:pt x="21783" y="905"/>
                </a:cubicBezTo>
                <a:cubicBezTo>
                  <a:pt x="21694" y="793"/>
                  <a:pt x="21565" y="737"/>
                  <a:pt x="21394" y="737"/>
                </a:cubicBezTo>
                <a:cubicBezTo>
                  <a:pt x="21152" y="737"/>
                  <a:pt x="20974" y="845"/>
                  <a:pt x="20860" y="1060"/>
                </a:cubicBezTo>
                <a:cubicBezTo>
                  <a:pt x="20854" y="1060"/>
                  <a:pt x="20854" y="1060"/>
                  <a:pt x="20854" y="1060"/>
                </a:cubicBezTo>
                <a:cubicBezTo>
                  <a:pt x="20854" y="775"/>
                  <a:pt x="20854" y="775"/>
                  <a:pt x="20854" y="775"/>
                </a:cubicBezTo>
                <a:cubicBezTo>
                  <a:pt x="20713" y="775"/>
                  <a:pt x="20713" y="775"/>
                  <a:pt x="20713" y="775"/>
                </a:cubicBezTo>
                <a:cubicBezTo>
                  <a:pt x="20713" y="2339"/>
                  <a:pt x="20713" y="2339"/>
                  <a:pt x="20713" y="2339"/>
                </a:cubicBezTo>
                <a:cubicBezTo>
                  <a:pt x="20854" y="2339"/>
                  <a:pt x="20854" y="2339"/>
                  <a:pt x="20854" y="2339"/>
                </a:cubicBezTo>
                <a:cubicBezTo>
                  <a:pt x="20854" y="1441"/>
                  <a:pt x="20854" y="1441"/>
                  <a:pt x="20854" y="1441"/>
                </a:cubicBezTo>
                <a:cubicBezTo>
                  <a:pt x="20854" y="1277"/>
                  <a:pt x="20903" y="1140"/>
                  <a:pt x="21001" y="1030"/>
                </a:cubicBezTo>
                <a:cubicBezTo>
                  <a:pt x="21098" y="921"/>
                  <a:pt x="21221" y="866"/>
                  <a:pt x="21370" y="866"/>
                </a:cubicBezTo>
                <a:cubicBezTo>
                  <a:pt x="21641" y="866"/>
                  <a:pt x="21776" y="1053"/>
                  <a:pt x="21776" y="1429"/>
                </a:cubicBezTo>
                <a:cubicBezTo>
                  <a:pt x="21776" y="2339"/>
                  <a:pt x="21776" y="2339"/>
                  <a:pt x="21776" y="2339"/>
                </a:cubicBezTo>
                <a:lnTo>
                  <a:pt x="21917" y="2339"/>
                </a:lnTo>
                <a:close/>
                <a:moveTo>
                  <a:pt x="20212" y="775"/>
                </a:moveTo>
                <a:cubicBezTo>
                  <a:pt x="20072" y="775"/>
                  <a:pt x="20072" y="775"/>
                  <a:pt x="20072" y="775"/>
                </a:cubicBezTo>
                <a:cubicBezTo>
                  <a:pt x="20072" y="2339"/>
                  <a:pt x="20072" y="2339"/>
                  <a:pt x="20072" y="2339"/>
                </a:cubicBezTo>
                <a:cubicBezTo>
                  <a:pt x="20212" y="2339"/>
                  <a:pt x="20212" y="2339"/>
                  <a:pt x="20212" y="2339"/>
                </a:cubicBezTo>
                <a:lnTo>
                  <a:pt x="20212" y="775"/>
                </a:lnTo>
                <a:close/>
                <a:moveTo>
                  <a:pt x="20225" y="346"/>
                </a:moveTo>
                <a:cubicBezTo>
                  <a:pt x="20248" y="323"/>
                  <a:pt x="20260" y="295"/>
                  <a:pt x="20260" y="262"/>
                </a:cubicBezTo>
                <a:cubicBezTo>
                  <a:pt x="20260" y="228"/>
                  <a:pt x="20248" y="200"/>
                  <a:pt x="20224" y="180"/>
                </a:cubicBezTo>
                <a:cubicBezTo>
                  <a:pt x="20200" y="159"/>
                  <a:pt x="20172" y="149"/>
                  <a:pt x="20141" y="149"/>
                </a:cubicBezTo>
                <a:cubicBezTo>
                  <a:pt x="20111" y="149"/>
                  <a:pt x="20084" y="160"/>
                  <a:pt x="20061" y="181"/>
                </a:cubicBezTo>
                <a:cubicBezTo>
                  <a:pt x="20037" y="201"/>
                  <a:pt x="20025" y="229"/>
                  <a:pt x="20025" y="262"/>
                </a:cubicBezTo>
                <a:cubicBezTo>
                  <a:pt x="20025" y="297"/>
                  <a:pt x="20036" y="325"/>
                  <a:pt x="20060" y="348"/>
                </a:cubicBezTo>
                <a:cubicBezTo>
                  <a:pt x="20083" y="370"/>
                  <a:pt x="20110" y="381"/>
                  <a:pt x="20141" y="381"/>
                </a:cubicBezTo>
                <a:cubicBezTo>
                  <a:pt x="20173" y="381"/>
                  <a:pt x="20201" y="370"/>
                  <a:pt x="20225" y="346"/>
                </a:cubicBezTo>
                <a:moveTo>
                  <a:pt x="19602" y="2339"/>
                </a:moveTo>
                <a:cubicBezTo>
                  <a:pt x="19602" y="1388"/>
                  <a:pt x="19602" y="1388"/>
                  <a:pt x="19602" y="1388"/>
                </a:cubicBezTo>
                <a:cubicBezTo>
                  <a:pt x="19602" y="1178"/>
                  <a:pt x="19557" y="1017"/>
                  <a:pt x="19468" y="905"/>
                </a:cubicBezTo>
                <a:cubicBezTo>
                  <a:pt x="19379" y="793"/>
                  <a:pt x="19249" y="737"/>
                  <a:pt x="19079" y="737"/>
                </a:cubicBezTo>
                <a:cubicBezTo>
                  <a:pt x="18837" y="737"/>
                  <a:pt x="18659" y="845"/>
                  <a:pt x="18545" y="1060"/>
                </a:cubicBezTo>
                <a:cubicBezTo>
                  <a:pt x="18539" y="1060"/>
                  <a:pt x="18539" y="1060"/>
                  <a:pt x="18539" y="1060"/>
                </a:cubicBezTo>
                <a:cubicBezTo>
                  <a:pt x="18539" y="775"/>
                  <a:pt x="18539" y="775"/>
                  <a:pt x="18539" y="775"/>
                </a:cubicBezTo>
                <a:cubicBezTo>
                  <a:pt x="18398" y="775"/>
                  <a:pt x="18398" y="775"/>
                  <a:pt x="18398" y="775"/>
                </a:cubicBezTo>
                <a:cubicBezTo>
                  <a:pt x="18398" y="2339"/>
                  <a:pt x="18398" y="2339"/>
                  <a:pt x="18398" y="2339"/>
                </a:cubicBezTo>
                <a:cubicBezTo>
                  <a:pt x="18539" y="2339"/>
                  <a:pt x="18539" y="2339"/>
                  <a:pt x="18539" y="2339"/>
                </a:cubicBezTo>
                <a:cubicBezTo>
                  <a:pt x="18539" y="1441"/>
                  <a:pt x="18539" y="1441"/>
                  <a:pt x="18539" y="1441"/>
                </a:cubicBezTo>
                <a:cubicBezTo>
                  <a:pt x="18539" y="1277"/>
                  <a:pt x="18587" y="1140"/>
                  <a:pt x="18685" y="1030"/>
                </a:cubicBezTo>
                <a:cubicBezTo>
                  <a:pt x="18783" y="921"/>
                  <a:pt x="18906" y="866"/>
                  <a:pt x="19055" y="866"/>
                </a:cubicBezTo>
                <a:cubicBezTo>
                  <a:pt x="19326" y="866"/>
                  <a:pt x="19461" y="1053"/>
                  <a:pt x="19461" y="1429"/>
                </a:cubicBezTo>
                <a:cubicBezTo>
                  <a:pt x="19461" y="2339"/>
                  <a:pt x="19461" y="2339"/>
                  <a:pt x="19461" y="2339"/>
                </a:cubicBezTo>
                <a:lnTo>
                  <a:pt x="19602" y="2339"/>
                </a:lnTo>
                <a:close/>
                <a:moveTo>
                  <a:pt x="18113" y="772"/>
                </a:moveTo>
                <a:cubicBezTo>
                  <a:pt x="18067" y="754"/>
                  <a:pt x="18015" y="745"/>
                  <a:pt x="17957" y="745"/>
                </a:cubicBezTo>
                <a:cubicBezTo>
                  <a:pt x="17855" y="745"/>
                  <a:pt x="17765" y="778"/>
                  <a:pt x="17688" y="843"/>
                </a:cubicBezTo>
                <a:cubicBezTo>
                  <a:pt x="17611" y="909"/>
                  <a:pt x="17554" y="1002"/>
                  <a:pt x="17518" y="1122"/>
                </a:cubicBezTo>
                <a:cubicBezTo>
                  <a:pt x="17512" y="1122"/>
                  <a:pt x="17512" y="1122"/>
                  <a:pt x="17512" y="1122"/>
                </a:cubicBezTo>
                <a:cubicBezTo>
                  <a:pt x="17512" y="775"/>
                  <a:pt x="17512" y="775"/>
                  <a:pt x="17512" y="775"/>
                </a:cubicBezTo>
                <a:cubicBezTo>
                  <a:pt x="17375" y="775"/>
                  <a:pt x="17375" y="775"/>
                  <a:pt x="17375" y="775"/>
                </a:cubicBezTo>
                <a:cubicBezTo>
                  <a:pt x="17375" y="2339"/>
                  <a:pt x="17375" y="2339"/>
                  <a:pt x="17375" y="2339"/>
                </a:cubicBezTo>
                <a:cubicBezTo>
                  <a:pt x="17512" y="2339"/>
                  <a:pt x="17512" y="2339"/>
                  <a:pt x="17512" y="2339"/>
                </a:cubicBezTo>
                <a:cubicBezTo>
                  <a:pt x="17512" y="1605"/>
                  <a:pt x="17512" y="1605"/>
                  <a:pt x="17512" y="1605"/>
                </a:cubicBezTo>
                <a:cubicBezTo>
                  <a:pt x="17512" y="1458"/>
                  <a:pt x="17531" y="1329"/>
                  <a:pt x="17568" y="1217"/>
                </a:cubicBezTo>
                <a:cubicBezTo>
                  <a:pt x="17605" y="1105"/>
                  <a:pt x="17657" y="1019"/>
                  <a:pt x="17723" y="960"/>
                </a:cubicBezTo>
                <a:cubicBezTo>
                  <a:pt x="17789" y="901"/>
                  <a:pt x="17864" y="872"/>
                  <a:pt x="17948" y="872"/>
                </a:cubicBezTo>
                <a:cubicBezTo>
                  <a:pt x="18010" y="872"/>
                  <a:pt x="18065" y="888"/>
                  <a:pt x="18113" y="922"/>
                </a:cubicBezTo>
                <a:lnTo>
                  <a:pt x="18113" y="772"/>
                </a:lnTo>
                <a:close/>
                <a:moveTo>
                  <a:pt x="15980" y="1680"/>
                </a:moveTo>
                <a:cubicBezTo>
                  <a:pt x="16042" y="1627"/>
                  <a:pt x="16159" y="1587"/>
                  <a:pt x="16333" y="1560"/>
                </a:cubicBezTo>
                <a:cubicBezTo>
                  <a:pt x="16764" y="1498"/>
                  <a:pt x="16764" y="1498"/>
                  <a:pt x="16764" y="1498"/>
                </a:cubicBezTo>
                <a:cubicBezTo>
                  <a:pt x="16764" y="1651"/>
                  <a:pt x="16764" y="1651"/>
                  <a:pt x="16764" y="1651"/>
                </a:cubicBezTo>
                <a:cubicBezTo>
                  <a:pt x="16764" y="1825"/>
                  <a:pt x="16714" y="1968"/>
                  <a:pt x="16615" y="2080"/>
                </a:cubicBezTo>
                <a:cubicBezTo>
                  <a:pt x="16516" y="2193"/>
                  <a:pt x="16390" y="2249"/>
                  <a:pt x="16239" y="2249"/>
                </a:cubicBezTo>
                <a:cubicBezTo>
                  <a:pt x="16132" y="2249"/>
                  <a:pt x="16047" y="2220"/>
                  <a:pt x="15984" y="2163"/>
                </a:cubicBezTo>
                <a:cubicBezTo>
                  <a:pt x="15920" y="2105"/>
                  <a:pt x="15889" y="2028"/>
                  <a:pt x="15889" y="1930"/>
                </a:cubicBezTo>
                <a:cubicBezTo>
                  <a:pt x="15889" y="1817"/>
                  <a:pt x="15920" y="1734"/>
                  <a:pt x="15980" y="1680"/>
                </a:cubicBezTo>
                <a:moveTo>
                  <a:pt x="16904" y="2339"/>
                </a:moveTo>
                <a:cubicBezTo>
                  <a:pt x="16904" y="1322"/>
                  <a:pt x="16904" y="1322"/>
                  <a:pt x="16904" y="1322"/>
                </a:cubicBezTo>
                <a:cubicBezTo>
                  <a:pt x="16904" y="1131"/>
                  <a:pt x="16861" y="985"/>
                  <a:pt x="16773" y="886"/>
                </a:cubicBezTo>
                <a:cubicBezTo>
                  <a:pt x="16686" y="787"/>
                  <a:pt x="16561" y="737"/>
                  <a:pt x="16399" y="737"/>
                </a:cubicBezTo>
                <a:cubicBezTo>
                  <a:pt x="16316" y="737"/>
                  <a:pt x="16224" y="754"/>
                  <a:pt x="16122" y="787"/>
                </a:cubicBezTo>
                <a:cubicBezTo>
                  <a:pt x="16019" y="820"/>
                  <a:pt x="15940" y="859"/>
                  <a:pt x="15883" y="904"/>
                </a:cubicBezTo>
                <a:cubicBezTo>
                  <a:pt x="15883" y="1073"/>
                  <a:pt x="15883" y="1073"/>
                  <a:pt x="15883" y="1073"/>
                </a:cubicBezTo>
                <a:cubicBezTo>
                  <a:pt x="16046" y="935"/>
                  <a:pt x="16213" y="866"/>
                  <a:pt x="16385" y="866"/>
                </a:cubicBezTo>
                <a:cubicBezTo>
                  <a:pt x="16638" y="866"/>
                  <a:pt x="16764" y="1034"/>
                  <a:pt x="16764" y="1370"/>
                </a:cubicBezTo>
                <a:cubicBezTo>
                  <a:pt x="16283" y="1441"/>
                  <a:pt x="16283" y="1441"/>
                  <a:pt x="16283" y="1441"/>
                </a:cubicBezTo>
                <a:cubicBezTo>
                  <a:pt x="15921" y="1497"/>
                  <a:pt x="15741" y="1662"/>
                  <a:pt x="15741" y="1936"/>
                </a:cubicBezTo>
                <a:cubicBezTo>
                  <a:pt x="15741" y="2067"/>
                  <a:pt x="15785" y="2174"/>
                  <a:pt x="15874" y="2255"/>
                </a:cubicBezTo>
                <a:cubicBezTo>
                  <a:pt x="15963" y="2337"/>
                  <a:pt x="16080" y="2377"/>
                  <a:pt x="16223" y="2377"/>
                </a:cubicBezTo>
                <a:cubicBezTo>
                  <a:pt x="16337" y="2377"/>
                  <a:pt x="16442" y="2346"/>
                  <a:pt x="16539" y="2282"/>
                </a:cubicBezTo>
                <a:cubicBezTo>
                  <a:pt x="16635" y="2218"/>
                  <a:pt x="16708" y="2133"/>
                  <a:pt x="16758" y="2026"/>
                </a:cubicBezTo>
                <a:cubicBezTo>
                  <a:pt x="16764" y="2026"/>
                  <a:pt x="16764" y="2026"/>
                  <a:pt x="16764" y="2026"/>
                </a:cubicBezTo>
                <a:cubicBezTo>
                  <a:pt x="16764" y="2339"/>
                  <a:pt x="16764" y="2339"/>
                  <a:pt x="16764" y="2339"/>
                </a:cubicBezTo>
                <a:lnTo>
                  <a:pt x="16904" y="2339"/>
                </a:lnTo>
                <a:close/>
                <a:moveTo>
                  <a:pt x="14290" y="1435"/>
                </a:moveTo>
                <a:cubicBezTo>
                  <a:pt x="14312" y="1253"/>
                  <a:pt x="14371" y="1112"/>
                  <a:pt x="14467" y="1014"/>
                </a:cubicBezTo>
                <a:cubicBezTo>
                  <a:pt x="14563" y="915"/>
                  <a:pt x="14684" y="866"/>
                  <a:pt x="14832" y="866"/>
                </a:cubicBezTo>
                <a:cubicBezTo>
                  <a:pt x="14973" y="866"/>
                  <a:pt x="15083" y="915"/>
                  <a:pt x="15164" y="1014"/>
                </a:cubicBezTo>
                <a:cubicBezTo>
                  <a:pt x="15245" y="1114"/>
                  <a:pt x="15289" y="1254"/>
                  <a:pt x="15295" y="1435"/>
                </a:cubicBezTo>
                <a:lnTo>
                  <a:pt x="14290" y="1435"/>
                </a:lnTo>
                <a:close/>
                <a:moveTo>
                  <a:pt x="15441" y="1563"/>
                </a:moveTo>
                <a:cubicBezTo>
                  <a:pt x="15441" y="1501"/>
                  <a:pt x="15441" y="1501"/>
                  <a:pt x="15441" y="1501"/>
                </a:cubicBezTo>
                <a:cubicBezTo>
                  <a:pt x="15441" y="1261"/>
                  <a:pt x="15388" y="1073"/>
                  <a:pt x="15283" y="939"/>
                </a:cubicBezTo>
                <a:cubicBezTo>
                  <a:pt x="15177" y="804"/>
                  <a:pt x="15028" y="737"/>
                  <a:pt x="14838" y="737"/>
                </a:cubicBezTo>
                <a:cubicBezTo>
                  <a:pt x="14707" y="737"/>
                  <a:pt x="14587" y="772"/>
                  <a:pt x="14480" y="843"/>
                </a:cubicBezTo>
                <a:cubicBezTo>
                  <a:pt x="14373" y="913"/>
                  <a:pt x="14289" y="1010"/>
                  <a:pt x="14228" y="1135"/>
                </a:cubicBezTo>
                <a:cubicBezTo>
                  <a:pt x="14167" y="1260"/>
                  <a:pt x="14137" y="1398"/>
                  <a:pt x="14137" y="1548"/>
                </a:cubicBezTo>
                <a:cubicBezTo>
                  <a:pt x="14137" y="1805"/>
                  <a:pt x="14198" y="2007"/>
                  <a:pt x="14320" y="2155"/>
                </a:cubicBezTo>
                <a:cubicBezTo>
                  <a:pt x="14443" y="2303"/>
                  <a:pt x="14606" y="2377"/>
                  <a:pt x="14812" y="2377"/>
                </a:cubicBezTo>
                <a:cubicBezTo>
                  <a:pt x="15011" y="2377"/>
                  <a:pt x="15192" y="2320"/>
                  <a:pt x="15354" y="2205"/>
                </a:cubicBezTo>
                <a:cubicBezTo>
                  <a:pt x="15354" y="2055"/>
                  <a:pt x="15354" y="2055"/>
                  <a:pt x="15354" y="2055"/>
                </a:cubicBezTo>
                <a:cubicBezTo>
                  <a:pt x="15188" y="2185"/>
                  <a:pt x="15017" y="2249"/>
                  <a:pt x="14841" y="2249"/>
                </a:cubicBezTo>
                <a:cubicBezTo>
                  <a:pt x="14669" y="2249"/>
                  <a:pt x="14533" y="2189"/>
                  <a:pt x="14433" y="2069"/>
                </a:cubicBezTo>
                <a:cubicBezTo>
                  <a:pt x="14334" y="1949"/>
                  <a:pt x="14284" y="1780"/>
                  <a:pt x="14284" y="1563"/>
                </a:cubicBezTo>
                <a:lnTo>
                  <a:pt x="15441" y="1563"/>
                </a:lnTo>
                <a:close/>
                <a:moveTo>
                  <a:pt x="13878" y="2339"/>
                </a:moveTo>
                <a:cubicBezTo>
                  <a:pt x="13878" y="2202"/>
                  <a:pt x="13878" y="2202"/>
                  <a:pt x="13878" y="2202"/>
                </a:cubicBezTo>
                <a:cubicBezTo>
                  <a:pt x="12999" y="2202"/>
                  <a:pt x="12999" y="2202"/>
                  <a:pt x="12999" y="2202"/>
                </a:cubicBezTo>
                <a:cubicBezTo>
                  <a:pt x="12999" y="149"/>
                  <a:pt x="12999" y="149"/>
                  <a:pt x="12999" y="149"/>
                </a:cubicBezTo>
                <a:cubicBezTo>
                  <a:pt x="12848" y="149"/>
                  <a:pt x="12848" y="149"/>
                  <a:pt x="12848" y="149"/>
                </a:cubicBezTo>
                <a:cubicBezTo>
                  <a:pt x="12848" y="2339"/>
                  <a:pt x="12848" y="2339"/>
                  <a:pt x="12848" y="2339"/>
                </a:cubicBezTo>
                <a:lnTo>
                  <a:pt x="13878" y="2339"/>
                </a:lnTo>
                <a:close/>
                <a:moveTo>
                  <a:pt x="11779" y="2187"/>
                </a:moveTo>
                <a:cubicBezTo>
                  <a:pt x="11713" y="2224"/>
                  <a:pt x="11650" y="2243"/>
                  <a:pt x="11591" y="2243"/>
                </a:cubicBezTo>
                <a:cubicBezTo>
                  <a:pt x="11510" y="2243"/>
                  <a:pt x="11452" y="2219"/>
                  <a:pt x="11418" y="2171"/>
                </a:cubicBezTo>
                <a:cubicBezTo>
                  <a:pt x="11384" y="2122"/>
                  <a:pt x="11367" y="2044"/>
                  <a:pt x="11367" y="1936"/>
                </a:cubicBezTo>
                <a:cubicBezTo>
                  <a:pt x="11367" y="904"/>
                  <a:pt x="11367" y="904"/>
                  <a:pt x="11367" y="904"/>
                </a:cubicBezTo>
                <a:cubicBezTo>
                  <a:pt x="11779" y="904"/>
                  <a:pt x="11779" y="904"/>
                  <a:pt x="11779" y="904"/>
                </a:cubicBezTo>
                <a:cubicBezTo>
                  <a:pt x="11779" y="775"/>
                  <a:pt x="11779" y="775"/>
                  <a:pt x="11779" y="775"/>
                </a:cubicBezTo>
                <a:cubicBezTo>
                  <a:pt x="11367" y="775"/>
                  <a:pt x="11367" y="775"/>
                  <a:pt x="11367" y="775"/>
                </a:cubicBezTo>
                <a:cubicBezTo>
                  <a:pt x="11367" y="322"/>
                  <a:pt x="11367" y="322"/>
                  <a:pt x="11367" y="322"/>
                </a:cubicBezTo>
                <a:cubicBezTo>
                  <a:pt x="11226" y="369"/>
                  <a:pt x="11226" y="369"/>
                  <a:pt x="11226" y="369"/>
                </a:cubicBezTo>
                <a:cubicBezTo>
                  <a:pt x="11226" y="775"/>
                  <a:pt x="11226" y="775"/>
                  <a:pt x="11226" y="775"/>
                </a:cubicBezTo>
                <a:cubicBezTo>
                  <a:pt x="10945" y="775"/>
                  <a:pt x="10945" y="775"/>
                  <a:pt x="10945" y="775"/>
                </a:cubicBezTo>
                <a:cubicBezTo>
                  <a:pt x="10945" y="904"/>
                  <a:pt x="10945" y="904"/>
                  <a:pt x="10945" y="904"/>
                </a:cubicBezTo>
                <a:cubicBezTo>
                  <a:pt x="11226" y="904"/>
                  <a:pt x="11226" y="904"/>
                  <a:pt x="11226" y="904"/>
                </a:cubicBezTo>
                <a:cubicBezTo>
                  <a:pt x="11226" y="1954"/>
                  <a:pt x="11226" y="1954"/>
                  <a:pt x="11226" y="1954"/>
                </a:cubicBezTo>
                <a:cubicBezTo>
                  <a:pt x="11226" y="2231"/>
                  <a:pt x="11342" y="2370"/>
                  <a:pt x="11573" y="2370"/>
                </a:cubicBezTo>
                <a:cubicBezTo>
                  <a:pt x="11638" y="2370"/>
                  <a:pt x="11707" y="2353"/>
                  <a:pt x="11779" y="2318"/>
                </a:cubicBezTo>
                <a:lnTo>
                  <a:pt x="11779" y="2187"/>
                </a:lnTo>
                <a:close/>
                <a:moveTo>
                  <a:pt x="10898" y="29"/>
                </a:moveTo>
                <a:cubicBezTo>
                  <a:pt x="10855" y="9"/>
                  <a:pt x="10800" y="0"/>
                  <a:pt x="10733" y="0"/>
                </a:cubicBezTo>
                <a:cubicBezTo>
                  <a:pt x="10603" y="0"/>
                  <a:pt x="10498" y="44"/>
                  <a:pt x="10418" y="133"/>
                </a:cubicBezTo>
                <a:cubicBezTo>
                  <a:pt x="10338" y="222"/>
                  <a:pt x="10298" y="346"/>
                  <a:pt x="10298" y="504"/>
                </a:cubicBezTo>
                <a:cubicBezTo>
                  <a:pt x="10298" y="775"/>
                  <a:pt x="10298" y="775"/>
                  <a:pt x="10298" y="775"/>
                </a:cubicBezTo>
                <a:cubicBezTo>
                  <a:pt x="10017" y="775"/>
                  <a:pt x="10017" y="775"/>
                  <a:pt x="10017" y="775"/>
                </a:cubicBezTo>
                <a:cubicBezTo>
                  <a:pt x="10017" y="904"/>
                  <a:pt x="10017" y="904"/>
                  <a:pt x="10017" y="904"/>
                </a:cubicBezTo>
                <a:cubicBezTo>
                  <a:pt x="10298" y="904"/>
                  <a:pt x="10298" y="904"/>
                  <a:pt x="10298" y="904"/>
                </a:cubicBezTo>
                <a:cubicBezTo>
                  <a:pt x="10298" y="2339"/>
                  <a:pt x="10298" y="2339"/>
                  <a:pt x="10298" y="2339"/>
                </a:cubicBezTo>
                <a:cubicBezTo>
                  <a:pt x="10438" y="2339"/>
                  <a:pt x="10438" y="2339"/>
                  <a:pt x="10438" y="2339"/>
                </a:cubicBezTo>
                <a:cubicBezTo>
                  <a:pt x="10438" y="904"/>
                  <a:pt x="10438" y="904"/>
                  <a:pt x="10438" y="904"/>
                </a:cubicBezTo>
                <a:cubicBezTo>
                  <a:pt x="10852" y="904"/>
                  <a:pt x="10852" y="904"/>
                  <a:pt x="10852" y="904"/>
                </a:cubicBezTo>
                <a:cubicBezTo>
                  <a:pt x="10852" y="775"/>
                  <a:pt x="10852" y="775"/>
                  <a:pt x="10852" y="775"/>
                </a:cubicBezTo>
                <a:cubicBezTo>
                  <a:pt x="10438" y="775"/>
                  <a:pt x="10438" y="775"/>
                  <a:pt x="10438" y="775"/>
                </a:cubicBezTo>
                <a:cubicBezTo>
                  <a:pt x="10438" y="516"/>
                  <a:pt x="10438" y="516"/>
                  <a:pt x="10438" y="516"/>
                </a:cubicBezTo>
                <a:cubicBezTo>
                  <a:pt x="10438" y="257"/>
                  <a:pt x="10534" y="128"/>
                  <a:pt x="10727" y="128"/>
                </a:cubicBezTo>
                <a:cubicBezTo>
                  <a:pt x="10802" y="128"/>
                  <a:pt x="10859" y="143"/>
                  <a:pt x="10898" y="172"/>
                </a:cubicBezTo>
                <a:lnTo>
                  <a:pt x="10898" y="29"/>
                </a:lnTo>
                <a:close/>
                <a:moveTo>
                  <a:pt x="9612" y="1043"/>
                </a:moveTo>
                <a:cubicBezTo>
                  <a:pt x="9713" y="1162"/>
                  <a:pt x="9763" y="1333"/>
                  <a:pt x="9763" y="1557"/>
                </a:cubicBezTo>
                <a:cubicBezTo>
                  <a:pt x="9763" y="1774"/>
                  <a:pt x="9712" y="1944"/>
                  <a:pt x="9609" y="2066"/>
                </a:cubicBezTo>
                <a:cubicBezTo>
                  <a:pt x="9506" y="2188"/>
                  <a:pt x="9362" y="2249"/>
                  <a:pt x="9175" y="2249"/>
                </a:cubicBezTo>
                <a:cubicBezTo>
                  <a:pt x="8993" y="2249"/>
                  <a:pt x="8848" y="2188"/>
                  <a:pt x="8739" y="2064"/>
                </a:cubicBezTo>
                <a:cubicBezTo>
                  <a:pt x="8631" y="1941"/>
                  <a:pt x="8577" y="1776"/>
                  <a:pt x="8577" y="1570"/>
                </a:cubicBezTo>
                <a:cubicBezTo>
                  <a:pt x="8577" y="1350"/>
                  <a:pt x="8631" y="1177"/>
                  <a:pt x="8741" y="1053"/>
                </a:cubicBezTo>
                <a:cubicBezTo>
                  <a:pt x="8850" y="928"/>
                  <a:pt x="8997" y="866"/>
                  <a:pt x="9181" y="866"/>
                </a:cubicBezTo>
                <a:cubicBezTo>
                  <a:pt x="9368" y="866"/>
                  <a:pt x="9511" y="925"/>
                  <a:pt x="9612" y="1043"/>
                </a:cubicBezTo>
                <a:moveTo>
                  <a:pt x="9708" y="2152"/>
                </a:moveTo>
                <a:cubicBezTo>
                  <a:pt x="9843" y="2002"/>
                  <a:pt x="9910" y="1805"/>
                  <a:pt x="9910" y="1560"/>
                </a:cubicBezTo>
                <a:cubicBezTo>
                  <a:pt x="9910" y="1305"/>
                  <a:pt x="9845" y="1104"/>
                  <a:pt x="9716" y="957"/>
                </a:cubicBezTo>
                <a:cubicBezTo>
                  <a:pt x="9587" y="811"/>
                  <a:pt x="9410" y="737"/>
                  <a:pt x="9187" y="737"/>
                </a:cubicBezTo>
                <a:cubicBezTo>
                  <a:pt x="8956" y="737"/>
                  <a:pt x="8772" y="812"/>
                  <a:pt x="8635" y="960"/>
                </a:cubicBezTo>
                <a:cubicBezTo>
                  <a:pt x="8498" y="1109"/>
                  <a:pt x="8430" y="1311"/>
                  <a:pt x="8430" y="1567"/>
                </a:cubicBezTo>
                <a:cubicBezTo>
                  <a:pt x="8430" y="1810"/>
                  <a:pt x="8497" y="2006"/>
                  <a:pt x="8631" y="2155"/>
                </a:cubicBezTo>
                <a:cubicBezTo>
                  <a:pt x="8765" y="2303"/>
                  <a:pt x="8945" y="2377"/>
                  <a:pt x="9171" y="2377"/>
                </a:cubicBezTo>
                <a:cubicBezTo>
                  <a:pt x="9395" y="2377"/>
                  <a:pt x="9574" y="2302"/>
                  <a:pt x="9708" y="2152"/>
                </a:cubicBezTo>
                <a:moveTo>
                  <a:pt x="7625" y="2377"/>
                </a:moveTo>
                <a:cubicBezTo>
                  <a:pt x="7784" y="2377"/>
                  <a:pt x="7911" y="2338"/>
                  <a:pt x="8007" y="2259"/>
                </a:cubicBezTo>
                <a:cubicBezTo>
                  <a:pt x="8103" y="2180"/>
                  <a:pt x="8150" y="2077"/>
                  <a:pt x="8150" y="1948"/>
                </a:cubicBezTo>
                <a:cubicBezTo>
                  <a:pt x="8150" y="1847"/>
                  <a:pt x="8121" y="1764"/>
                  <a:pt x="8062" y="1701"/>
                </a:cubicBezTo>
                <a:cubicBezTo>
                  <a:pt x="8003" y="1638"/>
                  <a:pt x="7890" y="1569"/>
                  <a:pt x="7723" y="1495"/>
                </a:cubicBezTo>
                <a:cubicBezTo>
                  <a:pt x="7636" y="1457"/>
                  <a:pt x="7570" y="1423"/>
                  <a:pt x="7525" y="1392"/>
                </a:cubicBezTo>
                <a:cubicBezTo>
                  <a:pt x="7480" y="1361"/>
                  <a:pt x="7448" y="1328"/>
                  <a:pt x="7429" y="1295"/>
                </a:cubicBezTo>
                <a:cubicBezTo>
                  <a:pt x="7410" y="1261"/>
                  <a:pt x="7401" y="1214"/>
                  <a:pt x="7401" y="1154"/>
                </a:cubicBezTo>
                <a:cubicBezTo>
                  <a:pt x="7401" y="1070"/>
                  <a:pt x="7432" y="1000"/>
                  <a:pt x="7496" y="946"/>
                </a:cubicBezTo>
                <a:cubicBezTo>
                  <a:pt x="7560" y="893"/>
                  <a:pt x="7642" y="866"/>
                  <a:pt x="7744" y="866"/>
                </a:cubicBezTo>
                <a:cubicBezTo>
                  <a:pt x="7867" y="866"/>
                  <a:pt x="7988" y="903"/>
                  <a:pt x="8105" y="979"/>
                </a:cubicBezTo>
                <a:cubicBezTo>
                  <a:pt x="8105" y="820"/>
                  <a:pt x="8105" y="820"/>
                  <a:pt x="8105" y="820"/>
                </a:cubicBezTo>
                <a:cubicBezTo>
                  <a:pt x="8008" y="765"/>
                  <a:pt x="7893" y="737"/>
                  <a:pt x="7759" y="737"/>
                </a:cubicBezTo>
                <a:cubicBezTo>
                  <a:pt x="7615" y="737"/>
                  <a:pt x="7495" y="777"/>
                  <a:pt x="7398" y="857"/>
                </a:cubicBezTo>
                <a:cubicBezTo>
                  <a:pt x="7302" y="937"/>
                  <a:pt x="7254" y="1039"/>
                  <a:pt x="7254" y="1163"/>
                </a:cubicBezTo>
                <a:cubicBezTo>
                  <a:pt x="7254" y="1270"/>
                  <a:pt x="7286" y="1358"/>
                  <a:pt x="7351" y="1427"/>
                </a:cubicBezTo>
                <a:cubicBezTo>
                  <a:pt x="7416" y="1496"/>
                  <a:pt x="7519" y="1560"/>
                  <a:pt x="7660" y="1620"/>
                </a:cubicBezTo>
                <a:cubicBezTo>
                  <a:pt x="7790" y="1677"/>
                  <a:pt x="7880" y="1730"/>
                  <a:pt x="7930" y="1778"/>
                </a:cubicBezTo>
                <a:cubicBezTo>
                  <a:pt x="7979" y="1826"/>
                  <a:pt x="8004" y="1883"/>
                  <a:pt x="8004" y="1948"/>
                </a:cubicBezTo>
                <a:cubicBezTo>
                  <a:pt x="8004" y="2149"/>
                  <a:pt x="7881" y="2249"/>
                  <a:pt x="7636" y="2249"/>
                </a:cubicBezTo>
                <a:cubicBezTo>
                  <a:pt x="7578" y="2249"/>
                  <a:pt x="7510" y="2235"/>
                  <a:pt x="7433" y="2206"/>
                </a:cubicBezTo>
                <a:cubicBezTo>
                  <a:pt x="7357" y="2177"/>
                  <a:pt x="7295" y="2142"/>
                  <a:pt x="7248" y="2101"/>
                </a:cubicBezTo>
                <a:cubicBezTo>
                  <a:pt x="7248" y="2271"/>
                  <a:pt x="7248" y="2271"/>
                  <a:pt x="7248" y="2271"/>
                </a:cubicBezTo>
                <a:cubicBezTo>
                  <a:pt x="7348" y="2342"/>
                  <a:pt x="7473" y="2377"/>
                  <a:pt x="7625" y="2377"/>
                </a:cubicBezTo>
                <a:moveTo>
                  <a:pt x="6643" y="1043"/>
                </a:moveTo>
                <a:cubicBezTo>
                  <a:pt x="6744" y="1162"/>
                  <a:pt x="6794" y="1333"/>
                  <a:pt x="6794" y="1557"/>
                </a:cubicBezTo>
                <a:cubicBezTo>
                  <a:pt x="6794" y="1774"/>
                  <a:pt x="6743" y="1944"/>
                  <a:pt x="6640" y="2066"/>
                </a:cubicBezTo>
                <a:cubicBezTo>
                  <a:pt x="6537" y="2188"/>
                  <a:pt x="6393" y="2249"/>
                  <a:pt x="6206" y="2249"/>
                </a:cubicBezTo>
                <a:cubicBezTo>
                  <a:pt x="6024" y="2249"/>
                  <a:pt x="5879" y="2188"/>
                  <a:pt x="5770" y="2064"/>
                </a:cubicBezTo>
                <a:cubicBezTo>
                  <a:pt x="5662" y="1941"/>
                  <a:pt x="5608" y="1776"/>
                  <a:pt x="5608" y="1570"/>
                </a:cubicBezTo>
                <a:cubicBezTo>
                  <a:pt x="5608" y="1350"/>
                  <a:pt x="5662" y="1177"/>
                  <a:pt x="5772" y="1053"/>
                </a:cubicBezTo>
                <a:cubicBezTo>
                  <a:pt x="5881" y="928"/>
                  <a:pt x="6028" y="866"/>
                  <a:pt x="6212" y="866"/>
                </a:cubicBezTo>
                <a:cubicBezTo>
                  <a:pt x="6399" y="866"/>
                  <a:pt x="6542" y="925"/>
                  <a:pt x="6643" y="1043"/>
                </a:cubicBezTo>
                <a:moveTo>
                  <a:pt x="6739" y="2152"/>
                </a:moveTo>
                <a:cubicBezTo>
                  <a:pt x="6874" y="2002"/>
                  <a:pt x="6941" y="1805"/>
                  <a:pt x="6941" y="1560"/>
                </a:cubicBezTo>
                <a:cubicBezTo>
                  <a:pt x="6941" y="1305"/>
                  <a:pt x="6876" y="1104"/>
                  <a:pt x="6747" y="957"/>
                </a:cubicBezTo>
                <a:cubicBezTo>
                  <a:pt x="6618" y="811"/>
                  <a:pt x="6442" y="737"/>
                  <a:pt x="6219" y="737"/>
                </a:cubicBezTo>
                <a:cubicBezTo>
                  <a:pt x="5987" y="737"/>
                  <a:pt x="5803" y="812"/>
                  <a:pt x="5666" y="960"/>
                </a:cubicBezTo>
                <a:cubicBezTo>
                  <a:pt x="5530" y="1109"/>
                  <a:pt x="5461" y="1311"/>
                  <a:pt x="5461" y="1567"/>
                </a:cubicBezTo>
                <a:cubicBezTo>
                  <a:pt x="5461" y="1810"/>
                  <a:pt x="5528" y="2006"/>
                  <a:pt x="5662" y="2155"/>
                </a:cubicBezTo>
                <a:cubicBezTo>
                  <a:pt x="5796" y="2303"/>
                  <a:pt x="5976" y="2377"/>
                  <a:pt x="6202" y="2377"/>
                </a:cubicBezTo>
                <a:cubicBezTo>
                  <a:pt x="6426" y="2377"/>
                  <a:pt x="6605" y="2302"/>
                  <a:pt x="6739" y="2152"/>
                </a:cubicBezTo>
                <a:moveTo>
                  <a:pt x="5342" y="772"/>
                </a:moveTo>
                <a:cubicBezTo>
                  <a:pt x="5296" y="754"/>
                  <a:pt x="5244" y="745"/>
                  <a:pt x="5186" y="745"/>
                </a:cubicBezTo>
                <a:cubicBezTo>
                  <a:pt x="5084" y="745"/>
                  <a:pt x="4995" y="778"/>
                  <a:pt x="4917" y="843"/>
                </a:cubicBezTo>
                <a:cubicBezTo>
                  <a:pt x="4840" y="909"/>
                  <a:pt x="4783" y="1002"/>
                  <a:pt x="4748" y="1122"/>
                </a:cubicBezTo>
                <a:cubicBezTo>
                  <a:pt x="4742" y="1122"/>
                  <a:pt x="4742" y="1122"/>
                  <a:pt x="4742" y="1122"/>
                </a:cubicBezTo>
                <a:cubicBezTo>
                  <a:pt x="4742" y="775"/>
                  <a:pt x="4742" y="775"/>
                  <a:pt x="4742" y="775"/>
                </a:cubicBezTo>
                <a:cubicBezTo>
                  <a:pt x="4604" y="775"/>
                  <a:pt x="4604" y="775"/>
                  <a:pt x="4604" y="775"/>
                </a:cubicBezTo>
                <a:cubicBezTo>
                  <a:pt x="4604" y="2339"/>
                  <a:pt x="4604" y="2339"/>
                  <a:pt x="4604" y="2339"/>
                </a:cubicBezTo>
                <a:cubicBezTo>
                  <a:pt x="4742" y="2339"/>
                  <a:pt x="4742" y="2339"/>
                  <a:pt x="4742" y="2339"/>
                </a:cubicBezTo>
                <a:cubicBezTo>
                  <a:pt x="4742" y="1605"/>
                  <a:pt x="4742" y="1605"/>
                  <a:pt x="4742" y="1605"/>
                </a:cubicBezTo>
                <a:cubicBezTo>
                  <a:pt x="4742" y="1458"/>
                  <a:pt x="4760" y="1329"/>
                  <a:pt x="4798" y="1217"/>
                </a:cubicBezTo>
                <a:cubicBezTo>
                  <a:pt x="4835" y="1105"/>
                  <a:pt x="4886" y="1019"/>
                  <a:pt x="4952" y="960"/>
                </a:cubicBezTo>
                <a:cubicBezTo>
                  <a:pt x="5019" y="901"/>
                  <a:pt x="5093" y="872"/>
                  <a:pt x="5177" y="872"/>
                </a:cubicBezTo>
                <a:cubicBezTo>
                  <a:pt x="5239" y="872"/>
                  <a:pt x="5294" y="888"/>
                  <a:pt x="5342" y="922"/>
                </a:cubicBezTo>
                <a:lnTo>
                  <a:pt x="5342" y="772"/>
                </a:lnTo>
                <a:close/>
                <a:moveTo>
                  <a:pt x="4229" y="2124"/>
                </a:moveTo>
                <a:cubicBezTo>
                  <a:pt x="4113" y="2207"/>
                  <a:pt x="3977" y="2249"/>
                  <a:pt x="3819" y="2249"/>
                </a:cubicBezTo>
                <a:cubicBezTo>
                  <a:pt x="3647" y="2249"/>
                  <a:pt x="3509" y="2187"/>
                  <a:pt x="3405" y="2063"/>
                </a:cubicBezTo>
                <a:cubicBezTo>
                  <a:pt x="3302" y="1939"/>
                  <a:pt x="3250" y="1776"/>
                  <a:pt x="3250" y="1576"/>
                </a:cubicBezTo>
                <a:cubicBezTo>
                  <a:pt x="3250" y="1440"/>
                  <a:pt x="3275" y="1318"/>
                  <a:pt x="3327" y="1210"/>
                </a:cubicBezTo>
                <a:cubicBezTo>
                  <a:pt x="3378" y="1101"/>
                  <a:pt x="3451" y="1017"/>
                  <a:pt x="3546" y="956"/>
                </a:cubicBezTo>
                <a:cubicBezTo>
                  <a:pt x="3641" y="896"/>
                  <a:pt x="3747" y="866"/>
                  <a:pt x="3867" y="866"/>
                </a:cubicBezTo>
                <a:cubicBezTo>
                  <a:pt x="4000" y="866"/>
                  <a:pt x="4123" y="900"/>
                  <a:pt x="4235" y="969"/>
                </a:cubicBezTo>
                <a:cubicBezTo>
                  <a:pt x="4235" y="811"/>
                  <a:pt x="4235" y="811"/>
                  <a:pt x="4235" y="811"/>
                </a:cubicBezTo>
                <a:cubicBezTo>
                  <a:pt x="4123" y="762"/>
                  <a:pt x="4007" y="737"/>
                  <a:pt x="3888" y="737"/>
                </a:cubicBezTo>
                <a:cubicBezTo>
                  <a:pt x="3738" y="737"/>
                  <a:pt x="3604" y="773"/>
                  <a:pt x="3485" y="845"/>
                </a:cubicBezTo>
                <a:cubicBezTo>
                  <a:pt x="3366" y="917"/>
                  <a:pt x="3272" y="1018"/>
                  <a:pt x="3205" y="1149"/>
                </a:cubicBezTo>
                <a:cubicBezTo>
                  <a:pt x="3137" y="1280"/>
                  <a:pt x="3103" y="1425"/>
                  <a:pt x="3103" y="1585"/>
                </a:cubicBezTo>
                <a:cubicBezTo>
                  <a:pt x="3103" y="1738"/>
                  <a:pt x="3133" y="1875"/>
                  <a:pt x="3192" y="1996"/>
                </a:cubicBezTo>
                <a:cubicBezTo>
                  <a:pt x="3251" y="2117"/>
                  <a:pt x="3334" y="2211"/>
                  <a:pt x="3443" y="2277"/>
                </a:cubicBezTo>
                <a:cubicBezTo>
                  <a:pt x="3551" y="2344"/>
                  <a:pt x="3675" y="2377"/>
                  <a:pt x="3813" y="2377"/>
                </a:cubicBezTo>
                <a:cubicBezTo>
                  <a:pt x="3975" y="2377"/>
                  <a:pt x="4113" y="2342"/>
                  <a:pt x="4229" y="2271"/>
                </a:cubicBezTo>
                <a:lnTo>
                  <a:pt x="4229" y="2124"/>
                </a:lnTo>
                <a:close/>
                <a:moveTo>
                  <a:pt x="2715" y="775"/>
                </a:moveTo>
                <a:cubicBezTo>
                  <a:pt x="2575" y="775"/>
                  <a:pt x="2575" y="775"/>
                  <a:pt x="2575" y="775"/>
                </a:cubicBezTo>
                <a:cubicBezTo>
                  <a:pt x="2575" y="2339"/>
                  <a:pt x="2575" y="2339"/>
                  <a:pt x="2575" y="2339"/>
                </a:cubicBezTo>
                <a:cubicBezTo>
                  <a:pt x="2715" y="2339"/>
                  <a:pt x="2715" y="2339"/>
                  <a:pt x="2715" y="2339"/>
                </a:cubicBezTo>
                <a:lnTo>
                  <a:pt x="2715" y="775"/>
                </a:lnTo>
                <a:close/>
                <a:moveTo>
                  <a:pt x="2727" y="346"/>
                </a:moveTo>
                <a:cubicBezTo>
                  <a:pt x="2751" y="323"/>
                  <a:pt x="2762" y="295"/>
                  <a:pt x="2762" y="262"/>
                </a:cubicBezTo>
                <a:cubicBezTo>
                  <a:pt x="2762" y="228"/>
                  <a:pt x="2750" y="200"/>
                  <a:pt x="2727" y="180"/>
                </a:cubicBezTo>
                <a:cubicBezTo>
                  <a:pt x="2703" y="159"/>
                  <a:pt x="2675" y="149"/>
                  <a:pt x="2643" y="149"/>
                </a:cubicBezTo>
                <a:cubicBezTo>
                  <a:pt x="2614" y="149"/>
                  <a:pt x="2587" y="160"/>
                  <a:pt x="2563" y="181"/>
                </a:cubicBezTo>
                <a:cubicBezTo>
                  <a:pt x="2539" y="201"/>
                  <a:pt x="2527" y="229"/>
                  <a:pt x="2527" y="262"/>
                </a:cubicBezTo>
                <a:cubicBezTo>
                  <a:pt x="2527" y="297"/>
                  <a:pt x="2539" y="325"/>
                  <a:pt x="2562" y="348"/>
                </a:cubicBezTo>
                <a:cubicBezTo>
                  <a:pt x="2586" y="370"/>
                  <a:pt x="2613" y="381"/>
                  <a:pt x="2643" y="381"/>
                </a:cubicBezTo>
                <a:cubicBezTo>
                  <a:pt x="2676" y="381"/>
                  <a:pt x="2704" y="370"/>
                  <a:pt x="2727" y="346"/>
                </a:cubicBezTo>
                <a:moveTo>
                  <a:pt x="2043" y="2339"/>
                </a:moveTo>
                <a:cubicBezTo>
                  <a:pt x="2043" y="149"/>
                  <a:pt x="2043" y="149"/>
                  <a:pt x="2043" y="149"/>
                </a:cubicBezTo>
                <a:cubicBezTo>
                  <a:pt x="1909" y="149"/>
                  <a:pt x="1909" y="149"/>
                  <a:pt x="1909" y="149"/>
                </a:cubicBezTo>
                <a:cubicBezTo>
                  <a:pt x="1104" y="1901"/>
                  <a:pt x="1104" y="1901"/>
                  <a:pt x="1104" y="1901"/>
                </a:cubicBezTo>
                <a:cubicBezTo>
                  <a:pt x="1035" y="2095"/>
                  <a:pt x="1035" y="2095"/>
                  <a:pt x="1035" y="2095"/>
                </a:cubicBezTo>
                <a:cubicBezTo>
                  <a:pt x="1026" y="2095"/>
                  <a:pt x="1026" y="2095"/>
                  <a:pt x="1026" y="2095"/>
                </a:cubicBezTo>
                <a:cubicBezTo>
                  <a:pt x="974" y="1954"/>
                  <a:pt x="974" y="1954"/>
                  <a:pt x="974" y="1954"/>
                </a:cubicBezTo>
                <a:cubicBezTo>
                  <a:pt x="957" y="1913"/>
                  <a:pt x="957" y="1913"/>
                  <a:pt x="957" y="1913"/>
                </a:cubicBezTo>
                <a:cubicBezTo>
                  <a:pt x="140" y="149"/>
                  <a:pt x="140" y="149"/>
                  <a:pt x="140" y="149"/>
                </a:cubicBezTo>
                <a:cubicBezTo>
                  <a:pt x="0" y="149"/>
                  <a:pt x="0" y="149"/>
                  <a:pt x="0" y="149"/>
                </a:cubicBezTo>
                <a:cubicBezTo>
                  <a:pt x="0" y="2339"/>
                  <a:pt x="0" y="2339"/>
                  <a:pt x="0" y="2339"/>
                </a:cubicBezTo>
                <a:cubicBezTo>
                  <a:pt x="151" y="2339"/>
                  <a:pt x="151" y="2339"/>
                  <a:pt x="151" y="2339"/>
                </a:cubicBezTo>
                <a:cubicBezTo>
                  <a:pt x="151" y="748"/>
                  <a:pt x="151" y="748"/>
                  <a:pt x="151" y="748"/>
                </a:cubicBezTo>
                <a:cubicBezTo>
                  <a:pt x="151" y="639"/>
                  <a:pt x="147" y="542"/>
                  <a:pt x="140" y="456"/>
                </a:cubicBezTo>
                <a:cubicBezTo>
                  <a:pt x="148" y="456"/>
                  <a:pt x="148" y="456"/>
                  <a:pt x="148" y="456"/>
                </a:cubicBezTo>
                <a:cubicBezTo>
                  <a:pt x="167" y="536"/>
                  <a:pt x="191" y="604"/>
                  <a:pt x="220" y="662"/>
                </a:cubicBezTo>
                <a:cubicBezTo>
                  <a:pt x="1002" y="2339"/>
                  <a:pt x="1002" y="2339"/>
                  <a:pt x="1002" y="2339"/>
                </a:cubicBezTo>
                <a:cubicBezTo>
                  <a:pt x="1050" y="2339"/>
                  <a:pt x="1050" y="2339"/>
                  <a:pt x="1050" y="2339"/>
                </a:cubicBezTo>
                <a:cubicBezTo>
                  <a:pt x="1829" y="653"/>
                  <a:pt x="1829" y="653"/>
                  <a:pt x="1829" y="653"/>
                </a:cubicBezTo>
                <a:cubicBezTo>
                  <a:pt x="1909" y="462"/>
                  <a:pt x="1909" y="462"/>
                  <a:pt x="1909" y="462"/>
                </a:cubicBezTo>
                <a:cubicBezTo>
                  <a:pt x="1915" y="462"/>
                  <a:pt x="1915" y="462"/>
                  <a:pt x="1915" y="462"/>
                </a:cubicBezTo>
                <a:cubicBezTo>
                  <a:pt x="1898" y="785"/>
                  <a:pt x="1898" y="785"/>
                  <a:pt x="1898" y="785"/>
                </a:cubicBezTo>
                <a:cubicBezTo>
                  <a:pt x="1898" y="2339"/>
                  <a:pt x="1898" y="2339"/>
                  <a:pt x="1898" y="2339"/>
                </a:cubicBezTo>
                <a:lnTo>
                  <a:pt x="2043" y="2339"/>
                </a:lnTo>
                <a:close/>
              </a:path>
            </a:pathLst>
          </a:custGeom>
          <a:solidFill>
            <a:schemeClr val="tx1"/>
          </a:solidFill>
          <a:ln>
            <a:noFill/>
          </a:ln>
        </p:spPr>
        <p:txBody>
          <a:bodyPr vert="horz" wrap="square" lIns="91441" tIns="45720" rIns="91441" bIns="45720" numCol="1" anchor="t" anchorCtr="0" compatLnSpc="1">
            <a:prstTxWarp prst="textNoShape">
              <a:avLst/>
            </a:prstTxWarp>
          </a:bodyPr>
          <a:lstStyle/>
          <a:p>
            <a:endParaRPr lang="en-US" sz="2173">
              <a:gradFill>
                <a:gsLst>
                  <a:gs pos="56637">
                    <a:schemeClr val="tx1"/>
                  </a:gs>
                  <a:gs pos="33000">
                    <a:schemeClr val="tx1"/>
                  </a:gs>
                </a:gsLst>
                <a:lin ang="5400000" scaled="1"/>
              </a:gradFill>
            </a:endParaRPr>
          </a:p>
        </p:txBody>
      </p:sp>
    </p:spTree>
    <p:extLst>
      <p:ext uri="{BB962C8B-B14F-4D97-AF65-F5344CB8AC3E}">
        <p14:creationId xmlns:p14="http://schemas.microsoft.com/office/powerpoint/2010/main" val="3466959875"/>
      </p:ext>
    </p:extLst>
  </p:cSld>
  <p:clrMapOvr>
    <a:overrideClrMapping bg1="dk1" tx1="lt1" bg2="dk2" tx2="lt2" accent1="accent1" accent2="accent2" accent3="accent3" accent4="accent4" accent5="accent5" accent6="accent6" hlink="hlink" folHlink="folHlink"/>
  </p:clrMapOvr>
  <p:transition advClick="0" advTm="3000">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Diapositive Titre et contenu sans liste à puce">
    <p:spTree>
      <p:nvGrpSpPr>
        <p:cNvPr id="1" name=""/>
        <p:cNvGrpSpPr/>
        <p:nvPr/>
      </p:nvGrpSpPr>
      <p:grpSpPr>
        <a:xfrm>
          <a:off x="0" y="0"/>
          <a:ext cx="0" cy="0"/>
          <a:chOff x="0" y="0"/>
          <a:chExt cx="0" cy="0"/>
        </a:xfrm>
      </p:grpSpPr>
      <p:sp>
        <p:nvSpPr>
          <p:cNvPr id="2" name="Title 1"/>
          <p:cNvSpPr>
            <a:spLocks noGrp="1"/>
          </p:cNvSpPr>
          <p:nvPr>
            <p:ph type="title"/>
          </p:nvPr>
        </p:nvSpPr>
        <p:spPr>
          <a:xfrm>
            <a:off x="274639" y="352425"/>
            <a:ext cx="11889564" cy="553909"/>
          </a:xfrm>
        </p:spPr>
        <p:txBody>
          <a:bodyPr/>
          <a:lstStyle>
            <a:lvl1pPr>
              <a:defRPr sz="3599">
                <a:solidFill>
                  <a:schemeClr val="tx1"/>
                </a:solidFill>
              </a:defRPr>
            </a:lvl1pPr>
          </a:lstStyle>
          <a:p>
            <a:r>
              <a:rPr lang="en-US"/>
              <a:t>Click to edit Master title style</a:t>
            </a:r>
          </a:p>
        </p:txBody>
      </p:sp>
      <p:sp>
        <p:nvSpPr>
          <p:cNvPr id="6" name="Text Placeholder 5"/>
          <p:cNvSpPr>
            <a:spLocks noGrp="1"/>
          </p:cNvSpPr>
          <p:nvPr>
            <p:ph type="body" sz="quarter" idx="10"/>
          </p:nvPr>
        </p:nvSpPr>
        <p:spPr>
          <a:xfrm>
            <a:off x="274639" y="1212850"/>
            <a:ext cx="11887200" cy="1723292"/>
          </a:xfrm>
        </p:spPr>
        <p:txBody>
          <a:bodyPr/>
          <a:lstStyle>
            <a:lvl1pPr marL="0" indent="0">
              <a:buNone/>
              <a:defRPr sz="2800">
                <a:gradFill>
                  <a:gsLst>
                    <a:gs pos="1250">
                      <a:schemeClr val="tx2"/>
                    </a:gs>
                    <a:gs pos="99000">
                      <a:schemeClr val="tx2"/>
                    </a:gs>
                  </a:gsLst>
                  <a:lin ang="5400000" scaled="0"/>
                </a:gradFill>
              </a:defRPr>
            </a:lvl1pPr>
            <a:lvl2pPr marL="0" indent="0">
              <a:buFontTx/>
              <a:buNone/>
              <a:defRPr sz="1800"/>
            </a:lvl2pPr>
            <a:lvl3pPr marL="228557" indent="0">
              <a:buNone/>
              <a:defRPr sz="1800"/>
            </a:lvl3pPr>
            <a:lvl4pPr marL="457112" indent="0">
              <a:buNone/>
              <a:defRPr sz="1599"/>
            </a:lvl4pPr>
            <a:lvl5pPr marL="685669" indent="0">
              <a:buNone/>
              <a:defRPr sz="15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9004772"/>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3" name="Text Placeholder 2"/>
          <p:cNvSpPr>
            <a:spLocks noGrp="1"/>
          </p:cNvSpPr>
          <p:nvPr>
            <p:ph type="body" sz="quarter" idx="10"/>
          </p:nvPr>
        </p:nvSpPr>
        <p:spPr>
          <a:xfrm>
            <a:off x="274703" y="1211287"/>
            <a:ext cx="11888787" cy="231170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8882"/>
      </p:ext>
    </p:extLst>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7_COVE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6825F41-9CDA-4962-9EC1-F3400A3C6D9F}"/>
              </a:ext>
            </a:extLst>
          </p:cNvPr>
          <p:cNvPicPr>
            <a:picLocks noChangeAspect="1"/>
          </p:cNvPicPr>
          <p:nvPr userDrawn="1"/>
        </p:nvPicPr>
        <p:blipFill>
          <a:blip r:embed="rId2"/>
          <a:stretch>
            <a:fillRect/>
          </a:stretch>
        </p:blipFill>
        <p:spPr>
          <a:xfrm>
            <a:off x="0" y="0"/>
            <a:ext cx="12436475" cy="6994525"/>
          </a:xfrm>
          <a:prstGeom prst="rect">
            <a:avLst/>
          </a:prstGeom>
        </p:spPr>
      </p:pic>
      <p:sp>
        <p:nvSpPr>
          <p:cNvPr id="2" name="Title 1">
            <a:extLst>
              <a:ext uri="{FF2B5EF4-FFF2-40B4-BE49-F238E27FC236}">
                <a16:creationId xmlns:a16="http://schemas.microsoft.com/office/drawing/2014/main" id="{4121382B-19B1-4116-BE91-EB57DDB59A92}"/>
              </a:ext>
            </a:extLst>
          </p:cNvPr>
          <p:cNvSpPr>
            <a:spLocks noGrp="1"/>
          </p:cNvSpPr>
          <p:nvPr>
            <p:ph type="title" hasCustomPrompt="1"/>
          </p:nvPr>
        </p:nvSpPr>
        <p:spPr>
          <a:xfrm>
            <a:off x="622215" y="1127051"/>
            <a:ext cx="6628818" cy="3799253"/>
          </a:xfrm>
        </p:spPr>
        <p:txBody>
          <a:bodyPr vert="horz" lIns="0" tIns="0" rIns="0" bIns="0" rtlCol="0" anchor="ctr" anchorCtr="0">
            <a:noAutofit/>
          </a:bodyPr>
          <a:lstStyle>
            <a:lvl1pPr>
              <a:defRPr lang="en-US" sz="6599">
                <a:gradFill>
                  <a:gsLst>
                    <a:gs pos="0">
                      <a:schemeClr val="bg1"/>
                    </a:gs>
                    <a:gs pos="100000">
                      <a:schemeClr val="bg1"/>
                    </a:gs>
                  </a:gsLst>
                  <a:lin ang="5400000" scaled="1"/>
                </a:gradFill>
              </a:defRPr>
            </a:lvl1pPr>
          </a:lstStyle>
          <a:p>
            <a:pPr lvl="0">
              <a:buClrTx/>
            </a:pPr>
            <a:r>
              <a:rPr lang="en-US"/>
              <a:t>Headline here</a:t>
            </a:r>
          </a:p>
        </p:txBody>
      </p:sp>
      <p:sp>
        <p:nvSpPr>
          <p:cNvPr id="19" name="Text Placeholder 2"/>
          <p:cNvSpPr>
            <a:spLocks noGrp="1"/>
          </p:cNvSpPr>
          <p:nvPr userDrawn="1">
            <p:ph type="body" sz="quarter" idx="12" hasCustomPrompt="1"/>
          </p:nvPr>
        </p:nvSpPr>
        <p:spPr>
          <a:xfrm>
            <a:off x="622213" y="5702888"/>
            <a:ext cx="8239936" cy="348238"/>
          </a:xfrm>
        </p:spPr>
        <p:txBody>
          <a:bodyPr lIns="0" tIns="0" rIns="0" bIns="0">
            <a:noAutofit/>
          </a:bodyPr>
          <a:lstStyle>
            <a:lvl1pPr marL="0" indent="0" algn="l" defTabSz="508525" rtl="0" eaLnBrk="1" latinLnBrk="0" hangingPunct="1">
              <a:lnSpc>
                <a:spcPct val="114000"/>
              </a:lnSpc>
              <a:spcBef>
                <a:spcPts val="0"/>
              </a:spcBef>
              <a:spcAft>
                <a:spcPts val="0"/>
              </a:spcAft>
              <a:buNone/>
              <a:defRPr lang="en-US" sz="2000" b="0" kern="1200" cap="none" spc="0" baseline="0" dirty="0" smtClean="0">
                <a:solidFill>
                  <a:schemeClr val="tx1"/>
                </a:solidFill>
                <a:latin typeface="Segoe UI" panose="020B0502040204020203" pitchFamily="34" charset="0"/>
                <a:ea typeface="+mn-ea"/>
                <a:cs typeface="Segoe UI" panose="020B05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Speaker Name</a:t>
            </a:r>
          </a:p>
          <a:p>
            <a:pPr lvl="0"/>
            <a:r>
              <a:rPr lang="en-US"/>
              <a:t>Speaker Title</a:t>
            </a:r>
          </a:p>
        </p:txBody>
      </p:sp>
      <p:sp>
        <p:nvSpPr>
          <p:cNvPr id="21" name="Text Placeholder 2"/>
          <p:cNvSpPr>
            <a:spLocks noGrp="1"/>
          </p:cNvSpPr>
          <p:nvPr userDrawn="1">
            <p:ph type="body" sz="quarter" idx="10" hasCustomPrompt="1"/>
          </p:nvPr>
        </p:nvSpPr>
        <p:spPr>
          <a:xfrm>
            <a:off x="622213" y="5247933"/>
            <a:ext cx="8239938" cy="272633"/>
          </a:xfrm>
        </p:spPr>
        <p:txBody>
          <a:bodyPr lIns="0" tIns="0" rIns="0" bIns="0">
            <a:noAutofit/>
          </a:bodyPr>
          <a:lstStyle>
            <a:lvl1pPr marL="0" indent="0" algn="l" defTabSz="508525" rtl="0" eaLnBrk="1" latinLnBrk="0" hangingPunct="1">
              <a:lnSpc>
                <a:spcPct val="90000"/>
              </a:lnSpc>
              <a:spcBef>
                <a:spcPts val="1669"/>
              </a:spcBef>
              <a:spcAft>
                <a:spcPts val="0"/>
              </a:spcAft>
              <a:buNone/>
              <a:defRPr lang="en-US" sz="2200" b="0" kern="1200" cap="all" spc="100" baseline="0" dirty="0" smtClean="0">
                <a:solidFill>
                  <a:schemeClr val="tx1"/>
                </a:solidFill>
                <a:latin typeface="Segoe UI Semibold" panose="020B0702040204020203" pitchFamily="34" charset="0"/>
                <a:ea typeface="+mn-ea"/>
                <a:cs typeface="Segoe UI Semibold" panose="020B07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Date</a:t>
            </a:r>
          </a:p>
        </p:txBody>
      </p:sp>
      <p:pic>
        <p:nvPicPr>
          <p:cNvPr id="26" name="Picture 25"/>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0998" y="23161"/>
            <a:ext cx="2177513" cy="975815"/>
          </a:xfrm>
          <a:prstGeom prst="rect">
            <a:avLst/>
          </a:prstGeom>
        </p:spPr>
      </p:pic>
    </p:spTree>
    <p:extLst>
      <p:ext uri="{BB962C8B-B14F-4D97-AF65-F5344CB8AC3E}">
        <p14:creationId xmlns:p14="http://schemas.microsoft.com/office/powerpoint/2010/main" val="245847905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6_COV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118572A-549C-4F34-849C-DEB63EA047A1}"/>
              </a:ext>
            </a:extLst>
          </p:cNvPr>
          <p:cNvPicPr>
            <a:picLocks noChangeAspect="1"/>
          </p:cNvPicPr>
          <p:nvPr userDrawn="1"/>
        </p:nvPicPr>
        <p:blipFill>
          <a:blip r:embed="rId2"/>
          <a:stretch>
            <a:fillRect/>
          </a:stretch>
        </p:blipFill>
        <p:spPr>
          <a:xfrm>
            <a:off x="3591" y="0"/>
            <a:ext cx="12429295" cy="6994525"/>
          </a:xfrm>
          <a:prstGeom prst="rect">
            <a:avLst/>
          </a:prstGeom>
        </p:spPr>
      </p:pic>
      <p:sp>
        <p:nvSpPr>
          <p:cNvPr id="2" name="Title 1">
            <a:extLst>
              <a:ext uri="{FF2B5EF4-FFF2-40B4-BE49-F238E27FC236}">
                <a16:creationId xmlns:a16="http://schemas.microsoft.com/office/drawing/2014/main" id="{B5970D28-6DCF-4F1B-AE4C-895362702501}"/>
              </a:ext>
            </a:extLst>
          </p:cNvPr>
          <p:cNvSpPr>
            <a:spLocks noGrp="1"/>
          </p:cNvSpPr>
          <p:nvPr>
            <p:ph type="title" hasCustomPrompt="1"/>
          </p:nvPr>
        </p:nvSpPr>
        <p:spPr>
          <a:xfrm>
            <a:off x="622213" y="1127052"/>
            <a:ext cx="6628817" cy="3799253"/>
          </a:xfrm>
        </p:spPr>
        <p:txBody>
          <a:bodyPr vert="horz" lIns="0" tIns="0" rIns="0" bIns="0" rtlCol="0" anchor="ctr" anchorCtr="0">
            <a:noAutofit/>
          </a:bodyPr>
          <a:lstStyle>
            <a:lvl1pPr>
              <a:defRPr lang="en-US" sz="6599" b="0">
                <a:gradFill>
                  <a:gsLst>
                    <a:gs pos="0">
                      <a:schemeClr val="tx1"/>
                    </a:gs>
                    <a:gs pos="100000">
                      <a:schemeClr val="tx1"/>
                    </a:gs>
                  </a:gsLst>
                  <a:lin ang="5400000" scaled="1"/>
                </a:gradFill>
              </a:defRPr>
            </a:lvl1pPr>
          </a:lstStyle>
          <a:p>
            <a:pPr lvl="0">
              <a:buClrTx/>
            </a:pPr>
            <a:r>
              <a:rPr lang="en-US"/>
              <a:t>Headline here</a:t>
            </a:r>
          </a:p>
        </p:txBody>
      </p:sp>
      <p:sp>
        <p:nvSpPr>
          <p:cNvPr id="12" name="Text Placeholder 2"/>
          <p:cNvSpPr>
            <a:spLocks noGrp="1"/>
          </p:cNvSpPr>
          <p:nvPr>
            <p:ph type="body" sz="quarter" idx="12" hasCustomPrompt="1"/>
          </p:nvPr>
        </p:nvSpPr>
        <p:spPr>
          <a:xfrm>
            <a:off x="622213" y="5702888"/>
            <a:ext cx="8239936" cy="348238"/>
          </a:xfrm>
        </p:spPr>
        <p:txBody>
          <a:bodyPr lIns="0" tIns="0" rIns="0" bIns="0">
            <a:noAutofit/>
          </a:bodyPr>
          <a:lstStyle>
            <a:lvl1pPr marL="0" indent="0" algn="l" defTabSz="508525" rtl="0" eaLnBrk="1" latinLnBrk="0" hangingPunct="1">
              <a:lnSpc>
                <a:spcPct val="114000"/>
              </a:lnSpc>
              <a:spcBef>
                <a:spcPts val="0"/>
              </a:spcBef>
              <a:spcAft>
                <a:spcPts val="0"/>
              </a:spcAft>
              <a:buNone/>
              <a:defRPr lang="en-US" sz="2000" b="0" kern="1200" cap="none" spc="0" baseline="0" dirty="0" smtClean="0">
                <a:solidFill>
                  <a:schemeClr val="tx1"/>
                </a:solidFill>
                <a:latin typeface="Segoe UI" panose="020B0502040204020203" pitchFamily="34" charset="0"/>
                <a:ea typeface="+mn-ea"/>
                <a:cs typeface="Segoe UI" panose="020B05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Speaker Name</a:t>
            </a:r>
          </a:p>
          <a:p>
            <a:pPr lvl="0"/>
            <a:r>
              <a:rPr lang="en-US"/>
              <a:t>Speaker Title</a:t>
            </a:r>
          </a:p>
        </p:txBody>
      </p:sp>
      <p:sp>
        <p:nvSpPr>
          <p:cNvPr id="13" name="Text Placeholder 2"/>
          <p:cNvSpPr>
            <a:spLocks noGrp="1"/>
          </p:cNvSpPr>
          <p:nvPr>
            <p:ph type="body" sz="quarter" idx="10" hasCustomPrompt="1"/>
          </p:nvPr>
        </p:nvSpPr>
        <p:spPr>
          <a:xfrm>
            <a:off x="622213" y="5247933"/>
            <a:ext cx="8239938" cy="272633"/>
          </a:xfrm>
        </p:spPr>
        <p:txBody>
          <a:bodyPr lIns="0" tIns="0" rIns="0" bIns="0">
            <a:noAutofit/>
          </a:bodyPr>
          <a:lstStyle>
            <a:lvl1pPr marL="0" indent="0" algn="l" defTabSz="508525" rtl="0" eaLnBrk="1" latinLnBrk="0" hangingPunct="1">
              <a:lnSpc>
                <a:spcPct val="90000"/>
              </a:lnSpc>
              <a:spcBef>
                <a:spcPts val="1669"/>
              </a:spcBef>
              <a:spcAft>
                <a:spcPts val="0"/>
              </a:spcAft>
              <a:buNone/>
              <a:defRPr lang="en-US" sz="2200" b="0" kern="1200" cap="all" spc="100" baseline="0" dirty="0" smtClean="0">
                <a:solidFill>
                  <a:schemeClr val="tx1"/>
                </a:solidFill>
                <a:latin typeface="Segoe UI Semibold" panose="020B0702040204020203" pitchFamily="34" charset="0"/>
                <a:ea typeface="+mn-ea"/>
                <a:cs typeface="Segoe UI Semibold" panose="020B07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Date</a:t>
            </a:r>
          </a:p>
        </p:txBody>
      </p:sp>
      <p:cxnSp>
        <p:nvCxnSpPr>
          <p:cNvPr id="16" name="Straight Connector 15"/>
          <p:cNvCxnSpPr/>
          <p:nvPr userDrawn="1"/>
        </p:nvCxnSpPr>
        <p:spPr>
          <a:xfrm>
            <a:off x="622213" y="5290932"/>
            <a:ext cx="0" cy="1017079"/>
          </a:xfrm>
          <a:prstGeom prst="line">
            <a:avLst/>
          </a:prstGeom>
          <a:ln w="19050">
            <a:solidFill>
              <a:schemeClr val="accent4"/>
            </a:solidFill>
            <a:miter lim="800000"/>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E04309FD-2996-4C44-9E49-F9B56946401A}"/>
              </a:ext>
            </a:extLst>
          </p:cNvPr>
          <p:cNvGrpSpPr/>
          <p:nvPr userDrawn="1"/>
        </p:nvGrpSpPr>
        <p:grpSpPr>
          <a:xfrm>
            <a:off x="30998" y="23161"/>
            <a:ext cx="2177513" cy="975815"/>
            <a:chOff x="30997" y="23160"/>
            <a:chExt cx="2177513" cy="975815"/>
          </a:xfrm>
        </p:grpSpPr>
        <p:pic>
          <p:nvPicPr>
            <p:cNvPr id="19" name="Picture 18"/>
            <p:cNvPicPr>
              <a:picLocks noChangeAspect="1"/>
            </p:cNvPicPr>
            <p:nvPr userDrawn="1"/>
          </p:nvPicPr>
          <p:blipFill rotWithShape="1">
            <a:blip r:embed="rId3" cstate="email">
              <a:extLst>
                <a:ext uri="{28A0092B-C50C-407E-A947-70E740481C1C}">
                  <a14:useLocalDpi xmlns:a14="http://schemas.microsoft.com/office/drawing/2010/main"/>
                </a:ext>
              </a:extLst>
            </a:blip>
            <a:srcRect r="67327"/>
            <a:stretch/>
          </p:blipFill>
          <p:spPr>
            <a:xfrm>
              <a:off x="30997" y="23160"/>
              <a:ext cx="711465" cy="975815"/>
            </a:xfrm>
            <a:prstGeom prst="rect">
              <a:avLst/>
            </a:prstGeom>
          </p:spPr>
        </p:pic>
        <p:pic>
          <p:nvPicPr>
            <p:cNvPr id="11" name="Picture 10">
              <a:extLst>
                <a:ext uri="{FF2B5EF4-FFF2-40B4-BE49-F238E27FC236}">
                  <a16:creationId xmlns:a16="http://schemas.microsoft.com/office/drawing/2014/main" id="{FF702643-824C-42A4-836E-776913858FF4}"/>
                </a:ext>
              </a:extLst>
            </p:cNvPr>
            <p:cNvPicPr>
              <a:picLocks noChangeAspect="1"/>
            </p:cNvPicPr>
            <p:nvPr userDrawn="1"/>
          </p:nvPicPr>
          <p:blipFill rotWithShape="1">
            <a:blip r:embed="rId3" cstate="email">
              <a:lum bright="100000"/>
              <a:extLst>
                <a:ext uri="{28A0092B-C50C-407E-A947-70E740481C1C}">
                  <a14:useLocalDpi xmlns:a14="http://schemas.microsoft.com/office/drawing/2010/main"/>
                </a:ext>
              </a:extLst>
            </a:blip>
            <a:srcRect l="31098"/>
            <a:stretch/>
          </p:blipFill>
          <p:spPr>
            <a:xfrm>
              <a:off x="708172" y="23160"/>
              <a:ext cx="1500338" cy="975815"/>
            </a:xfrm>
            <a:prstGeom prst="rect">
              <a:avLst/>
            </a:prstGeom>
          </p:spPr>
        </p:pic>
      </p:grpSp>
    </p:spTree>
    <p:extLst>
      <p:ext uri="{BB962C8B-B14F-4D97-AF65-F5344CB8AC3E}">
        <p14:creationId xmlns:p14="http://schemas.microsoft.com/office/powerpoint/2010/main" val="2681728372"/>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203">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8_COVE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B087BCB-FF98-43C5-8CFB-1ED80664B8D4}"/>
              </a:ext>
            </a:extLst>
          </p:cNvPr>
          <p:cNvPicPr>
            <a:picLocks/>
          </p:cNvPicPr>
          <p:nvPr userDrawn="1"/>
        </p:nvPicPr>
        <p:blipFill>
          <a:blip r:embed="rId2"/>
          <a:stretch>
            <a:fillRect/>
          </a:stretch>
        </p:blipFill>
        <p:spPr>
          <a:xfrm>
            <a:off x="0" y="1"/>
            <a:ext cx="12426696" cy="6995160"/>
          </a:xfrm>
          <a:prstGeom prst="rect">
            <a:avLst/>
          </a:prstGeom>
        </p:spPr>
      </p:pic>
      <p:sp>
        <p:nvSpPr>
          <p:cNvPr id="7" name="Rectangle 6">
            <a:extLst>
              <a:ext uri="{FF2B5EF4-FFF2-40B4-BE49-F238E27FC236}">
                <a16:creationId xmlns:a16="http://schemas.microsoft.com/office/drawing/2014/main" id="{79C42D24-BD77-48BC-A78F-D51CF83BF635}"/>
              </a:ext>
            </a:extLst>
          </p:cNvPr>
          <p:cNvSpPr/>
          <p:nvPr userDrawn="1"/>
        </p:nvSpPr>
        <p:spPr>
          <a:xfrm flipH="1">
            <a:off x="0" y="-1"/>
            <a:ext cx="8499021" cy="6995160"/>
          </a:xfrm>
          <a:prstGeom prst="rect">
            <a:avLst/>
          </a:prstGeom>
          <a:gradFill>
            <a:gsLst>
              <a:gs pos="0">
                <a:srgbClr val="000000">
                  <a:alpha val="40000"/>
                </a:srgbClr>
              </a:gs>
              <a:gs pos="100000">
                <a:srgbClr val="000000">
                  <a:alpha val="0"/>
                </a:srgbClr>
              </a:gs>
            </a:gsLst>
            <a:lin ang="10800000" scaled="0"/>
          </a:gra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27" tIns="45713" rIns="91427" bIns="45713" numCol="1" spcCol="0" rtlCol="0" fromWordArt="0" anchor="t" anchorCtr="0" forceAA="0" compatLnSpc="1">
            <a:prstTxWarp prst="textNoShape">
              <a:avLst/>
            </a:prstTxWarp>
            <a:noAutofit/>
          </a:bodyPr>
          <a:lstStyle/>
          <a:p>
            <a:pPr algn="ctr"/>
            <a:endParaRPr lang="en-US" sz="1800">
              <a:gradFill>
                <a:gsLst>
                  <a:gs pos="53097">
                    <a:schemeClr val="tx1"/>
                  </a:gs>
                  <a:gs pos="29000">
                    <a:schemeClr val="tx1"/>
                  </a:gs>
                </a:gsLst>
                <a:lin ang="5400000" scaled="1"/>
              </a:gradFill>
            </a:endParaRPr>
          </a:p>
        </p:txBody>
      </p:sp>
      <p:sp>
        <p:nvSpPr>
          <p:cNvPr id="2" name="Title 1">
            <a:extLst>
              <a:ext uri="{FF2B5EF4-FFF2-40B4-BE49-F238E27FC236}">
                <a16:creationId xmlns:a16="http://schemas.microsoft.com/office/drawing/2014/main" id="{B42968C6-25B9-48E4-8929-E820ED106F72}"/>
              </a:ext>
            </a:extLst>
          </p:cNvPr>
          <p:cNvSpPr>
            <a:spLocks noGrp="1"/>
          </p:cNvSpPr>
          <p:nvPr>
            <p:ph type="title" hasCustomPrompt="1"/>
          </p:nvPr>
        </p:nvSpPr>
        <p:spPr>
          <a:xfrm>
            <a:off x="622213" y="1127051"/>
            <a:ext cx="6628819" cy="3799253"/>
          </a:xfrm>
        </p:spPr>
        <p:txBody>
          <a:bodyPr vert="horz" lIns="0" tIns="0" rIns="0" bIns="0" rtlCol="0" anchor="ctr" anchorCtr="0">
            <a:noAutofit/>
          </a:bodyPr>
          <a:lstStyle>
            <a:lvl1pPr>
              <a:defRPr lang="en-US" sz="6599" b="0" dirty="0">
                <a:gradFill>
                  <a:gsLst>
                    <a:gs pos="0">
                      <a:schemeClr val="tx1"/>
                    </a:gs>
                    <a:gs pos="100000">
                      <a:schemeClr val="tx1"/>
                    </a:gs>
                  </a:gsLst>
                  <a:lin ang="5400000" scaled="1"/>
                </a:gradFill>
              </a:defRPr>
            </a:lvl1pPr>
          </a:lstStyle>
          <a:p>
            <a:pPr lvl="0">
              <a:buClrTx/>
            </a:pPr>
            <a:r>
              <a:rPr lang="en-US"/>
              <a:t>Headline here</a:t>
            </a:r>
          </a:p>
        </p:txBody>
      </p:sp>
      <p:sp>
        <p:nvSpPr>
          <p:cNvPr id="12" name="Text Placeholder 2"/>
          <p:cNvSpPr>
            <a:spLocks noGrp="1"/>
          </p:cNvSpPr>
          <p:nvPr>
            <p:ph type="body" sz="quarter" idx="12" hasCustomPrompt="1"/>
          </p:nvPr>
        </p:nvSpPr>
        <p:spPr>
          <a:xfrm>
            <a:off x="622213" y="5702888"/>
            <a:ext cx="8239936" cy="348238"/>
          </a:xfrm>
        </p:spPr>
        <p:txBody>
          <a:bodyPr lIns="0" tIns="0" rIns="0" bIns="0">
            <a:noAutofit/>
          </a:bodyPr>
          <a:lstStyle>
            <a:lvl1pPr marL="0" indent="0" algn="l" defTabSz="508525" rtl="0" eaLnBrk="1" latinLnBrk="0" hangingPunct="1">
              <a:lnSpc>
                <a:spcPct val="114000"/>
              </a:lnSpc>
              <a:spcBef>
                <a:spcPts val="0"/>
              </a:spcBef>
              <a:spcAft>
                <a:spcPts val="0"/>
              </a:spcAft>
              <a:buNone/>
              <a:defRPr lang="en-US" sz="2000" b="0" kern="1200" cap="none" spc="0" baseline="0" dirty="0" smtClean="0">
                <a:solidFill>
                  <a:schemeClr val="tx1"/>
                </a:solidFill>
                <a:latin typeface="Segoe UI" panose="020B0502040204020203" pitchFamily="34" charset="0"/>
                <a:ea typeface="+mn-ea"/>
                <a:cs typeface="Segoe UI" panose="020B05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Speaker Name</a:t>
            </a:r>
          </a:p>
          <a:p>
            <a:pPr lvl="0"/>
            <a:r>
              <a:rPr lang="en-US"/>
              <a:t>Speaker Title</a:t>
            </a:r>
          </a:p>
        </p:txBody>
      </p:sp>
      <p:sp>
        <p:nvSpPr>
          <p:cNvPr id="13" name="Text Placeholder 2"/>
          <p:cNvSpPr>
            <a:spLocks noGrp="1"/>
          </p:cNvSpPr>
          <p:nvPr>
            <p:ph type="body" sz="quarter" idx="10" hasCustomPrompt="1"/>
          </p:nvPr>
        </p:nvSpPr>
        <p:spPr>
          <a:xfrm>
            <a:off x="622213" y="5247933"/>
            <a:ext cx="8239938" cy="272633"/>
          </a:xfrm>
        </p:spPr>
        <p:txBody>
          <a:bodyPr lIns="0" tIns="0" rIns="0" bIns="0">
            <a:noAutofit/>
          </a:bodyPr>
          <a:lstStyle>
            <a:lvl1pPr marL="0" indent="0" algn="l" defTabSz="508525" rtl="0" eaLnBrk="1" latinLnBrk="0" hangingPunct="1">
              <a:lnSpc>
                <a:spcPct val="90000"/>
              </a:lnSpc>
              <a:spcBef>
                <a:spcPts val="1669"/>
              </a:spcBef>
              <a:spcAft>
                <a:spcPts val="0"/>
              </a:spcAft>
              <a:buNone/>
              <a:defRPr lang="en-US" sz="2200" b="0" kern="1200" cap="all" spc="100" baseline="0" dirty="0" smtClean="0">
                <a:solidFill>
                  <a:schemeClr val="tx1"/>
                </a:solidFill>
                <a:latin typeface="Segoe UI Semibold" panose="020B0702040204020203" pitchFamily="34" charset="0"/>
                <a:ea typeface="+mn-ea"/>
                <a:cs typeface="Segoe UI Semibold" panose="020B07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Date</a:t>
            </a:r>
          </a:p>
        </p:txBody>
      </p:sp>
      <p:grpSp>
        <p:nvGrpSpPr>
          <p:cNvPr id="4" name="Group 3">
            <a:extLst>
              <a:ext uri="{FF2B5EF4-FFF2-40B4-BE49-F238E27FC236}">
                <a16:creationId xmlns:a16="http://schemas.microsoft.com/office/drawing/2014/main" id="{E04309FD-2996-4C44-9E49-F9B56946401A}"/>
              </a:ext>
            </a:extLst>
          </p:cNvPr>
          <p:cNvGrpSpPr/>
          <p:nvPr userDrawn="1"/>
        </p:nvGrpSpPr>
        <p:grpSpPr>
          <a:xfrm>
            <a:off x="30998" y="23161"/>
            <a:ext cx="2177513" cy="975815"/>
            <a:chOff x="30997" y="23160"/>
            <a:chExt cx="2177513" cy="975815"/>
          </a:xfrm>
        </p:grpSpPr>
        <p:pic>
          <p:nvPicPr>
            <p:cNvPr id="19" name="Picture 18"/>
            <p:cNvPicPr>
              <a:picLocks noChangeAspect="1"/>
            </p:cNvPicPr>
            <p:nvPr userDrawn="1"/>
          </p:nvPicPr>
          <p:blipFill rotWithShape="1">
            <a:blip r:embed="rId3" cstate="email">
              <a:extLst>
                <a:ext uri="{28A0092B-C50C-407E-A947-70E740481C1C}">
                  <a14:useLocalDpi xmlns:a14="http://schemas.microsoft.com/office/drawing/2010/main"/>
                </a:ext>
              </a:extLst>
            </a:blip>
            <a:srcRect r="67327"/>
            <a:stretch/>
          </p:blipFill>
          <p:spPr>
            <a:xfrm>
              <a:off x="30997" y="23160"/>
              <a:ext cx="711465" cy="975815"/>
            </a:xfrm>
            <a:prstGeom prst="rect">
              <a:avLst/>
            </a:prstGeom>
          </p:spPr>
        </p:pic>
        <p:pic>
          <p:nvPicPr>
            <p:cNvPr id="11" name="Picture 10">
              <a:extLst>
                <a:ext uri="{FF2B5EF4-FFF2-40B4-BE49-F238E27FC236}">
                  <a16:creationId xmlns:a16="http://schemas.microsoft.com/office/drawing/2014/main" id="{FF702643-824C-42A4-836E-776913858FF4}"/>
                </a:ext>
              </a:extLst>
            </p:cNvPr>
            <p:cNvPicPr>
              <a:picLocks noChangeAspect="1"/>
            </p:cNvPicPr>
            <p:nvPr userDrawn="1"/>
          </p:nvPicPr>
          <p:blipFill rotWithShape="1">
            <a:blip r:embed="rId3" cstate="email">
              <a:lum bright="100000"/>
              <a:extLst>
                <a:ext uri="{28A0092B-C50C-407E-A947-70E740481C1C}">
                  <a14:useLocalDpi xmlns:a14="http://schemas.microsoft.com/office/drawing/2010/main"/>
                </a:ext>
              </a:extLst>
            </a:blip>
            <a:srcRect l="31098"/>
            <a:stretch/>
          </p:blipFill>
          <p:spPr>
            <a:xfrm>
              <a:off x="708172" y="23160"/>
              <a:ext cx="1500338" cy="975815"/>
            </a:xfrm>
            <a:prstGeom prst="rect">
              <a:avLst/>
            </a:prstGeom>
          </p:spPr>
        </p:pic>
      </p:grpSp>
    </p:spTree>
    <p:extLst>
      <p:ext uri="{BB962C8B-B14F-4D97-AF65-F5344CB8AC3E}">
        <p14:creationId xmlns:p14="http://schemas.microsoft.com/office/powerpoint/2010/main" val="1559815112"/>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203">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9_COV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DC16B-6D8C-476F-BD65-7C1696B8451A}"/>
              </a:ext>
            </a:extLst>
          </p:cNvPr>
          <p:cNvSpPr>
            <a:spLocks noGrp="1"/>
          </p:cNvSpPr>
          <p:nvPr>
            <p:ph type="title" hasCustomPrompt="1"/>
          </p:nvPr>
        </p:nvSpPr>
        <p:spPr>
          <a:xfrm>
            <a:off x="622213" y="1127051"/>
            <a:ext cx="6628819" cy="3799253"/>
          </a:xfrm>
        </p:spPr>
        <p:txBody>
          <a:bodyPr vert="horz" lIns="0" tIns="0" rIns="0" bIns="0" rtlCol="0" anchor="ctr" anchorCtr="0">
            <a:noAutofit/>
          </a:bodyPr>
          <a:lstStyle>
            <a:lvl1pPr>
              <a:defRPr lang="en-US" sz="6599" b="0">
                <a:gradFill>
                  <a:gsLst>
                    <a:gs pos="0">
                      <a:schemeClr val="tx1"/>
                    </a:gs>
                    <a:gs pos="100000">
                      <a:schemeClr val="tx1"/>
                    </a:gs>
                  </a:gsLst>
                  <a:lin ang="5400000" scaled="1"/>
                </a:gradFill>
              </a:defRPr>
            </a:lvl1pPr>
          </a:lstStyle>
          <a:p>
            <a:pPr lvl="0">
              <a:buClrTx/>
            </a:pPr>
            <a:r>
              <a:rPr lang="en-US"/>
              <a:t>Headline here</a:t>
            </a:r>
          </a:p>
        </p:txBody>
      </p:sp>
      <p:sp>
        <p:nvSpPr>
          <p:cNvPr id="12" name="Text Placeholder 2"/>
          <p:cNvSpPr>
            <a:spLocks noGrp="1"/>
          </p:cNvSpPr>
          <p:nvPr>
            <p:ph type="body" sz="quarter" idx="12" hasCustomPrompt="1"/>
          </p:nvPr>
        </p:nvSpPr>
        <p:spPr>
          <a:xfrm>
            <a:off x="622213" y="5702888"/>
            <a:ext cx="8239936" cy="348238"/>
          </a:xfrm>
        </p:spPr>
        <p:txBody>
          <a:bodyPr lIns="0" tIns="0" rIns="0" bIns="0">
            <a:noAutofit/>
          </a:bodyPr>
          <a:lstStyle>
            <a:lvl1pPr marL="0" indent="0" algn="l" defTabSz="508525" rtl="0" eaLnBrk="1" latinLnBrk="0" hangingPunct="1">
              <a:lnSpc>
                <a:spcPct val="114000"/>
              </a:lnSpc>
              <a:spcBef>
                <a:spcPts val="0"/>
              </a:spcBef>
              <a:spcAft>
                <a:spcPts val="0"/>
              </a:spcAft>
              <a:buNone/>
              <a:defRPr lang="en-US" sz="2000" b="0" kern="1200" cap="none" spc="0" baseline="0" dirty="0" smtClean="0">
                <a:solidFill>
                  <a:schemeClr val="tx1"/>
                </a:solidFill>
                <a:latin typeface="Segoe UI" panose="020B0502040204020203" pitchFamily="34" charset="0"/>
                <a:ea typeface="+mn-ea"/>
                <a:cs typeface="Segoe UI" panose="020B05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Speaker Name</a:t>
            </a:r>
          </a:p>
          <a:p>
            <a:pPr lvl="0"/>
            <a:r>
              <a:rPr lang="en-US"/>
              <a:t>Speaker Title</a:t>
            </a:r>
          </a:p>
        </p:txBody>
      </p:sp>
      <p:sp>
        <p:nvSpPr>
          <p:cNvPr id="13" name="Text Placeholder 2"/>
          <p:cNvSpPr>
            <a:spLocks noGrp="1"/>
          </p:cNvSpPr>
          <p:nvPr>
            <p:ph type="body" sz="quarter" idx="10" hasCustomPrompt="1"/>
          </p:nvPr>
        </p:nvSpPr>
        <p:spPr>
          <a:xfrm>
            <a:off x="622213" y="5247933"/>
            <a:ext cx="8239938" cy="272633"/>
          </a:xfrm>
        </p:spPr>
        <p:txBody>
          <a:bodyPr lIns="0" tIns="0" rIns="0" bIns="0">
            <a:noAutofit/>
          </a:bodyPr>
          <a:lstStyle>
            <a:lvl1pPr marL="0" indent="0" algn="l" defTabSz="508525" rtl="0" eaLnBrk="1" latinLnBrk="0" hangingPunct="1">
              <a:lnSpc>
                <a:spcPct val="90000"/>
              </a:lnSpc>
              <a:spcBef>
                <a:spcPts val="1669"/>
              </a:spcBef>
              <a:spcAft>
                <a:spcPts val="0"/>
              </a:spcAft>
              <a:buNone/>
              <a:defRPr lang="en-US" sz="2200" b="0" kern="1200" cap="all" spc="100" baseline="0" dirty="0" smtClean="0">
                <a:solidFill>
                  <a:schemeClr val="tx1"/>
                </a:solidFill>
                <a:latin typeface="Segoe UI Semibold" panose="020B0702040204020203" pitchFamily="34" charset="0"/>
                <a:ea typeface="+mn-ea"/>
                <a:cs typeface="Segoe UI Semibold" panose="020B07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Date</a:t>
            </a:r>
          </a:p>
        </p:txBody>
      </p:sp>
      <p:grpSp>
        <p:nvGrpSpPr>
          <p:cNvPr id="4" name="Group 3">
            <a:extLst>
              <a:ext uri="{FF2B5EF4-FFF2-40B4-BE49-F238E27FC236}">
                <a16:creationId xmlns:a16="http://schemas.microsoft.com/office/drawing/2014/main" id="{E04309FD-2996-4C44-9E49-F9B56946401A}"/>
              </a:ext>
            </a:extLst>
          </p:cNvPr>
          <p:cNvGrpSpPr/>
          <p:nvPr userDrawn="1"/>
        </p:nvGrpSpPr>
        <p:grpSpPr>
          <a:xfrm>
            <a:off x="30998" y="23161"/>
            <a:ext cx="2177513" cy="975815"/>
            <a:chOff x="30997" y="23160"/>
            <a:chExt cx="2177513" cy="975815"/>
          </a:xfrm>
        </p:grpSpPr>
        <p:pic>
          <p:nvPicPr>
            <p:cNvPr id="19" name="Picture 18"/>
            <p:cNvPicPr>
              <a:picLocks noChangeAspect="1"/>
            </p:cNvPicPr>
            <p:nvPr userDrawn="1"/>
          </p:nvPicPr>
          <p:blipFill rotWithShape="1">
            <a:blip r:embed="rId2" cstate="email">
              <a:extLst>
                <a:ext uri="{28A0092B-C50C-407E-A947-70E740481C1C}">
                  <a14:useLocalDpi xmlns:a14="http://schemas.microsoft.com/office/drawing/2010/main"/>
                </a:ext>
              </a:extLst>
            </a:blip>
            <a:srcRect r="67327"/>
            <a:stretch/>
          </p:blipFill>
          <p:spPr>
            <a:xfrm>
              <a:off x="30997" y="23160"/>
              <a:ext cx="711465" cy="975815"/>
            </a:xfrm>
            <a:prstGeom prst="rect">
              <a:avLst/>
            </a:prstGeom>
          </p:spPr>
        </p:pic>
        <p:pic>
          <p:nvPicPr>
            <p:cNvPr id="11" name="Picture 10">
              <a:extLst>
                <a:ext uri="{FF2B5EF4-FFF2-40B4-BE49-F238E27FC236}">
                  <a16:creationId xmlns:a16="http://schemas.microsoft.com/office/drawing/2014/main" id="{FF702643-824C-42A4-836E-776913858FF4}"/>
                </a:ext>
              </a:extLst>
            </p:cNvPr>
            <p:cNvPicPr>
              <a:picLocks noChangeAspect="1"/>
            </p:cNvPicPr>
            <p:nvPr userDrawn="1"/>
          </p:nvPicPr>
          <p:blipFill rotWithShape="1">
            <a:blip r:embed="rId2" cstate="email">
              <a:lum bright="100000"/>
              <a:extLst>
                <a:ext uri="{28A0092B-C50C-407E-A947-70E740481C1C}">
                  <a14:useLocalDpi xmlns:a14="http://schemas.microsoft.com/office/drawing/2010/main"/>
                </a:ext>
              </a:extLst>
            </a:blip>
            <a:srcRect l="31098"/>
            <a:stretch/>
          </p:blipFill>
          <p:spPr>
            <a:xfrm>
              <a:off x="708172" y="23160"/>
              <a:ext cx="1500338" cy="975815"/>
            </a:xfrm>
            <a:prstGeom prst="rect">
              <a:avLst/>
            </a:prstGeom>
          </p:spPr>
        </p:pic>
      </p:grpSp>
    </p:spTree>
    <p:extLst>
      <p:ext uri="{BB962C8B-B14F-4D97-AF65-F5344CB8AC3E}">
        <p14:creationId xmlns:p14="http://schemas.microsoft.com/office/powerpoint/2010/main" val="1197573884"/>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203">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0759189-CC72-482E-97A5-A889CBA565BB}"/>
              </a:ext>
            </a:extLst>
          </p:cNvPr>
          <p:cNvSpPr>
            <a:spLocks noGrp="1"/>
          </p:cNvSpPr>
          <p:nvPr>
            <p:ph type="sldNum" sz="quarter" idx="10"/>
          </p:nvPr>
        </p:nvSpPr>
        <p:spPr/>
        <p:txBody>
          <a:bodyPr/>
          <a:lstStyle/>
          <a:p>
            <a:fld id="{6917C22C-C5D7-4539-A137-217872CE6377}" type="slidenum">
              <a:rPr lang="en-US" smtClean="0"/>
              <a:pPr/>
              <a:t>‹#›</a:t>
            </a:fld>
            <a:endParaRPr lang="en-US"/>
          </a:p>
        </p:txBody>
      </p:sp>
    </p:spTree>
    <p:extLst>
      <p:ext uri="{BB962C8B-B14F-4D97-AF65-F5344CB8AC3E}">
        <p14:creationId xmlns:p14="http://schemas.microsoft.com/office/powerpoint/2010/main" val="37191939"/>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4_HEADLINE ONLY">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95C438-517B-4132-8E1E-259A169A43C2}"/>
              </a:ext>
            </a:extLst>
          </p:cNvPr>
          <p:cNvSpPr>
            <a:spLocks noGrp="1"/>
          </p:cNvSpPr>
          <p:nvPr>
            <p:ph type="sldNum" sz="quarter" idx="15"/>
          </p:nvPr>
        </p:nvSpPr>
        <p:spPr/>
        <p:txBody>
          <a:bodyPr/>
          <a:lstStyle/>
          <a:p>
            <a:fld id="{6917C22C-C5D7-4539-A137-217872CE6377}" type="slidenum">
              <a:rPr lang="en-US" smtClean="0"/>
              <a:pPr/>
              <a:t>‹#›</a:t>
            </a:fld>
            <a:endParaRPr lang="en-US"/>
          </a:p>
        </p:txBody>
      </p:sp>
      <p:sp>
        <p:nvSpPr>
          <p:cNvPr id="3" name="Title 2">
            <a:extLst>
              <a:ext uri="{FF2B5EF4-FFF2-40B4-BE49-F238E27FC236}">
                <a16:creationId xmlns:a16="http://schemas.microsoft.com/office/drawing/2014/main" id="{AD4DB4ED-7B2F-4B70-B22E-53488F1C87DE}"/>
              </a:ext>
            </a:extLst>
          </p:cNvPr>
          <p:cNvSpPr>
            <a:spLocks noGrp="1"/>
          </p:cNvSpPr>
          <p:nvPr>
            <p:ph type="title" hasCustomPrompt="1"/>
          </p:nvPr>
        </p:nvSpPr>
        <p:spPr>
          <a:xfrm>
            <a:off x="394820" y="341737"/>
            <a:ext cx="11036743" cy="1165754"/>
          </a:xfrm>
        </p:spPr>
        <p:txBody>
          <a:bodyPr vert="horz" lIns="0" tIns="0" rIns="0" bIns="0" rtlCol="0" anchor="t" anchorCtr="0">
            <a:noAutofit/>
          </a:bodyPr>
          <a:lstStyle>
            <a:lvl1pPr>
              <a:defRPr lang="en-US" b="0">
                <a:gradFill>
                  <a:gsLst>
                    <a:gs pos="0">
                      <a:schemeClr val="tx1"/>
                    </a:gs>
                    <a:gs pos="100000">
                      <a:schemeClr val="tx1"/>
                    </a:gs>
                  </a:gsLst>
                  <a:lin ang="5400000" scaled="1"/>
                </a:gradFill>
              </a:defRPr>
            </a:lvl1pPr>
          </a:lstStyle>
          <a:p>
            <a:pPr lvl="0">
              <a:buClrTx/>
            </a:pPr>
            <a:r>
              <a:rPr lang="en-US"/>
              <a:t>Headline</a:t>
            </a:r>
          </a:p>
        </p:txBody>
      </p:sp>
    </p:spTree>
    <p:extLst>
      <p:ext uri="{BB962C8B-B14F-4D97-AF65-F5344CB8AC3E}">
        <p14:creationId xmlns:p14="http://schemas.microsoft.com/office/powerpoint/2010/main" val="4101404546"/>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5_HEADLINE ONLY">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1B8C1A95-D2D6-4ED3-9BC9-322CE320998D}"/>
              </a:ext>
            </a:extLst>
          </p:cNvPr>
          <p:cNvSpPr>
            <a:spLocks noGrp="1"/>
          </p:cNvSpPr>
          <p:nvPr>
            <p:ph type="pic" sz="quarter" idx="16"/>
          </p:nvPr>
        </p:nvSpPr>
        <p:spPr>
          <a:xfrm>
            <a:off x="7998526" y="0"/>
            <a:ext cx="4437949" cy="6994525"/>
          </a:xfrm>
          <a:solidFill>
            <a:schemeClr val="bg1">
              <a:lumMod val="95000"/>
            </a:schemeClr>
          </a:solidFill>
          <a:effectLst>
            <a:outerShdw blurRad="381000" dist="38100" dir="2700000" sx="101000" sy="101000" algn="ctr" rotWithShape="0">
              <a:srgbClr val="000000">
                <a:alpha val="40000"/>
              </a:srgbClr>
            </a:outerShdw>
          </a:effectLst>
        </p:spPr>
        <p:txBody>
          <a:bodyPr/>
          <a:lstStyle/>
          <a:p>
            <a:endParaRPr lang="en-US"/>
          </a:p>
        </p:txBody>
      </p:sp>
      <p:sp>
        <p:nvSpPr>
          <p:cNvPr id="2" name="Slide Number Placeholder 1">
            <a:extLst>
              <a:ext uri="{FF2B5EF4-FFF2-40B4-BE49-F238E27FC236}">
                <a16:creationId xmlns:a16="http://schemas.microsoft.com/office/drawing/2014/main" id="{4695C438-517B-4132-8E1E-259A169A43C2}"/>
              </a:ext>
            </a:extLst>
          </p:cNvPr>
          <p:cNvSpPr>
            <a:spLocks noGrp="1"/>
          </p:cNvSpPr>
          <p:nvPr>
            <p:ph type="sldNum" sz="quarter" idx="15"/>
          </p:nvPr>
        </p:nvSpPr>
        <p:spPr/>
        <p:txBody>
          <a:bodyPr/>
          <a:lstStyle/>
          <a:p>
            <a:pPr defTabSz="932418"/>
            <a:fld id="{6917C22C-C5D7-4539-A137-217872CE6377}" type="slidenum">
              <a:rPr lang="en-US" smtClean="0">
                <a:solidFill>
                  <a:srgbClr val="505050"/>
                </a:solidFill>
              </a:rPr>
              <a:pPr defTabSz="932418"/>
              <a:t>‹#›</a:t>
            </a:fld>
            <a:endParaRPr lang="en-US">
              <a:solidFill>
                <a:srgbClr val="505050"/>
              </a:solidFill>
            </a:endParaRPr>
          </a:p>
        </p:txBody>
      </p:sp>
      <p:sp>
        <p:nvSpPr>
          <p:cNvPr id="3" name="Title 2">
            <a:extLst>
              <a:ext uri="{FF2B5EF4-FFF2-40B4-BE49-F238E27FC236}">
                <a16:creationId xmlns:a16="http://schemas.microsoft.com/office/drawing/2014/main" id="{708E4156-82C0-495E-977B-9B2DDBA8862C}"/>
              </a:ext>
            </a:extLst>
          </p:cNvPr>
          <p:cNvSpPr>
            <a:spLocks noGrp="1"/>
          </p:cNvSpPr>
          <p:nvPr>
            <p:ph type="title" hasCustomPrompt="1"/>
          </p:nvPr>
        </p:nvSpPr>
        <p:spPr>
          <a:xfrm>
            <a:off x="394822" y="341737"/>
            <a:ext cx="7238877" cy="1165754"/>
          </a:xfrm>
        </p:spPr>
        <p:txBody>
          <a:bodyPr vert="horz" lIns="0" tIns="0" rIns="0" bIns="0" rtlCol="0" anchor="t" anchorCtr="0">
            <a:noAutofit/>
          </a:bodyPr>
          <a:lstStyle>
            <a:lvl1pPr>
              <a:defRPr lang="en-US" b="0">
                <a:gradFill>
                  <a:gsLst>
                    <a:gs pos="0">
                      <a:schemeClr val="tx1"/>
                    </a:gs>
                    <a:gs pos="100000">
                      <a:schemeClr val="tx1"/>
                    </a:gs>
                  </a:gsLst>
                  <a:lin ang="5400000" scaled="1"/>
                </a:gradFill>
              </a:defRPr>
            </a:lvl1pPr>
          </a:lstStyle>
          <a:p>
            <a:pPr lvl="0">
              <a:buClrTx/>
            </a:pPr>
            <a:r>
              <a:rPr lang="en-US"/>
              <a:t>Headline</a:t>
            </a:r>
          </a:p>
        </p:txBody>
      </p:sp>
    </p:spTree>
    <p:extLst>
      <p:ext uri="{BB962C8B-B14F-4D97-AF65-F5344CB8AC3E}">
        <p14:creationId xmlns:p14="http://schemas.microsoft.com/office/powerpoint/2010/main" val="2896401697"/>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5_Section Divider">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3A1761E8-4828-446A-A53C-C6AF713FEE91}"/>
              </a:ext>
            </a:extLst>
          </p:cNvPr>
          <p:cNvSpPr>
            <a:spLocks noGrp="1"/>
          </p:cNvSpPr>
          <p:nvPr>
            <p:ph type="pic" sz="quarter" idx="16"/>
          </p:nvPr>
        </p:nvSpPr>
        <p:spPr>
          <a:xfrm>
            <a:off x="0" y="1"/>
            <a:ext cx="12436475" cy="3945565"/>
          </a:xfrm>
          <a:solidFill>
            <a:schemeClr val="bg2"/>
          </a:solidFill>
        </p:spPr>
        <p:txBody>
          <a:bodyPr/>
          <a:lstStyle/>
          <a:p>
            <a:endParaRPr lang="en-US"/>
          </a:p>
        </p:txBody>
      </p:sp>
      <p:sp>
        <p:nvSpPr>
          <p:cNvPr id="5" name="Rectangle 4">
            <a:extLst>
              <a:ext uri="{FF2B5EF4-FFF2-40B4-BE49-F238E27FC236}">
                <a16:creationId xmlns:a16="http://schemas.microsoft.com/office/drawing/2014/main" id="{83965C85-0467-40C9-B76C-E3D49883E9B4}"/>
              </a:ext>
            </a:extLst>
          </p:cNvPr>
          <p:cNvSpPr/>
          <p:nvPr userDrawn="1"/>
        </p:nvSpPr>
        <p:spPr bwMode="auto">
          <a:xfrm>
            <a:off x="0" y="3945565"/>
            <a:ext cx="12436475" cy="854886"/>
          </a:xfrm>
          <a:prstGeom prst="rect">
            <a:avLst/>
          </a:prstGeom>
          <a:solidFill>
            <a:schemeClr val="accent6"/>
          </a:solidFill>
          <a:ln>
            <a:noFill/>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vert="horz" wrap="square" lIns="0" tIns="47558" rIns="0" bIns="47558" numCol="1" rtlCol="0" anchor="ctr" anchorCtr="0" compatLnSpc="1">
            <a:prstTxWarp prst="textNoShape">
              <a:avLst/>
            </a:prstTxWarp>
          </a:bodyPr>
          <a:lstStyle/>
          <a:p>
            <a:pPr marL="0" marR="0" lvl="0" indent="0" algn="ctr" defTabSz="950846" rtl="0" eaLnBrk="1" fontAlgn="base" latinLnBrk="0" hangingPunct="1">
              <a:lnSpc>
                <a:spcPct val="100000"/>
              </a:lnSpc>
              <a:spcBef>
                <a:spcPct val="0"/>
              </a:spcBef>
              <a:spcAft>
                <a:spcPct val="0"/>
              </a:spcAft>
              <a:buClrTx/>
              <a:buSzTx/>
              <a:buFontTx/>
              <a:buNone/>
              <a:tabLst/>
              <a:defRPr/>
            </a:pPr>
            <a:endParaRPr kumimoji="0" lang="en-US" sz="1632" b="0" i="0" u="none" strike="noStrike" kern="1200" cap="none" spc="0" normalizeH="0" baseline="0" noProof="0">
              <a:ln>
                <a:noFill/>
              </a:ln>
              <a:gradFill>
                <a:gsLst>
                  <a:gs pos="40075">
                    <a:srgbClr val="FFFFFF"/>
                  </a:gs>
                  <a:gs pos="30000">
                    <a:srgbClr val="FFFFFF"/>
                  </a:gs>
                </a:gsLst>
                <a:lin ang="5400000" scaled="0"/>
              </a:gradFill>
              <a:effectLst/>
              <a:uLnTx/>
              <a:uFillTx/>
              <a:latin typeface="Segoe UI"/>
              <a:ea typeface="+mn-ea"/>
              <a:cs typeface="+mn-cs"/>
            </a:endParaRPr>
          </a:p>
        </p:txBody>
      </p:sp>
      <p:sp>
        <p:nvSpPr>
          <p:cNvPr id="2" name="Slide Number Placeholder 1">
            <a:extLst>
              <a:ext uri="{FF2B5EF4-FFF2-40B4-BE49-F238E27FC236}">
                <a16:creationId xmlns:a16="http://schemas.microsoft.com/office/drawing/2014/main" id="{4695C438-517B-4132-8E1E-259A169A43C2}"/>
              </a:ext>
            </a:extLst>
          </p:cNvPr>
          <p:cNvSpPr>
            <a:spLocks noGrp="1"/>
          </p:cNvSpPr>
          <p:nvPr>
            <p:ph type="sldNum" sz="quarter" idx="15"/>
          </p:nvPr>
        </p:nvSpPr>
        <p:spPr/>
        <p:txBody>
          <a:bodyPr/>
          <a:lstStyle/>
          <a:p>
            <a:pPr defTabSz="932418"/>
            <a:fld id="{6917C22C-C5D7-4539-A137-217872CE6377}" type="slidenum">
              <a:rPr lang="en-US" smtClean="0">
                <a:solidFill>
                  <a:srgbClr val="505050"/>
                </a:solidFill>
              </a:rPr>
              <a:pPr defTabSz="932418"/>
              <a:t>‹#›</a:t>
            </a:fld>
            <a:endParaRPr lang="en-US">
              <a:solidFill>
                <a:srgbClr val="505050"/>
              </a:solidFill>
            </a:endParaRPr>
          </a:p>
        </p:txBody>
      </p:sp>
      <p:sp>
        <p:nvSpPr>
          <p:cNvPr id="3" name="Title 2">
            <a:extLst>
              <a:ext uri="{FF2B5EF4-FFF2-40B4-BE49-F238E27FC236}">
                <a16:creationId xmlns:a16="http://schemas.microsoft.com/office/drawing/2014/main" id="{501FEBF7-06F4-4471-95BB-E7568490B8A4}"/>
              </a:ext>
            </a:extLst>
          </p:cNvPr>
          <p:cNvSpPr>
            <a:spLocks noGrp="1"/>
          </p:cNvSpPr>
          <p:nvPr>
            <p:ph type="title"/>
          </p:nvPr>
        </p:nvSpPr>
        <p:spPr>
          <a:xfrm>
            <a:off x="394823" y="4153278"/>
            <a:ext cx="10757073" cy="647175"/>
          </a:xfrm>
        </p:spPr>
        <p:txBody>
          <a:bodyPr vert="horz" lIns="0" tIns="0" rIns="0" bIns="0" rtlCol="0" anchor="t" anchorCtr="0">
            <a:noAutofit/>
          </a:bodyPr>
          <a:lstStyle>
            <a:lvl1pPr>
              <a:defRPr lang="en-US" b="0">
                <a:gradFill>
                  <a:gsLst>
                    <a:gs pos="0">
                      <a:schemeClr val="bg1"/>
                    </a:gs>
                    <a:gs pos="100000">
                      <a:schemeClr val="bg1"/>
                    </a:gs>
                  </a:gsLst>
                  <a:lin ang="5400000" scaled="1"/>
                </a:gradFill>
              </a:defRPr>
            </a:lvl1pPr>
          </a:lstStyle>
          <a:p>
            <a:pPr lvl="0">
              <a:buClrTx/>
            </a:pPr>
            <a:r>
              <a:rPr lang="en-US"/>
              <a:t>Click to edit Master title style</a:t>
            </a:r>
          </a:p>
        </p:txBody>
      </p:sp>
    </p:spTree>
    <p:extLst>
      <p:ext uri="{BB962C8B-B14F-4D97-AF65-F5344CB8AC3E}">
        <p14:creationId xmlns:p14="http://schemas.microsoft.com/office/powerpoint/2010/main" val="1957740513"/>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5_BASIC">
    <p:spTree>
      <p:nvGrpSpPr>
        <p:cNvPr id="1" name=""/>
        <p:cNvGrpSpPr/>
        <p:nvPr/>
      </p:nvGrpSpPr>
      <p:grpSpPr>
        <a:xfrm>
          <a:off x="0" y="0"/>
          <a:ext cx="0" cy="0"/>
          <a:chOff x="0" y="0"/>
          <a:chExt cx="0" cy="0"/>
        </a:xfrm>
      </p:grpSpPr>
      <p:sp>
        <p:nvSpPr>
          <p:cNvPr id="22" name="Text Placeholder 2"/>
          <p:cNvSpPr>
            <a:spLocks noGrp="1"/>
          </p:cNvSpPr>
          <p:nvPr>
            <p:ph type="body" sz="quarter" idx="16" hasCustomPrompt="1"/>
          </p:nvPr>
        </p:nvSpPr>
        <p:spPr>
          <a:xfrm>
            <a:off x="435650" y="2185093"/>
            <a:ext cx="7168184" cy="2656286"/>
          </a:xfrm>
        </p:spPr>
        <p:txBody>
          <a:bodyPr lIns="0" tIns="0" rIns="0" bIns="0">
            <a:noAutofit/>
          </a:bodyPr>
          <a:lstStyle>
            <a:lvl1pPr marL="0" marR="0" indent="0" algn="l" defTabSz="508525" rtl="0" eaLnBrk="1" fontAlgn="auto" latinLnBrk="0" hangingPunct="1">
              <a:lnSpc>
                <a:spcPct val="114000"/>
              </a:lnSpc>
              <a:spcBef>
                <a:spcPts val="0"/>
              </a:spcBef>
              <a:spcAft>
                <a:spcPts val="0"/>
              </a:spcAft>
              <a:buClrTx/>
              <a:buSzTx/>
              <a:buFont typeface="Arial"/>
              <a:buNone/>
              <a:tabLst/>
              <a:defRPr lang="en-US" sz="2000" b="0" kern="1200" cap="none" spc="0" baseline="0" dirty="0" smtClean="0">
                <a:solidFill>
                  <a:schemeClr val="tx1"/>
                </a:solidFill>
                <a:latin typeface="Segoe UI" panose="020B0502040204020203" pitchFamily="34" charset="0"/>
                <a:ea typeface="+mn-ea"/>
                <a:cs typeface="Segoe UI" panose="020B05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Body copy</a:t>
            </a:r>
          </a:p>
        </p:txBody>
      </p:sp>
      <p:sp>
        <p:nvSpPr>
          <p:cNvPr id="23" name="Text Placeholder 2"/>
          <p:cNvSpPr>
            <a:spLocks noGrp="1"/>
          </p:cNvSpPr>
          <p:nvPr>
            <p:ph type="body" sz="quarter" idx="17" hasCustomPrompt="1"/>
          </p:nvPr>
        </p:nvSpPr>
        <p:spPr>
          <a:xfrm>
            <a:off x="436125" y="1678138"/>
            <a:ext cx="7170090" cy="387049"/>
          </a:xfrm>
        </p:spPr>
        <p:txBody>
          <a:bodyPr lIns="0" tIns="0" rIns="0" bIns="0" anchor="b" anchorCtr="0">
            <a:noAutofit/>
          </a:bodyPr>
          <a:lstStyle>
            <a:lvl1pPr marL="0" marR="0" indent="0" algn="l" defTabSz="508525" rtl="0" eaLnBrk="1" fontAlgn="auto" latinLnBrk="0" hangingPunct="1">
              <a:lnSpc>
                <a:spcPct val="100000"/>
              </a:lnSpc>
              <a:spcBef>
                <a:spcPts val="0"/>
              </a:spcBef>
              <a:spcAft>
                <a:spcPts val="0"/>
              </a:spcAft>
              <a:buClrTx/>
              <a:buSzTx/>
              <a:buFont typeface="Arial"/>
              <a:buNone/>
              <a:tabLst/>
              <a:defRPr lang="en-US" sz="2000" b="0" kern="1200" cap="none" spc="0" baseline="0" dirty="0" smtClean="0">
                <a:solidFill>
                  <a:schemeClr val="tx1"/>
                </a:solidFill>
                <a:latin typeface="Segoe UI Semibold" panose="020B0702040204020203" pitchFamily="34" charset="0"/>
                <a:ea typeface="+mn-ea"/>
                <a:cs typeface="Segoe UI Semibold" panose="020B07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Subhead</a:t>
            </a:r>
          </a:p>
        </p:txBody>
      </p:sp>
      <p:sp>
        <p:nvSpPr>
          <p:cNvPr id="2" name="Slide Number Placeholder 1">
            <a:extLst>
              <a:ext uri="{FF2B5EF4-FFF2-40B4-BE49-F238E27FC236}">
                <a16:creationId xmlns:a16="http://schemas.microsoft.com/office/drawing/2014/main" id="{7E911622-120A-4D49-AD6C-7E4B984B1EEA}"/>
              </a:ext>
            </a:extLst>
          </p:cNvPr>
          <p:cNvSpPr>
            <a:spLocks noGrp="1"/>
          </p:cNvSpPr>
          <p:nvPr>
            <p:ph type="sldNum" sz="quarter" idx="18"/>
          </p:nvPr>
        </p:nvSpPr>
        <p:spPr/>
        <p:txBody>
          <a:bodyPr/>
          <a:lstStyle/>
          <a:p>
            <a:fld id="{6917C22C-C5D7-4539-A137-217872CE6377}" type="slidenum">
              <a:rPr lang="en-US" smtClean="0"/>
              <a:pPr/>
              <a:t>‹#›</a:t>
            </a:fld>
            <a:endParaRPr lang="en-US"/>
          </a:p>
        </p:txBody>
      </p:sp>
      <p:sp>
        <p:nvSpPr>
          <p:cNvPr id="3" name="Title 2">
            <a:extLst>
              <a:ext uri="{FF2B5EF4-FFF2-40B4-BE49-F238E27FC236}">
                <a16:creationId xmlns:a16="http://schemas.microsoft.com/office/drawing/2014/main" id="{79EEFA13-4371-48E3-92DC-D21C5F8ACC96}"/>
              </a:ext>
            </a:extLst>
          </p:cNvPr>
          <p:cNvSpPr>
            <a:spLocks noGrp="1"/>
          </p:cNvSpPr>
          <p:nvPr>
            <p:ph type="title" hasCustomPrompt="1"/>
          </p:nvPr>
        </p:nvSpPr>
        <p:spPr>
          <a:xfrm>
            <a:off x="394821" y="341736"/>
            <a:ext cx="10995442" cy="1170432"/>
          </a:xfrm>
        </p:spPr>
        <p:txBody>
          <a:bodyPr vert="horz" lIns="0" tIns="0" rIns="0" bIns="0" rtlCol="0" anchor="t" anchorCtr="0">
            <a:noAutofit/>
          </a:bodyPr>
          <a:lstStyle>
            <a:lvl1pPr>
              <a:defRPr lang="en-US" b="0" dirty="0">
                <a:gradFill>
                  <a:gsLst>
                    <a:gs pos="0">
                      <a:schemeClr val="tx1"/>
                    </a:gs>
                    <a:gs pos="100000">
                      <a:schemeClr val="tx1"/>
                    </a:gs>
                  </a:gsLst>
                  <a:lin ang="5400000" scaled="1"/>
                </a:gradFill>
              </a:defRPr>
            </a:lvl1pPr>
          </a:lstStyle>
          <a:p>
            <a:pPr lvl="0">
              <a:buClrTx/>
            </a:pPr>
            <a:r>
              <a:rPr lang="en-US"/>
              <a:t>Headline</a:t>
            </a:r>
          </a:p>
        </p:txBody>
      </p:sp>
    </p:spTree>
    <p:extLst>
      <p:ext uri="{BB962C8B-B14F-4D97-AF65-F5344CB8AC3E}">
        <p14:creationId xmlns:p14="http://schemas.microsoft.com/office/powerpoint/2010/main" val="3143659667"/>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6_BASIC DARK">
    <p:bg>
      <p:bgPr>
        <a:solidFill>
          <a:schemeClr val="accent1"/>
        </a:solidFill>
        <a:effectLst/>
      </p:bgPr>
    </p:bg>
    <p:spTree>
      <p:nvGrpSpPr>
        <p:cNvPr id="1" name=""/>
        <p:cNvGrpSpPr/>
        <p:nvPr/>
      </p:nvGrpSpPr>
      <p:grpSpPr>
        <a:xfrm>
          <a:off x="0" y="0"/>
          <a:ext cx="0" cy="0"/>
          <a:chOff x="0" y="0"/>
          <a:chExt cx="0" cy="0"/>
        </a:xfrm>
      </p:grpSpPr>
      <p:sp>
        <p:nvSpPr>
          <p:cNvPr id="17" name="Text Placeholder 2"/>
          <p:cNvSpPr>
            <a:spLocks noGrp="1"/>
          </p:cNvSpPr>
          <p:nvPr>
            <p:ph type="body" sz="quarter" idx="14" hasCustomPrompt="1"/>
          </p:nvPr>
        </p:nvSpPr>
        <p:spPr>
          <a:xfrm>
            <a:off x="395106" y="351027"/>
            <a:ext cx="11036744" cy="1170432"/>
          </a:xfrm>
        </p:spPr>
        <p:txBody>
          <a:bodyPr lIns="0" tIns="0" rIns="0" bIns="0" anchor="t" anchorCtr="0">
            <a:noAutofit/>
          </a:bodyPr>
          <a:lstStyle>
            <a:lvl1pPr marL="0" indent="0" algn="l" defTabSz="508525" rtl="0" eaLnBrk="1" latinLnBrk="0" hangingPunct="1">
              <a:lnSpc>
                <a:spcPct val="90000"/>
              </a:lnSpc>
              <a:spcBef>
                <a:spcPts val="0"/>
              </a:spcBef>
              <a:spcAft>
                <a:spcPts val="0"/>
              </a:spcAft>
              <a:buFont typeface="Arial"/>
              <a:buNone/>
              <a:defRPr lang="en-US" sz="3599" b="0" kern="1200" cap="none" spc="-100" baseline="0" dirty="0">
                <a:gradFill>
                  <a:gsLst>
                    <a:gs pos="56637">
                      <a:schemeClr val="tx1"/>
                    </a:gs>
                    <a:gs pos="33000">
                      <a:schemeClr val="tx1"/>
                    </a:gs>
                  </a:gsLst>
                  <a:lin ang="5400000" scaled="1"/>
                </a:gradFill>
                <a:latin typeface="Segoe UI Semibold" panose="020B0702040204020203" pitchFamily="34" charset="0"/>
                <a:ea typeface="+mn-ea"/>
                <a:cs typeface="Segoe UI Semibold" panose="020B07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Headline</a:t>
            </a:r>
          </a:p>
        </p:txBody>
      </p:sp>
      <p:sp>
        <p:nvSpPr>
          <p:cNvPr id="7" name="Text Placeholder 2"/>
          <p:cNvSpPr>
            <a:spLocks noGrp="1"/>
          </p:cNvSpPr>
          <p:nvPr>
            <p:ph type="body" sz="quarter" idx="16" hasCustomPrompt="1"/>
          </p:nvPr>
        </p:nvSpPr>
        <p:spPr>
          <a:xfrm>
            <a:off x="435934" y="2180388"/>
            <a:ext cx="7168184" cy="2656286"/>
          </a:xfrm>
        </p:spPr>
        <p:txBody>
          <a:bodyPr lIns="0" tIns="0" rIns="0" bIns="0">
            <a:noAutofit/>
          </a:bodyPr>
          <a:lstStyle>
            <a:lvl1pPr marL="0" marR="0" indent="0" algn="l" defTabSz="508525" rtl="0" eaLnBrk="1" fontAlgn="auto" latinLnBrk="0" hangingPunct="1">
              <a:lnSpc>
                <a:spcPct val="114000"/>
              </a:lnSpc>
              <a:spcBef>
                <a:spcPts val="0"/>
              </a:spcBef>
              <a:spcAft>
                <a:spcPts val="0"/>
              </a:spcAft>
              <a:buClrTx/>
              <a:buSzTx/>
              <a:buFont typeface="Arial"/>
              <a:buNone/>
              <a:tabLst/>
              <a:defRPr lang="en-US" sz="2000" b="0" kern="1200" cap="none" spc="0" baseline="0" dirty="0" smtClean="0">
                <a:gradFill>
                  <a:gsLst>
                    <a:gs pos="56637">
                      <a:schemeClr val="tx1"/>
                    </a:gs>
                    <a:gs pos="33000">
                      <a:schemeClr val="tx1"/>
                    </a:gs>
                  </a:gsLst>
                  <a:lin ang="5400000" scaled="1"/>
                </a:gradFill>
                <a:latin typeface="Segoe UI" panose="020B0502040204020203" pitchFamily="34" charset="0"/>
                <a:ea typeface="+mn-ea"/>
                <a:cs typeface="Segoe UI" panose="020B05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Body copy</a:t>
            </a:r>
          </a:p>
        </p:txBody>
      </p:sp>
      <p:sp>
        <p:nvSpPr>
          <p:cNvPr id="10" name="Text Placeholder 2"/>
          <p:cNvSpPr>
            <a:spLocks noGrp="1"/>
          </p:cNvSpPr>
          <p:nvPr>
            <p:ph type="body" sz="quarter" idx="17" hasCustomPrompt="1"/>
          </p:nvPr>
        </p:nvSpPr>
        <p:spPr>
          <a:xfrm>
            <a:off x="436409" y="1673433"/>
            <a:ext cx="7170090" cy="387049"/>
          </a:xfrm>
        </p:spPr>
        <p:txBody>
          <a:bodyPr lIns="0" tIns="0" rIns="0" bIns="0" anchor="b" anchorCtr="0">
            <a:noAutofit/>
          </a:bodyPr>
          <a:lstStyle>
            <a:lvl1pPr marL="0" marR="0" indent="0" algn="l" defTabSz="508525" rtl="0" eaLnBrk="1" fontAlgn="auto" latinLnBrk="0" hangingPunct="1">
              <a:lnSpc>
                <a:spcPct val="100000"/>
              </a:lnSpc>
              <a:spcBef>
                <a:spcPts val="0"/>
              </a:spcBef>
              <a:spcAft>
                <a:spcPts val="0"/>
              </a:spcAft>
              <a:buClrTx/>
              <a:buSzTx/>
              <a:buFont typeface="Arial"/>
              <a:buNone/>
              <a:tabLst/>
              <a:defRPr lang="en-US" sz="2000" b="0" kern="1200" cap="none" spc="0" baseline="0" dirty="0" smtClean="0">
                <a:gradFill>
                  <a:gsLst>
                    <a:gs pos="56637">
                      <a:schemeClr val="tx1"/>
                    </a:gs>
                    <a:gs pos="33000">
                      <a:schemeClr val="tx1"/>
                    </a:gs>
                  </a:gsLst>
                  <a:lin ang="5400000" scaled="1"/>
                </a:gradFill>
                <a:latin typeface="Segoe UI Semibold" panose="020B0702040204020203" pitchFamily="34" charset="0"/>
                <a:ea typeface="+mn-ea"/>
                <a:cs typeface="Segoe UI Semibold" panose="020B07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Subhead</a:t>
            </a:r>
          </a:p>
        </p:txBody>
      </p:sp>
      <p:sp>
        <p:nvSpPr>
          <p:cNvPr id="2" name="Slide Number Placeholder 1">
            <a:extLst>
              <a:ext uri="{FF2B5EF4-FFF2-40B4-BE49-F238E27FC236}">
                <a16:creationId xmlns:a16="http://schemas.microsoft.com/office/drawing/2014/main" id="{B4FE91A8-EE5F-4B2E-9B71-B46C168BA36E}"/>
              </a:ext>
            </a:extLst>
          </p:cNvPr>
          <p:cNvSpPr>
            <a:spLocks noGrp="1"/>
          </p:cNvSpPr>
          <p:nvPr>
            <p:ph type="sldNum" sz="quarter" idx="18"/>
          </p:nvPr>
        </p:nvSpPr>
        <p:spPr/>
        <p:txBody>
          <a:bodyPr/>
          <a:lstStyle>
            <a:lvl1pPr>
              <a:defRPr>
                <a:solidFill>
                  <a:schemeClr val="tx1"/>
                </a:solidFill>
              </a:defRPr>
            </a:lvl1pPr>
          </a:lstStyle>
          <a:p>
            <a:fld id="{6917C22C-C5D7-4539-A137-217872CE6377}" type="slidenum">
              <a:rPr lang="en-US" smtClean="0"/>
              <a:pPr/>
              <a:t>‹#›</a:t>
            </a:fld>
            <a:endParaRPr lang="en-US"/>
          </a:p>
        </p:txBody>
      </p:sp>
    </p:spTree>
    <p:extLst>
      <p:ext uri="{BB962C8B-B14F-4D97-AF65-F5344CB8AC3E}">
        <p14:creationId xmlns:p14="http://schemas.microsoft.com/office/powerpoint/2010/main" val="104498208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7_BULLETED LIST">
    <p:spTree>
      <p:nvGrpSpPr>
        <p:cNvPr id="1" name=""/>
        <p:cNvGrpSpPr/>
        <p:nvPr/>
      </p:nvGrpSpPr>
      <p:grpSpPr>
        <a:xfrm>
          <a:off x="0" y="0"/>
          <a:ext cx="0" cy="0"/>
          <a:chOff x="0" y="0"/>
          <a:chExt cx="0" cy="0"/>
        </a:xfrm>
      </p:grpSpPr>
      <p:sp>
        <p:nvSpPr>
          <p:cNvPr id="17" name="Text Placeholder 2"/>
          <p:cNvSpPr>
            <a:spLocks noGrp="1"/>
          </p:cNvSpPr>
          <p:nvPr>
            <p:ph type="body" sz="quarter" idx="14" hasCustomPrompt="1"/>
          </p:nvPr>
        </p:nvSpPr>
        <p:spPr>
          <a:xfrm>
            <a:off x="400978" y="347968"/>
            <a:ext cx="11036744" cy="1170432"/>
          </a:xfrm>
        </p:spPr>
        <p:txBody>
          <a:bodyPr vert="horz" lIns="0" tIns="0" rIns="0" bIns="0" rtlCol="0" anchor="t" anchorCtr="0">
            <a:noAutofit/>
          </a:bodyPr>
          <a:lstStyle>
            <a:lvl1pPr>
              <a:defRPr lang="en-US" sz="3599" spc="-100" dirty="0">
                <a:gradFill>
                  <a:gsLst>
                    <a:gs pos="56637">
                      <a:schemeClr val="tx1"/>
                    </a:gs>
                    <a:gs pos="33000">
                      <a:schemeClr val="tx1"/>
                    </a:gs>
                  </a:gsLst>
                  <a:lin ang="5400000" scaled="1"/>
                </a:gradFill>
                <a:latin typeface="Segoe UI Semibold" panose="020B0702040204020203" pitchFamily="34" charset="0"/>
                <a:cs typeface="Segoe UI Semibold" panose="020B0702040204020203" pitchFamily="34" charset="0"/>
              </a:defRPr>
            </a:lvl1pPr>
          </a:lstStyle>
          <a:p>
            <a:pPr marL="0" lvl="0" indent="0">
              <a:lnSpc>
                <a:spcPct val="90000"/>
              </a:lnSpc>
              <a:spcBef>
                <a:spcPts val="0"/>
              </a:spcBef>
              <a:spcAft>
                <a:spcPts val="0"/>
              </a:spcAft>
              <a:buFont typeface="Arial"/>
              <a:buNone/>
            </a:pPr>
            <a:r>
              <a:rPr lang="en-US"/>
              <a:t>Headline</a:t>
            </a:r>
          </a:p>
        </p:txBody>
      </p:sp>
      <p:sp>
        <p:nvSpPr>
          <p:cNvPr id="7" name="Text Placeholder 2"/>
          <p:cNvSpPr>
            <a:spLocks noGrp="1"/>
          </p:cNvSpPr>
          <p:nvPr>
            <p:ph type="body" sz="quarter" idx="16" hasCustomPrompt="1"/>
          </p:nvPr>
        </p:nvSpPr>
        <p:spPr>
          <a:xfrm>
            <a:off x="446567" y="1730194"/>
            <a:ext cx="10989103" cy="3044250"/>
          </a:xfrm>
        </p:spPr>
        <p:txBody>
          <a:bodyPr lIns="0" tIns="0" rIns="0" bIns="0">
            <a:noAutofit/>
          </a:bodyPr>
          <a:lstStyle>
            <a:lvl1pPr marL="169828" marR="0" indent="-169828" algn="l" defTabSz="508525" rtl="0" eaLnBrk="1" fontAlgn="auto" latinLnBrk="0" hangingPunct="1">
              <a:lnSpc>
                <a:spcPct val="114000"/>
              </a:lnSpc>
              <a:spcBef>
                <a:spcPts val="1199"/>
              </a:spcBef>
              <a:spcAft>
                <a:spcPts val="0"/>
              </a:spcAft>
              <a:buClr>
                <a:schemeClr val="accent4"/>
              </a:buClr>
              <a:buSzTx/>
              <a:buFont typeface="Arial" panose="020B0604020202020204" pitchFamily="34" charset="0"/>
              <a:buChar char="•"/>
              <a:tabLst/>
              <a:defRPr lang="en-US" sz="2000" b="0" kern="1200" cap="none" spc="0" baseline="0" dirty="0" smtClean="0">
                <a:solidFill>
                  <a:schemeClr val="tx1"/>
                </a:solidFill>
                <a:latin typeface="Segoe UI" panose="020B0502040204020203" pitchFamily="34" charset="0"/>
                <a:ea typeface="+mn-ea"/>
                <a:cs typeface="Segoe UI" panose="020B0502040204020203" pitchFamily="34" charset="0"/>
              </a:defRPr>
            </a:lvl1pPr>
            <a:lvl2pPr marL="452345" indent="-285692" algn="l" defTabSz="508525" rtl="0" eaLnBrk="1" latinLnBrk="0" hangingPunct="1">
              <a:lnSpc>
                <a:spcPct val="114000"/>
              </a:lnSpc>
              <a:spcBef>
                <a:spcPts val="1199"/>
              </a:spcBef>
              <a:spcAft>
                <a:spcPts val="0"/>
              </a:spcAft>
              <a:buFont typeface="Arial" panose="020B0604020202020204" pitchFamily="34" charset="0"/>
              <a:buChar char="•"/>
              <a:defRPr lang="en-US" sz="2000" kern="1200" dirty="0" smtClean="0">
                <a:solidFill>
                  <a:schemeClr val="tx1"/>
                </a:solidFill>
                <a:latin typeface="Segoe UI" panose="020B0502040204020203" pitchFamily="34" charset="0"/>
                <a:ea typeface="+mn-ea"/>
                <a:cs typeface="Segoe UI" panose="020B0502040204020203" pitchFamily="34" charset="0"/>
              </a:defRPr>
            </a:lvl2pPr>
            <a:lvl3pPr marL="618997" indent="-285692" algn="l" defTabSz="508525" rtl="0" eaLnBrk="1" latinLnBrk="0" hangingPunct="1">
              <a:lnSpc>
                <a:spcPct val="114000"/>
              </a:lnSpc>
              <a:spcBef>
                <a:spcPts val="1199"/>
              </a:spcBef>
              <a:spcAft>
                <a:spcPts val="0"/>
              </a:spcAft>
              <a:buClr>
                <a:schemeClr val="accent4"/>
              </a:buClr>
              <a:buFont typeface="Arial" panose="020B0604020202020204" pitchFamily="34" charset="0"/>
              <a:buChar char="•"/>
              <a:defRPr lang="en-US" sz="2000" kern="1200" baseline="0" dirty="0" smtClean="0">
                <a:solidFill>
                  <a:schemeClr val="tx1"/>
                </a:solidFill>
                <a:latin typeface="Segoe UI" panose="020B0502040204020203" pitchFamily="34" charset="0"/>
                <a:ea typeface="+mn-ea"/>
                <a:cs typeface="Segoe UI" panose="020B0502040204020203" pitchFamily="34" charset="0"/>
              </a:defRPr>
            </a:lvl3pPr>
            <a:lvl4pPr marL="787239" indent="-285692" algn="l" defTabSz="508525" rtl="0" eaLnBrk="1" latinLnBrk="0" hangingPunct="1">
              <a:lnSpc>
                <a:spcPct val="114000"/>
              </a:lnSpc>
              <a:spcBef>
                <a:spcPts val="1199"/>
              </a:spcBef>
              <a:spcAft>
                <a:spcPts val="0"/>
              </a:spcAft>
              <a:buNone/>
              <a:defRPr lang="en-US" sz="2000" kern="1200" dirty="0">
                <a:solidFill>
                  <a:schemeClr val="tx1"/>
                </a:soli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marL="169828" lvl="0" indent="-169828" algn="l" defTabSz="508525" rtl="0" eaLnBrk="1" latinLnBrk="0" hangingPunct="1">
              <a:lnSpc>
                <a:spcPct val="114000"/>
              </a:lnSpc>
              <a:spcBef>
                <a:spcPct val="20000"/>
              </a:spcBef>
              <a:buClr>
                <a:schemeClr val="accent4"/>
              </a:buClr>
              <a:buFont typeface="Arial" panose="020B0604020202020204" pitchFamily="34" charset="0"/>
              <a:buChar char="•"/>
            </a:pPr>
            <a:r>
              <a:rPr lang="en-US"/>
              <a:t>Level 1</a:t>
            </a:r>
          </a:p>
          <a:p>
            <a:pPr marL="341244" lvl="1" indent="-174589" algn="l" defTabSz="508525" rtl="0" eaLnBrk="1" latinLnBrk="0" hangingPunct="1">
              <a:spcBef>
                <a:spcPct val="20000"/>
              </a:spcBef>
              <a:buClr>
                <a:schemeClr val="accent4"/>
              </a:buClr>
              <a:buFont typeface="Arial" panose="020B0604020202020204" pitchFamily="34" charset="0"/>
              <a:buChar char="•"/>
            </a:pPr>
            <a:r>
              <a:rPr lang="en-US"/>
              <a:t>Level 2</a:t>
            </a:r>
          </a:p>
          <a:p>
            <a:pPr marL="511071" lvl="2" indent="-177762" algn="l" defTabSz="508525" rtl="0" eaLnBrk="1" latinLnBrk="0" hangingPunct="1">
              <a:spcBef>
                <a:spcPct val="20000"/>
              </a:spcBef>
              <a:buClr>
                <a:schemeClr val="accent4"/>
              </a:buClr>
              <a:buFont typeface="Arial" panose="020B0604020202020204" pitchFamily="34" charset="0"/>
              <a:buChar char="•"/>
            </a:pPr>
            <a:r>
              <a:rPr lang="en-US"/>
              <a:t>Level 3</a:t>
            </a:r>
          </a:p>
          <a:p>
            <a:pPr marL="634870" lvl="3" indent="-133322" algn="l" defTabSz="508525" rtl="0" eaLnBrk="1" latinLnBrk="0" hangingPunct="1">
              <a:spcBef>
                <a:spcPct val="20000"/>
              </a:spcBef>
              <a:buClr>
                <a:schemeClr val="accent4"/>
              </a:buClr>
              <a:buFont typeface="Arial" panose="020B0604020202020204" pitchFamily="34" charset="0"/>
              <a:buChar char="•"/>
            </a:pPr>
            <a:r>
              <a:rPr lang="en-US"/>
              <a:t>Level 4</a:t>
            </a:r>
          </a:p>
        </p:txBody>
      </p:sp>
      <p:sp>
        <p:nvSpPr>
          <p:cNvPr id="2" name="Slide Number Placeholder 1">
            <a:extLst>
              <a:ext uri="{FF2B5EF4-FFF2-40B4-BE49-F238E27FC236}">
                <a16:creationId xmlns:a16="http://schemas.microsoft.com/office/drawing/2014/main" id="{EE028ACF-45A5-4601-98A6-C9061760ABAF}"/>
              </a:ext>
            </a:extLst>
          </p:cNvPr>
          <p:cNvSpPr>
            <a:spLocks noGrp="1"/>
          </p:cNvSpPr>
          <p:nvPr>
            <p:ph type="sldNum" sz="quarter" idx="17"/>
          </p:nvPr>
        </p:nvSpPr>
        <p:spPr/>
        <p:txBody>
          <a:bodyPr/>
          <a:lstStyle/>
          <a:p>
            <a:fld id="{6917C22C-C5D7-4539-A137-217872CE6377}" type="slidenum">
              <a:rPr lang="en-US" smtClean="0"/>
              <a:pPr/>
              <a:t>‹#›</a:t>
            </a:fld>
            <a:endParaRPr lang="en-US"/>
          </a:p>
        </p:txBody>
      </p:sp>
    </p:spTree>
    <p:extLst>
      <p:ext uri="{BB962C8B-B14F-4D97-AF65-F5344CB8AC3E}">
        <p14:creationId xmlns:p14="http://schemas.microsoft.com/office/powerpoint/2010/main" val="1369536237"/>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8_LIST">
    <p:bg>
      <p:bgPr>
        <a:solidFill>
          <a:schemeClr val="accent1"/>
        </a:solidFill>
        <a:effectLst/>
      </p:bgPr>
    </p:bg>
    <p:spTree>
      <p:nvGrpSpPr>
        <p:cNvPr id="1" name=""/>
        <p:cNvGrpSpPr/>
        <p:nvPr/>
      </p:nvGrpSpPr>
      <p:grpSpPr>
        <a:xfrm>
          <a:off x="0" y="0"/>
          <a:ext cx="0" cy="0"/>
          <a:chOff x="0" y="0"/>
          <a:chExt cx="0" cy="0"/>
        </a:xfrm>
      </p:grpSpPr>
      <p:sp>
        <p:nvSpPr>
          <p:cNvPr id="8" name="Text Placeholder 2"/>
          <p:cNvSpPr>
            <a:spLocks noGrp="1"/>
          </p:cNvSpPr>
          <p:nvPr>
            <p:ph type="body" sz="quarter" idx="17" hasCustomPrompt="1"/>
          </p:nvPr>
        </p:nvSpPr>
        <p:spPr>
          <a:xfrm>
            <a:off x="446568" y="1729639"/>
            <a:ext cx="10989104" cy="3044250"/>
          </a:xfrm>
        </p:spPr>
        <p:txBody>
          <a:bodyPr lIns="0" tIns="0" rIns="0" bIns="0">
            <a:noAutofit/>
          </a:bodyPr>
          <a:lstStyle>
            <a:lvl1pPr marL="0" marR="0" indent="0" algn="l" defTabSz="508525" rtl="0" eaLnBrk="1" fontAlgn="auto" latinLnBrk="0" hangingPunct="1">
              <a:lnSpc>
                <a:spcPct val="114000"/>
              </a:lnSpc>
              <a:spcBef>
                <a:spcPts val="1800"/>
              </a:spcBef>
              <a:spcAft>
                <a:spcPts val="0"/>
              </a:spcAft>
              <a:buClrTx/>
              <a:buSzTx/>
              <a:buFont typeface="Arial"/>
              <a:buNone/>
              <a:tabLst/>
              <a:defRPr lang="en-US" sz="2000" b="0" kern="1200" cap="none" spc="0" baseline="0" dirty="0" smtClean="0">
                <a:gradFill>
                  <a:gsLst>
                    <a:gs pos="56637">
                      <a:schemeClr val="tx1"/>
                    </a:gs>
                    <a:gs pos="33000">
                      <a:schemeClr val="tx1"/>
                    </a:gs>
                  </a:gsLst>
                  <a:lin ang="5400000" scaled="1"/>
                </a:gradFill>
                <a:latin typeface="Segoe UI" panose="020B0502040204020203" pitchFamily="34" charset="0"/>
                <a:ea typeface="+mn-ea"/>
                <a:cs typeface="Segoe UI" panose="020B05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Level 1</a:t>
            </a:r>
          </a:p>
          <a:p>
            <a:pPr lvl="0"/>
            <a:r>
              <a:rPr lang="en-US"/>
              <a:t>Level 2</a:t>
            </a:r>
          </a:p>
          <a:p>
            <a:pPr lvl="0"/>
            <a:r>
              <a:rPr lang="en-US"/>
              <a:t>Level 3</a:t>
            </a:r>
          </a:p>
          <a:p>
            <a:pPr lvl="0"/>
            <a:r>
              <a:rPr lang="en-US"/>
              <a:t>Level 4</a:t>
            </a:r>
          </a:p>
        </p:txBody>
      </p:sp>
      <p:sp>
        <p:nvSpPr>
          <p:cNvPr id="2" name="Slide Number Placeholder 1">
            <a:extLst>
              <a:ext uri="{FF2B5EF4-FFF2-40B4-BE49-F238E27FC236}">
                <a16:creationId xmlns:a16="http://schemas.microsoft.com/office/drawing/2014/main" id="{5AE09BD4-27AC-4F8D-ABE5-C67B33FF1E45}"/>
              </a:ext>
            </a:extLst>
          </p:cNvPr>
          <p:cNvSpPr>
            <a:spLocks noGrp="1"/>
          </p:cNvSpPr>
          <p:nvPr>
            <p:ph type="sldNum" sz="quarter" idx="18"/>
          </p:nvPr>
        </p:nvSpPr>
        <p:spPr/>
        <p:txBody>
          <a:bodyPr/>
          <a:lstStyle>
            <a:lvl1pPr>
              <a:defRPr>
                <a:solidFill>
                  <a:schemeClr val="tx1"/>
                </a:solidFill>
              </a:defRPr>
            </a:lvl1pPr>
          </a:lstStyle>
          <a:p>
            <a:fld id="{6917C22C-C5D7-4539-A137-217872CE6377}" type="slidenum">
              <a:rPr lang="en-US" smtClean="0"/>
              <a:pPr/>
              <a:t>‹#›</a:t>
            </a:fld>
            <a:endParaRPr lang="en-US"/>
          </a:p>
        </p:txBody>
      </p:sp>
      <p:sp>
        <p:nvSpPr>
          <p:cNvPr id="3" name="Title 2">
            <a:extLst>
              <a:ext uri="{FF2B5EF4-FFF2-40B4-BE49-F238E27FC236}">
                <a16:creationId xmlns:a16="http://schemas.microsoft.com/office/drawing/2014/main" id="{6B43A59A-F4F7-4558-A2B3-3EC5A934C356}"/>
              </a:ext>
            </a:extLst>
          </p:cNvPr>
          <p:cNvSpPr>
            <a:spLocks noGrp="1"/>
          </p:cNvSpPr>
          <p:nvPr>
            <p:ph type="title" hasCustomPrompt="1"/>
          </p:nvPr>
        </p:nvSpPr>
        <p:spPr>
          <a:xfrm>
            <a:off x="398927" y="347053"/>
            <a:ext cx="10989104" cy="1170432"/>
          </a:xfrm>
        </p:spPr>
        <p:txBody>
          <a:bodyPr vert="horz" lIns="0" tIns="0" rIns="0" bIns="0" rtlCol="0" anchor="t" anchorCtr="0">
            <a:noAutofit/>
          </a:bodyPr>
          <a:lstStyle>
            <a:lvl1pPr>
              <a:defRPr lang="en-US" b="0">
                <a:gradFill>
                  <a:gsLst>
                    <a:gs pos="56637">
                      <a:schemeClr val="tx1"/>
                    </a:gs>
                    <a:gs pos="33000">
                      <a:schemeClr val="tx1"/>
                    </a:gs>
                  </a:gsLst>
                  <a:lin ang="5400000" scaled="1"/>
                </a:gradFill>
              </a:defRPr>
            </a:lvl1pPr>
          </a:lstStyle>
          <a:p>
            <a:pPr lvl="0">
              <a:buClrTx/>
            </a:pPr>
            <a:r>
              <a:rPr lang="en-US"/>
              <a:t>Headline</a:t>
            </a:r>
          </a:p>
        </p:txBody>
      </p:sp>
    </p:spTree>
    <p:extLst>
      <p:ext uri="{BB962C8B-B14F-4D97-AF65-F5344CB8AC3E}">
        <p14:creationId xmlns:p14="http://schemas.microsoft.com/office/powerpoint/2010/main" val="391204162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9_TWO COLUMN">
    <p:spTree>
      <p:nvGrpSpPr>
        <p:cNvPr id="1" name=""/>
        <p:cNvGrpSpPr/>
        <p:nvPr/>
      </p:nvGrpSpPr>
      <p:grpSpPr>
        <a:xfrm>
          <a:off x="0" y="0"/>
          <a:ext cx="0" cy="0"/>
          <a:chOff x="0" y="0"/>
          <a:chExt cx="0" cy="0"/>
        </a:xfrm>
      </p:grpSpPr>
      <p:sp>
        <p:nvSpPr>
          <p:cNvPr id="8" name="Text Placeholder 2"/>
          <p:cNvSpPr>
            <a:spLocks noGrp="1"/>
          </p:cNvSpPr>
          <p:nvPr userDrawn="1">
            <p:ph type="body" sz="quarter" idx="11" hasCustomPrompt="1"/>
          </p:nvPr>
        </p:nvSpPr>
        <p:spPr>
          <a:xfrm>
            <a:off x="435643" y="2181820"/>
            <a:ext cx="5534913" cy="2656286"/>
          </a:xfrm>
        </p:spPr>
        <p:txBody>
          <a:bodyPr lIns="0" tIns="0" rIns="0" bIns="0">
            <a:noAutofit/>
          </a:bodyPr>
          <a:lstStyle>
            <a:lvl1pPr marL="0" marR="0" indent="0" algn="l" defTabSz="508525" rtl="0" eaLnBrk="1" fontAlgn="auto" latinLnBrk="0" hangingPunct="1">
              <a:lnSpc>
                <a:spcPct val="114000"/>
              </a:lnSpc>
              <a:spcBef>
                <a:spcPts val="0"/>
              </a:spcBef>
              <a:spcAft>
                <a:spcPts val="0"/>
              </a:spcAft>
              <a:buClrTx/>
              <a:buSzTx/>
              <a:buFont typeface="Arial"/>
              <a:buNone/>
              <a:tabLst/>
              <a:defRPr lang="en-US" sz="2000" b="0" kern="1200" cap="none" spc="0" baseline="0" dirty="0" smtClean="0">
                <a:solidFill>
                  <a:schemeClr val="tx1"/>
                </a:solidFill>
                <a:latin typeface="Segoe UI" panose="020B0502040204020203" pitchFamily="34" charset="0"/>
                <a:ea typeface="+mn-ea"/>
                <a:cs typeface="Segoe UI" panose="020B05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Body copy</a:t>
            </a:r>
          </a:p>
        </p:txBody>
      </p:sp>
      <p:sp>
        <p:nvSpPr>
          <p:cNvPr id="9" name="Text Placeholder 2"/>
          <p:cNvSpPr>
            <a:spLocks noGrp="1"/>
          </p:cNvSpPr>
          <p:nvPr>
            <p:ph type="body" sz="quarter" idx="15" hasCustomPrompt="1"/>
          </p:nvPr>
        </p:nvSpPr>
        <p:spPr>
          <a:xfrm>
            <a:off x="436124" y="1674865"/>
            <a:ext cx="5536230" cy="387049"/>
          </a:xfrm>
        </p:spPr>
        <p:txBody>
          <a:bodyPr lIns="0" tIns="0" rIns="0" bIns="0" anchor="b" anchorCtr="0">
            <a:noAutofit/>
          </a:bodyPr>
          <a:lstStyle>
            <a:lvl1pPr marL="0" marR="0" indent="0" algn="l" defTabSz="508525" rtl="0" eaLnBrk="1" fontAlgn="auto" latinLnBrk="0" hangingPunct="1">
              <a:lnSpc>
                <a:spcPct val="100000"/>
              </a:lnSpc>
              <a:spcBef>
                <a:spcPts val="0"/>
              </a:spcBef>
              <a:spcAft>
                <a:spcPts val="0"/>
              </a:spcAft>
              <a:buClrTx/>
              <a:buSzTx/>
              <a:buFont typeface="Arial"/>
              <a:buNone/>
              <a:tabLst/>
              <a:defRPr lang="en-US" sz="2000" b="0" kern="1200" cap="none" spc="0" baseline="0" dirty="0" smtClean="0">
                <a:solidFill>
                  <a:schemeClr val="tx1"/>
                </a:solidFill>
                <a:latin typeface="Segoe UI Semibold" panose="020B0702040204020203" pitchFamily="34" charset="0"/>
                <a:ea typeface="+mn-ea"/>
                <a:cs typeface="Segoe UI Semibold" panose="020B07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Subhead</a:t>
            </a:r>
          </a:p>
        </p:txBody>
      </p:sp>
      <p:sp>
        <p:nvSpPr>
          <p:cNvPr id="18" name="Text Placeholder 2"/>
          <p:cNvSpPr>
            <a:spLocks noGrp="1"/>
          </p:cNvSpPr>
          <p:nvPr>
            <p:ph type="body" sz="quarter" idx="16" hasCustomPrompt="1"/>
          </p:nvPr>
        </p:nvSpPr>
        <p:spPr>
          <a:xfrm>
            <a:off x="6436426" y="2181820"/>
            <a:ext cx="5534913" cy="2656286"/>
          </a:xfrm>
        </p:spPr>
        <p:txBody>
          <a:bodyPr lIns="0" tIns="0" rIns="0" bIns="0">
            <a:noAutofit/>
          </a:bodyPr>
          <a:lstStyle>
            <a:lvl1pPr marL="0" marR="0" indent="0" algn="l" defTabSz="508525" rtl="0" eaLnBrk="1" fontAlgn="auto" latinLnBrk="0" hangingPunct="1">
              <a:lnSpc>
                <a:spcPct val="114000"/>
              </a:lnSpc>
              <a:spcBef>
                <a:spcPts val="0"/>
              </a:spcBef>
              <a:spcAft>
                <a:spcPts val="0"/>
              </a:spcAft>
              <a:buClrTx/>
              <a:buSzTx/>
              <a:buFont typeface="Arial"/>
              <a:buNone/>
              <a:tabLst/>
              <a:defRPr lang="en-US" sz="2000" b="0" kern="1200" cap="none" spc="0" baseline="0" dirty="0" smtClean="0">
                <a:solidFill>
                  <a:schemeClr val="tx1"/>
                </a:solidFill>
                <a:latin typeface="Segoe UI" panose="020B0502040204020203" pitchFamily="34" charset="0"/>
                <a:ea typeface="+mn-ea"/>
                <a:cs typeface="Segoe UI" panose="020B05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Body copy</a:t>
            </a:r>
          </a:p>
        </p:txBody>
      </p:sp>
      <p:sp>
        <p:nvSpPr>
          <p:cNvPr id="19" name="Text Placeholder 2"/>
          <p:cNvSpPr>
            <a:spLocks noGrp="1"/>
          </p:cNvSpPr>
          <p:nvPr>
            <p:ph type="body" sz="quarter" idx="17" hasCustomPrompt="1"/>
          </p:nvPr>
        </p:nvSpPr>
        <p:spPr>
          <a:xfrm>
            <a:off x="6434527" y="1674865"/>
            <a:ext cx="5536230" cy="387049"/>
          </a:xfrm>
        </p:spPr>
        <p:txBody>
          <a:bodyPr lIns="0" tIns="0" rIns="0" bIns="0" anchor="b" anchorCtr="0">
            <a:noAutofit/>
          </a:bodyPr>
          <a:lstStyle>
            <a:lvl1pPr marL="0" marR="0" indent="0" algn="l" defTabSz="508525" rtl="0" eaLnBrk="1" fontAlgn="auto" latinLnBrk="0" hangingPunct="1">
              <a:lnSpc>
                <a:spcPct val="100000"/>
              </a:lnSpc>
              <a:spcBef>
                <a:spcPts val="0"/>
              </a:spcBef>
              <a:spcAft>
                <a:spcPts val="0"/>
              </a:spcAft>
              <a:buClrTx/>
              <a:buSzTx/>
              <a:buFont typeface="Arial"/>
              <a:buNone/>
              <a:tabLst/>
              <a:defRPr lang="en-US" sz="2000" b="0" kern="1200" cap="none" spc="0" baseline="0" dirty="0" smtClean="0">
                <a:solidFill>
                  <a:schemeClr val="tx1"/>
                </a:solidFill>
                <a:latin typeface="Segoe UI Semibold" panose="020B0702040204020203" pitchFamily="34" charset="0"/>
                <a:ea typeface="+mn-ea"/>
                <a:cs typeface="Segoe UI Semibold" panose="020B07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Subhead</a:t>
            </a:r>
          </a:p>
        </p:txBody>
      </p:sp>
      <p:sp>
        <p:nvSpPr>
          <p:cNvPr id="2" name="Slide Number Placeholder 1">
            <a:extLst>
              <a:ext uri="{FF2B5EF4-FFF2-40B4-BE49-F238E27FC236}">
                <a16:creationId xmlns:a16="http://schemas.microsoft.com/office/drawing/2014/main" id="{36AF597D-6BB7-40E2-A1E3-588C2DE51289}"/>
              </a:ext>
            </a:extLst>
          </p:cNvPr>
          <p:cNvSpPr>
            <a:spLocks noGrp="1"/>
          </p:cNvSpPr>
          <p:nvPr>
            <p:ph type="sldNum" sz="quarter" idx="18"/>
          </p:nvPr>
        </p:nvSpPr>
        <p:spPr/>
        <p:txBody>
          <a:bodyPr/>
          <a:lstStyle/>
          <a:p>
            <a:fld id="{6917C22C-C5D7-4539-A137-217872CE6377}" type="slidenum">
              <a:rPr lang="en-US" smtClean="0"/>
              <a:pPr/>
              <a:t>‹#›</a:t>
            </a:fld>
            <a:endParaRPr lang="en-US"/>
          </a:p>
        </p:txBody>
      </p:sp>
      <p:sp>
        <p:nvSpPr>
          <p:cNvPr id="3" name="Title 2">
            <a:extLst>
              <a:ext uri="{FF2B5EF4-FFF2-40B4-BE49-F238E27FC236}">
                <a16:creationId xmlns:a16="http://schemas.microsoft.com/office/drawing/2014/main" id="{8D0396DE-A26A-4B21-A522-2B116DA3B34F}"/>
              </a:ext>
            </a:extLst>
          </p:cNvPr>
          <p:cNvSpPr>
            <a:spLocks noGrp="1"/>
          </p:cNvSpPr>
          <p:nvPr>
            <p:ph type="title" hasCustomPrompt="1"/>
          </p:nvPr>
        </p:nvSpPr>
        <p:spPr>
          <a:xfrm>
            <a:off x="394821" y="341737"/>
            <a:ext cx="10637552" cy="1170432"/>
          </a:xfrm>
        </p:spPr>
        <p:txBody>
          <a:bodyPr vert="horz" lIns="0" tIns="0" rIns="0" bIns="0" rtlCol="0" anchor="t" anchorCtr="0">
            <a:noAutofit/>
          </a:bodyPr>
          <a:lstStyle>
            <a:lvl1pPr>
              <a:defRPr lang="en-US" b="0" dirty="0">
                <a:gradFill>
                  <a:gsLst>
                    <a:gs pos="56637">
                      <a:schemeClr val="tx1"/>
                    </a:gs>
                    <a:gs pos="33000">
                      <a:schemeClr val="tx1"/>
                    </a:gs>
                  </a:gsLst>
                  <a:lin ang="5400000" scaled="1"/>
                </a:gradFill>
              </a:defRPr>
            </a:lvl1pPr>
          </a:lstStyle>
          <a:p>
            <a:pPr lvl="0">
              <a:buClrTx/>
            </a:pPr>
            <a:r>
              <a:rPr lang="en-US"/>
              <a:t>Headline</a:t>
            </a:r>
          </a:p>
        </p:txBody>
      </p:sp>
    </p:spTree>
    <p:extLst>
      <p:ext uri="{BB962C8B-B14F-4D97-AF65-F5344CB8AC3E}">
        <p14:creationId xmlns:p14="http://schemas.microsoft.com/office/powerpoint/2010/main" val="2704392750"/>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pos="4970">
          <p15:clr>
            <a:srgbClr val="FBAE40"/>
          </p15:clr>
        </p15:guide>
        <p15:guide id="2" pos="2570">
          <p15:clr>
            <a:srgbClr val="FBAE40"/>
          </p15:clr>
        </p15:guide>
        <p15:guide id="3" pos="2864">
          <p15:clr>
            <a:srgbClr val="FBAE40"/>
          </p15:clr>
        </p15:guide>
        <p15:guide id="4" pos="5264">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0_TWO COLUMN DARK">
    <p:bg>
      <p:bgPr>
        <a:solidFill>
          <a:schemeClr val="accent1"/>
        </a:solidFill>
        <a:effectLst/>
      </p:bgPr>
    </p:bg>
    <p:spTree>
      <p:nvGrpSpPr>
        <p:cNvPr id="1" name=""/>
        <p:cNvGrpSpPr/>
        <p:nvPr/>
      </p:nvGrpSpPr>
      <p:grpSpPr>
        <a:xfrm>
          <a:off x="0" y="0"/>
          <a:ext cx="0" cy="0"/>
          <a:chOff x="0" y="0"/>
          <a:chExt cx="0" cy="0"/>
        </a:xfrm>
      </p:grpSpPr>
      <p:sp>
        <p:nvSpPr>
          <p:cNvPr id="8" name="Text Placeholder 2"/>
          <p:cNvSpPr>
            <a:spLocks noGrp="1"/>
          </p:cNvSpPr>
          <p:nvPr userDrawn="1">
            <p:ph type="body" sz="quarter" idx="11" hasCustomPrompt="1"/>
          </p:nvPr>
        </p:nvSpPr>
        <p:spPr>
          <a:xfrm>
            <a:off x="435934" y="2184652"/>
            <a:ext cx="5534913" cy="2656286"/>
          </a:xfrm>
        </p:spPr>
        <p:txBody>
          <a:bodyPr lIns="0" tIns="0" rIns="0" bIns="0">
            <a:noAutofit/>
          </a:bodyPr>
          <a:lstStyle>
            <a:lvl1pPr marL="0" marR="0" indent="0" algn="l" defTabSz="508525" rtl="0" eaLnBrk="1" fontAlgn="auto" latinLnBrk="0" hangingPunct="1">
              <a:lnSpc>
                <a:spcPct val="114000"/>
              </a:lnSpc>
              <a:spcBef>
                <a:spcPts val="0"/>
              </a:spcBef>
              <a:spcAft>
                <a:spcPts val="0"/>
              </a:spcAft>
              <a:buClrTx/>
              <a:buSzTx/>
              <a:buFont typeface="Arial"/>
              <a:buNone/>
              <a:tabLst/>
              <a:defRPr lang="en-US" sz="2000" b="0" kern="1200" cap="none" spc="0" baseline="0" dirty="0" smtClean="0">
                <a:gradFill>
                  <a:gsLst>
                    <a:gs pos="91150">
                      <a:schemeClr val="tx1"/>
                    </a:gs>
                    <a:gs pos="74000">
                      <a:schemeClr val="tx1"/>
                    </a:gs>
                  </a:gsLst>
                  <a:lin ang="5400000" scaled="1"/>
                </a:gradFill>
                <a:latin typeface="Segoe UI" panose="020B0502040204020203" pitchFamily="34" charset="0"/>
                <a:ea typeface="+mn-ea"/>
                <a:cs typeface="Segoe UI" panose="020B05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Body copy</a:t>
            </a:r>
          </a:p>
        </p:txBody>
      </p:sp>
      <p:sp>
        <p:nvSpPr>
          <p:cNvPr id="6" name="Text Placeholder 2"/>
          <p:cNvSpPr>
            <a:spLocks noGrp="1"/>
          </p:cNvSpPr>
          <p:nvPr>
            <p:ph type="body" sz="quarter" idx="14" hasCustomPrompt="1"/>
          </p:nvPr>
        </p:nvSpPr>
        <p:spPr>
          <a:xfrm>
            <a:off x="399824" y="347054"/>
            <a:ext cx="11036744" cy="1170432"/>
          </a:xfrm>
        </p:spPr>
        <p:txBody>
          <a:bodyPr lIns="0" tIns="0" rIns="0" bIns="0" anchor="t" anchorCtr="0">
            <a:noAutofit/>
          </a:bodyPr>
          <a:lstStyle>
            <a:lvl1pPr marL="0" indent="0" algn="l" defTabSz="508525" rtl="0" eaLnBrk="1" latinLnBrk="0" hangingPunct="1">
              <a:lnSpc>
                <a:spcPct val="90000"/>
              </a:lnSpc>
              <a:spcBef>
                <a:spcPts val="0"/>
              </a:spcBef>
              <a:spcAft>
                <a:spcPts val="0"/>
              </a:spcAft>
              <a:buFont typeface="Arial"/>
              <a:buNone/>
              <a:defRPr lang="en-US" sz="3599" b="0" kern="1200" cap="none" spc="-100" baseline="0" dirty="0">
                <a:gradFill>
                  <a:gsLst>
                    <a:gs pos="40075">
                      <a:srgbClr val="FFFFFF"/>
                    </a:gs>
                    <a:gs pos="30000">
                      <a:srgbClr val="FFFFFF"/>
                    </a:gs>
                  </a:gsLst>
                  <a:lin ang="5400000" scaled="0"/>
                </a:gradFill>
                <a:latin typeface="Segoe UI Semibold" panose="020B0702040204020203" pitchFamily="34" charset="0"/>
                <a:ea typeface="+mn-ea"/>
                <a:cs typeface="Segoe UI Semibold" panose="020B07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Headline</a:t>
            </a:r>
          </a:p>
        </p:txBody>
      </p:sp>
      <p:sp>
        <p:nvSpPr>
          <p:cNvPr id="9" name="Text Placeholder 2"/>
          <p:cNvSpPr>
            <a:spLocks noGrp="1"/>
          </p:cNvSpPr>
          <p:nvPr>
            <p:ph type="body" sz="quarter" idx="15" hasCustomPrompt="1"/>
          </p:nvPr>
        </p:nvSpPr>
        <p:spPr>
          <a:xfrm>
            <a:off x="436415" y="1677698"/>
            <a:ext cx="5536230" cy="387049"/>
          </a:xfrm>
        </p:spPr>
        <p:txBody>
          <a:bodyPr lIns="0" tIns="0" rIns="0" bIns="0" anchor="b" anchorCtr="0">
            <a:noAutofit/>
          </a:bodyPr>
          <a:lstStyle>
            <a:lvl1pPr marL="0" marR="0" indent="0" algn="l" defTabSz="508525" rtl="0" eaLnBrk="1" fontAlgn="auto" latinLnBrk="0" hangingPunct="1">
              <a:lnSpc>
                <a:spcPct val="100000"/>
              </a:lnSpc>
              <a:spcBef>
                <a:spcPts val="0"/>
              </a:spcBef>
              <a:spcAft>
                <a:spcPts val="0"/>
              </a:spcAft>
              <a:buClrTx/>
              <a:buSzTx/>
              <a:buFont typeface="Arial"/>
              <a:buNone/>
              <a:tabLst/>
              <a:defRPr lang="en-US" sz="2000" b="0" kern="1200" cap="none" spc="0" baseline="0" dirty="0" smtClean="0">
                <a:gradFill>
                  <a:gsLst>
                    <a:gs pos="91150">
                      <a:schemeClr val="tx1"/>
                    </a:gs>
                    <a:gs pos="74000">
                      <a:schemeClr val="tx1"/>
                    </a:gs>
                  </a:gsLst>
                  <a:lin ang="5400000" scaled="1"/>
                </a:gradFill>
                <a:latin typeface="Segoe UI Semibold" panose="020B0702040204020203" pitchFamily="34" charset="0"/>
                <a:ea typeface="+mn-ea"/>
                <a:cs typeface="Segoe UI Semibold" panose="020B07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Subhead</a:t>
            </a:r>
          </a:p>
        </p:txBody>
      </p:sp>
      <p:sp>
        <p:nvSpPr>
          <p:cNvPr id="18" name="Text Placeholder 2"/>
          <p:cNvSpPr>
            <a:spLocks noGrp="1"/>
          </p:cNvSpPr>
          <p:nvPr>
            <p:ph type="body" sz="quarter" idx="16" hasCustomPrompt="1"/>
          </p:nvPr>
        </p:nvSpPr>
        <p:spPr>
          <a:xfrm>
            <a:off x="6436426" y="2184652"/>
            <a:ext cx="5534913" cy="2656286"/>
          </a:xfrm>
        </p:spPr>
        <p:txBody>
          <a:bodyPr lIns="0" tIns="0" rIns="0" bIns="0">
            <a:noAutofit/>
          </a:bodyPr>
          <a:lstStyle>
            <a:lvl1pPr marL="0" marR="0" indent="0" algn="l" defTabSz="508525" rtl="0" eaLnBrk="1" fontAlgn="auto" latinLnBrk="0" hangingPunct="1">
              <a:lnSpc>
                <a:spcPct val="114000"/>
              </a:lnSpc>
              <a:spcBef>
                <a:spcPts val="0"/>
              </a:spcBef>
              <a:spcAft>
                <a:spcPts val="0"/>
              </a:spcAft>
              <a:buClrTx/>
              <a:buSzTx/>
              <a:buFont typeface="Arial"/>
              <a:buNone/>
              <a:tabLst/>
              <a:defRPr lang="en-US" sz="2000" b="0" kern="1200" cap="none" spc="0" baseline="0" dirty="0" smtClean="0">
                <a:gradFill>
                  <a:gsLst>
                    <a:gs pos="91150">
                      <a:schemeClr val="tx1"/>
                    </a:gs>
                    <a:gs pos="74000">
                      <a:schemeClr val="tx1"/>
                    </a:gs>
                  </a:gsLst>
                  <a:lin ang="5400000" scaled="1"/>
                </a:gradFill>
                <a:latin typeface="Segoe UI" panose="020B0502040204020203" pitchFamily="34" charset="0"/>
                <a:ea typeface="+mn-ea"/>
                <a:cs typeface="Segoe UI" panose="020B05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Body copy</a:t>
            </a:r>
          </a:p>
        </p:txBody>
      </p:sp>
      <p:sp>
        <p:nvSpPr>
          <p:cNvPr id="19" name="Text Placeholder 2"/>
          <p:cNvSpPr>
            <a:spLocks noGrp="1"/>
          </p:cNvSpPr>
          <p:nvPr>
            <p:ph type="body" sz="quarter" idx="17" hasCustomPrompt="1"/>
          </p:nvPr>
        </p:nvSpPr>
        <p:spPr>
          <a:xfrm>
            <a:off x="6434527" y="1677698"/>
            <a:ext cx="5536230" cy="387049"/>
          </a:xfrm>
        </p:spPr>
        <p:txBody>
          <a:bodyPr lIns="0" tIns="0" rIns="0" bIns="0" anchor="b" anchorCtr="0">
            <a:noAutofit/>
          </a:bodyPr>
          <a:lstStyle>
            <a:lvl1pPr marL="0" marR="0" indent="0" algn="l" defTabSz="508525" rtl="0" eaLnBrk="1" fontAlgn="auto" latinLnBrk="0" hangingPunct="1">
              <a:lnSpc>
                <a:spcPct val="100000"/>
              </a:lnSpc>
              <a:spcBef>
                <a:spcPts val="0"/>
              </a:spcBef>
              <a:spcAft>
                <a:spcPts val="0"/>
              </a:spcAft>
              <a:buClrTx/>
              <a:buSzTx/>
              <a:buFont typeface="Arial"/>
              <a:buNone/>
              <a:tabLst/>
              <a:defRPr lang="en-US" sz="2000" b="0" kern="1200" cap="none" spc="0" baseline="0" dirty="0" smtClean="0">
                <a:gradFill>
                  <a:gsLst>
                    <a:gs pos="91150">
                      <a:schemeClr val="tx1"/>
                    </a:gs>
                    <a:gs pos="74000">
                      <a:schemeClr val="tx1"/>
                    </a:gs>
                  </a:gsLst>
                  <a:lin ang="5400000" scaled="1"/>
                </a:gradFill>
                <a:latin typeface="Segoe UI Semibold" panose="020B0702040204020203" pitchFamily="34" charset="0"/>
                <a:ea typeface="+mn-ea"/>
                <a:cs typeface="Segoe UI Semibold" panose="020B07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Subhead</a:t>
            </a:r>
          </a:p>
        </p:txBody>
      </p:sp>
      <p:sp>
        <p:nvSpPr>
          <p:cNvPr id="2" name="Slide Number Placeholder 1">
            <a:extLst>
              <a:ext uri="{FF2B5EF4-FFF2-40B4-BE49-F238E27FC236}">
                <a16:creationId xmlns:a16="http://schemas.microsoft.com/office/drawing/2014/main" id="{76FAD10C-95AC-426C-B3F9-77E7B4F7B112}"/>
              </a:ext>
            </a:extLst>
          </p:cNvPr>
          <p:cNvSpPr>
            <a:spLocks noGrp="1"/>
          </p:cNvSpPr>
          <p:nvPr>
            <p:ph type="sldNum" sz="quarter" idx="18"/>
          </p:nvPr>
        </p:nvSpPr>
        <p:spPr/>
        <p:txBody>
          <a:bodyPr/>
          <a:lstStyle>
            <a:lvl1pPr>
              <a:defRPr>
                <a:solidFill>
                  <a:schemeClr val="tx1"/>
                </a:solidFill>
              </a:defRPr>
            </a:lvl1pPr>
          </a:lstStyle>
          <a:p>
            <a:fld id="{6917C22C-C5D7-4539-A137-217872CE6377}" type="slidenum">
              <a:rPr lang="en-US" smtClean="0"/>
              <a:pPr/>
              <a:t>‹#›</a:t>
            </a:fld>
            <a:endParaRPr lang="en-US"/>
          </a:p>
        </p:txBody>
      </p:sp>
    </p:spTree>
    <p:extLst>
      <p:ext uri="{BB962C8B-B14F-4D97-AF65-F5344CB8AC3E}">
        <p14:creationId xmlns:p14="http://schemas.microsoft.com/office/powerpoint/2010/main" val="123774359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pos="4970">
          <p15:clr>
            <a:srgbClr val="FBAE40"/>
          </p15:clr>
        </p15:guide>
        <p15:guide id="2" pos="2570">
          <p15:clr>
            <a:srgbClr val="FBAE40"/>
          </p15:clr>
        </p15:guide>
        <p15:guide id="3" pos="2864">
          <p15:clr>
            <a:srgbClr val="FBAE40"/>
          </p15:clr>
        </p15:guide>
        <p15:guide id="4" pos="5264">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1_THREE COLUMN">
    <p:spTree>
      <p:nvGrpSpPr>
        <p:cNvPr id="1" name=""/>
        <p:cNvGrpSpPr/>
        <p:nvPr/>
      </p:nvGrpSpPr>
      <p:grpSpPr>
        <a:xfrm>
          <a:off x="0" y="0"/>
          <a:ext cx="0" cy="0"/>
          <a:chOff x="0" y="0"/>
          <a:chExt cx="0" cy="0"/>
        </a:xfrm>
      </p:grpSpPr>
      <p:sp>
        <p:nvSpPr>
          <p:cNvPr id="8" name="Text Placeholder 2"/>
          <p:cNvSpPr>
            <a:spLocks noGrp="1"/>
          </p:cNvSpPr>
          <p:nvPr userDrawn="1">
            <p:ph type="body" sz="quarter" idx="11" hasCustomPrompt="1"/>
          </p:nvPr>
        </p:nvSpPr>
        <p:spPr>
          <a:xfrm>
            <a:off x="435643" y="2185093"/>
            <a:ext cx="3521215" cy="2656286"/>
          </a:xfrm>
        </p:spPr>
        <p:txBody>
          <a:bodyPr lIns="0" tIns="0" rIns="0" bIns="0">
            <a:noAutofit/>
          </a:bodyPr>
          <a:lstStyle>
            <a:lvl1pPr marL="0" marR="0" indent="0" algn="l" defTabSz="508525" rtl="0" eaLnBrk="1" fontAlgn="auto" latinLnBrk="0" hangingPunct="1">
              <a:lnSpc>
                <a:spcPct val="114000"/>
              </a:lnSpc>
              <a:spcBef>
                <a:spcPts val="0"/>
              </a:spcBef>
              <a:spcAft>
                <a:spcPts val="0"/>
              </a:spcAft>
              <a:buClrTx/>
              <a:buSzTx/>
              <a:buFont typeface="Arial"/>
              <a:buNone/>
              <a:tabLst/>
              <a:defRPr lang="en-US" sz="2000" b="0" kern="1200" cap="none" spc="0" baseline="0" dirty="0" smtClean="0">
                <a:solidFill>
                  <a:schemeClr val="tx1"/>
                </a:solidFill>
                <a:latin typeface="Segoe UI" panose="020B0502040204020203" pitchFamily="34" charset="0"/>
                <a:ea typeface="+mn-ea"/>
                <a:cs typeface="Segoe UI" panose="020B05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Body copy</a:t>
            </a:r>
          </a:p>
        </p:txBody>
      </p:sp>
      <p:sp>
        <p:nvSpPr>
          <p:cNvPr id="9" name="Text Placeholder 2"/>
          <p:cNvSpPr>
            <a:spLocks noGrp="1"/>
          </p:cNvSpPr>
          <p:nvPr>
            <p:ph type="body" sz="quarter" idx="15" hasCustomPrompt="1"/>
          </p:nvPr>
        </p:nvSpPr>
        <p:spPr>
          <a:xfrm>
            <a:off x="436124" y="1678138"/>
            <a:ext cx="3522053" cy="387049"/>
          </a:xfrm>
        </p:spPr>
        <p:txBody>
          <a:bodyPr lIns="0" tIns="0" rIns="0" bIns="0" anchor="b" anchorCtr="0">
            <a:noAutofit/>
          </a:bodyPr>
          <a:lstStyle>
            <a:lvl1pPr marL="0" marR="0" indent="0" algn="l" defTabSz="508525" rtl="0" eaLnBrk="1" fontAlgn="auto" latinLnBrk="0" hangingPunct="1">
              <a:lnSpc>
                <a:spcPct val="100000"/>
              </a:lnSpc>
              <a:spcBef>
                <a:spcPts val="0"/>
              </a:spcBef>
              <a:spcAft>
                <a:spcPts val="0"/>
              </a:spcAft>
              <a:buClrTx/>
              <a:buSzTx/>
              <a:buFont typeface="Arial"/>
              <a:buNone/>
              <a:tabLst/>
              <a:defRPr lang="en-US" sz="2000" b="0" kern="1200" cap="none" spc="0" baseline="0" dirty="0" smtClean="0">
                <a:solidFill>
                  <a:schemeClr val="tx1"/>
                </a:solidFill>
                <a:latin typeface="Segoe UI Semibold" panose="020B0702040204020203" pitchFamily="34" charset="0"/>
                <a:ea typeface="+mn-ea"/>
                <a:cs typeface="Segoe UI Semibold" panose="020B07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Subhead</a:t>
            </a:r>
          </a:p>
        </p:txBody>
      </p:sp>
      <p:sp>
        <p:nvSpPr>
          <p:cNvPr id="18" name="Text Placeholder 2"/>
          <p:cNvSpPr>
            <a:spLocks noGrp="1"/>
          </p:cNvSpPr>
          <p:nvPr>
            <p:ph type="body" sz="quarter" idx="16" hasCustomPrompt="1"/>
          </p:nvPr>
        </p:nvSpPr>
        <p:spPr>
          <a:xfrm>
            <a:off x="4457631" y="2185093"/>
            <a:ext cx="3521215" cy="2656286"/>
          </a:xfrm>
        </p:spPr>
        <p:txBody>
          <a:bodyPr lIns="0" tIns="0" rIns="0" bIns="0">
            <a:noAutofit/>
          </a:bodyPr>
          <a:lstStyle>
            <a:lvl1pPr marL="0" marR="0" indent="0" algn="l" defTabSz="508525" rtl="0" eaLnBrk="1" fontAlgn="auto" latinLnBrk="0" hangingPunct="1">
              <a:lnSpc>
                <a:spcPct val="114000"/>
              </a:lnSpc>
              <a:spcBef>
                <a:spcPts val="0"/>
              </a:spcBef>
              <a:spcAft>
                <a:spcPts val="0"/>
              </a:spcAft>
              <a:buClrTx/>
              <a:buSzTx/>
              <a:buFont typeface="Arial"/>
              <a:buNone/>
              <a:tabLst/>
              <a:defRPr lang="en-US" sz="2000" b="0" kern="1200" cap="none" spc="0" baseline="0" dirty="0" smtClean="0">
                <a:solidFill>
                  <a:schemeClr val="tx1"/>
                </a:solidFill>
                <a:latin typeface="Segoe UI" panose="020B0502040204020203" pitchFamily="34" charset="0"/>
                <a:ea typeface="+mn-ea"/>
                <a:cs typeface="Segoe UI" panose="020B05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Body copy</a:t>
            </a:r>
          </a:p>
        </p:txBody>
      </p:sp>
      <p:sp>
        <p:nvSpPr>
          <p:cNvPr id="19" name="Text Placeholder 2"/>
          <p:cNvSpPr>
            <a:spLocks noGrp="1"/>
          </p:cNvSpPr>
          <p:nvPr>
            <p:ph type="body" sz="quarter" idx="17" hasCustomPrompt="1"/>
          </p:nvPr>
        </p:nvSpPr>
        <p:spPr>
          <a:xfrm>
            <a:off x="4457212" y="1678138"/>
            <a:ext cx="3522053" cy="387049"/>
          </a:xfrm>
        </p:spPr>
        <p:txBody>
          <a:bodyPr lIns="0" tIns="0" rIns="0" bIns="0" anchor="b" anchorCtr="0">
            <a:noAutofit/>
          </a:bodyPr>
          <a:lstStyle>
            <a:lvl1pPr marL="0" marR="0" indent="0" algn="l" defTabSz="508525" rtl="0" eaLnBrk="1" fontAlgn="auto" latinLnBrk="0" hangingPunct="1">
              <a:lnSpc>
                <a:spcPct val="100000"/>
              </a:lnSpc>
              <a:spcBef>
                <a:spcPts val="0"/>
              </a:spcBef>
              <a:spcAft>
                <a:spcPts val="0"/>
              </a:spcAft>
              <a:buClrTx/>
              <a:buSzTx/>
              <a:buFont typeface="Arial"/>
              <a:buNone/>
              <a:tabLst/>
              <a:defRPr lang="en-US" sz="2000" b="0" kern="1200" cap="none" spc="0" baseline="0" dirty="0" smtClean="0">
                <a:solidFill>
                  <a:schemeClr val="tx1"/>
                </a:solidFill>
                <a:latin typeface="Segoe UI Semibold" panose="020B0702040204020203" pitchFamily="34" charset="0"/>
                <a:ea typeface="+mn-ea"/>
                <a:cs typeface="Segoe UI Semibold" panose="020B07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Subhead</a:t>
            </a:r>
          </a:p>
        </p:txBody>
      </p:sp>
      <p:sp>
        <p:nvSpPr>
          <p:cNvPr id="20" name="Text Placeholder 2"/>
          <p:cNvSpPr>
            <a:spLocks noGrp="1"/>
          </p:cNvSpPr>
          <p:nvPr>
            <p:ph type="body" sz="quarter" idx="18" hasCustomPrompt="1"/>
          </p:nvPr>
        </p:nvSpPr>
        <p:spPr>
          <a:xfrm>
            <a:off x="8467515" y="2185093"/>
            <a:ext cx="3521215" cy="2656286"/>
          </a:xfrm>
        </p:spPr>
        <p:txBody>
          <a:bodyPr lIns="0" tIns="0" rIns="0" bIns="0">
            <a:noAutofit/>
          </a:bodyPr>
          <a:lstStyle>
            <a:lvl1pPr marL="0" marR="0" indent="0" algn="l" defTabSz="508525" rtl="0" eaLnBrk="1" fontAlgn="auto" latinLnBrk="0" hangingPunct="1">
              <a:lnSpc>
                <a:spcPct val="114000"/>
              </a:lnSpc>
              <a:spcBef>
                <a:spcPts val="0"/>
              </a:spcBef>
              <a:spcAft>
                <a:spcPts val="0"/>
              </a:spcAft>
              <a:buClrTx/>
              <a:buSzTx/>
              <a:buFont typeface="Arial"/>
              <a:buNone/>
              <a:tabLst/>
              <a:defRPr lang="en-US" sz="2000" b="0" kern="1200" cap="none" spc="0" baseline="0" dirty="0" smtClean="0">
                <a:solidFill>
                  <a:schemeClr val="tx1"/>
                </a:solidFill>
                <a:latin typeface="Segoe UI" panose="020B0502040204020203" pitchFamily="34" charset="0"/>
                <a:ea typeface="+mn-ea"/>
                <a:cs typeface="Segoe UI" panose="020B05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Body copy</a:t>
            </a:r>
          </a:p>
        </p:txBody>
      </p:sp>
      <p:sp>
        <p:nvSpPr>
          <p:cNvPr id="21" name="Text Placeholder 2"/>
          <p:cNvSpPr>
            <a:spLocks noGrp="1"/>
          </p:cNvSpPr>
          <p:nvPr>
            <p:ph type="body" sz="quarter" idx="19" hasCustomPrompt="1"/>
          </p:nvPr>
        </p:nvSpPr>
        <p:spPr>
          <a:xfrm>
            <a:off x="8465600" y="1678138"/>
            <a:ext cx="3522053" cy="387049"/>
          </a:xfrm>
        </p:spPr>
        <p:txBody>
          <a:bodyPr lIns="0" tIns="0" rIns="0" bIns="0" anchor="b" anchorCtr="0">
            <a:noAutofit/>
          </a:bodyPr>
          <a:lstStyle>
            <a:lvl1pPr marL="0" marR="0" indent="0" algn="l" defTabSz="508525" rtl="0" eaLnBrk="1" fontAlgn="auto" latinLnBrk="0" hangingPunct="1">
              <a:lnSpc>
                <a:spcPct val="100000"/>
              </a:lnSpc>
              <a:spcBef>
                <a:spcPts val="0"/>
              </a:spcBef>
              <a:spcAft>
                <a:spcPts val="0"/>
              </a:spcAft>
              <a:buClrTx/>
              <a:buSzTx/>
              <a:buFont typeface="Arial"/>
              <a:buNone/>
              <a:tabLst/>
              <a:defRPr lang="en-US" sz="2000" b="0" kern="1200" cap="none" spc="0" baseline="0" dirty="0" smtClean="0">
                <a:solidFill>
                  <a:schemeClr val="tx1"/>
                </a:solidFill>
                <a:latin typeface="Segoe UI Semibold" panose="020B0702040204020203" pitchFamily="34" charset="0"/>
                <a:ea typeface="+mn-ea"/>
                <a:cs typeface="Segoe UI Semibold" panose="020B07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Subhead</a:t>
            </a:r>
          </a:p>
        </p:txBody>
      </p:sp>
      <p:sp>
        <p:nvSpPr>
          <p:cNvPr id="2" name="Slide Number Placeholder 1">
            <a:extLst>
              <a:ext uri="{FF2B5EF4-FFF2-40B4-BE49-F238E27FC236}">
                <a16:creationId xmlns:a16="http://schemas.microsoft.com/office/drawing/2014/main" id="{F9173BEB-7CAB-4AC8-81B7-253C6EC8A45B}"/>
              </a:ext>
            </a:extLst>
          </p:cNvPr>
          <p:cNvSpPr>
            <a:spLocks noGrp="1"/>
          </p:cNvSpPr>
          <p:nvPr>
            <p:ph type="sldNum" sz="quarter" idx="20"/>
          </p:nvPr>
        </p:nvSpPr>
        <p:spPr/>
        <p:txBody>
          <a:bodyPr/>
          <a:lstStyle/>
          <a:p>
            <a:fld id="{6917C22C-C5D7-4539-A137-217872CE6377}" type="slidenum">
              <a:rPr lang="en-US" smtClean="0"/>
              <a:pPr/>
              <a:t>‹#›</a:t>
            </a:fld>
            <a:endParaRPr lang="en-US"/>
          </a:p>
        </p:txBody>
      </p:sp>
      <p:sp>
        <p:nvSpPr>
          <p:cNvPr id="3" name="Title 2">
            <a:extLst>
              <a:ext uri="{FF2B5EF4-FFF2-40B4-BE49-F238E27FC236}">
                <a16:creationId xmlns:a16="http://schemas.microsoft.com/office/drawing/2014/main" id="{054D5C07-12D3-4F51-AE67-ECCFC3A66D17}"/>
              </a:ext>
            </a:extLst>
          </p:cNvPr>
          <p:cNvSpPr>
            <a:spLocks noGrp="1"/>
          </p:cNvSpPr>
          <p:nvPr>
            <p:ph type="title" hasCustomPrompt="1"/>
          </p:nvPr>
        </p:nvSpPr>
        <p:spPr>
          <a:xfrm>
            <a:off x="394820" y="341737"/>
            <a:ext cx="10637553" cy="1165754"/>
          </a:xfrm>
        </p:spPr>
        <p:txBody>
          <a:bodyPr vert="horz" lIns="0" tIns="0" rIns="0" bIns="0" rtlCol="0" anchor="t" anchorCtr="0">
            <a:noAutofit/>
          </a:bodyPr>
          <a:lstStyle>
            <a:lvl1pPr>
              <a:defRPr lang="en-US" b="0">
                <a:gradFill>
                  <a:gsLst>
                    <a:gs pos="40075">
                      <a:schemeClr val="tx1"/>
                    </a:gs>
                    <a:gs pos="30000">
                      <a:schemeClr val="tx1"/>
                    </a:gs>
                  </a:gsLst>
                  <a:lin ang="5400000" scaled="0"/>
                </a:gradFill>
              </a:defRPr>
            </a:lvl1pPr>
          </a:lstStyle>
          <a:p>
            <a:pPr lvl="0">
              <a:buClrTx/>
            </a:pPr>
            <a:r>
              <a:rPr lang="en-US"/>
              <a:t>Headline</a:t>
            </a:r>
          </a:p>
        </p:txBody>
      </p:sp>
    </p:spTree>
    <p:extLst>
      <p:ext uri="{BB962C8B-B14F-4D97-AF65-F5344CB8AC3E}">
        <p14:creationId xmlns:p14="http://schemas.microsoft.com/office/powerpoint/2010/main" val="533806036"/>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pos="5045">
          <p15:clr>
            <a:srgbClr val="FBAE40"/>
          </p15:clr>
        </p15:guide>
        <p15:guide id="2" pos="2501">
          <p15:clr>
            <a:srgbClr val="FBAE40"/>
          </p15:clr>
        </p15:guide>
        <p15:guide id="3" pos="2789">
          <p15:clr>
            <a:srgbClr val="FBAE40"/>
          </p15:clr>
        </p15:guide>
        <p15:guide id="4" pos="5333">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2_THREE COLUMN DARK">
    <p:bg>
      <p:bgPr>
        <a:solidFill>
          <a:schemeClr val="accent1"/>
        </a:solidFill>
        <a:effectLst/>
      </p:bgPr>
    </p:bg>
    <p:spTree>
      <p:nvGrpSpPr>
        <p:cNvPr id="1" name=""/>
        <p:cNvGrpSpPr/>
        <p:nvPr/>
      </p:nvGrpSpPr>
      <p:grpSpPr>
        <a:xfrm>
          <a:off x="0" y="0"/>
          <a:ext cx="0" cy="0"/>
          <a:chOff x="0" y="0"/>
          <a:chExt cx="0" cy="0"/>
        </a:xfrm>
      </p:grpSpPr>
      <p:sp>
        <p:nvSpPr>
          <p:cNvPr id="8" name="Text Placeholder 2"/>
          <p:cNvSpPr>
            <a:spLocks noGrp="1"/>
          </p:cNvSpPr>
          <p:nvPr userDrawn="1">
            <p:ph type="body" sz="quarter" idx="11" hasCustomPrompt="1"/>
          </p:nvPr>
        </p:nvSpPr>
        <p:spPr>
          <a:xfrm>
            <a:off x="435643" y="2185093"/>
            <a:ext cx="3521215" cy="2656286"/>
          </a:xfrm>
        </p:spPr>
        <p:txBody>
          <a:bodyPr lIns="0" tIns="0" rIns="0" bIns="0">
            <a:noAutofit/>
          </a:bodyPr>
          <a:lstStyle>
            <a:lvl1pPr marL="0" marR="0" indent="0" algn="l" defTabSz="508525" rtl="0" eaLnBrk="1" fontAlgn="auto" latinLnBrk="0" hangingPunct="1">
              <a:lnSpc>
                <a:spcPct val="114000"/>
              </a:lnSpc>
              <a:spcBef>
                <a:spcPts val="0"/>
              </a:spcBef>
              <a:spcAft>
                <a:spcPts val="0"/>
              </a:spcAft>
              <a:buClrTx/>
              <a:buSzTx/>
              <a:buFont typeface="Arial"/>
              <a:buNone/>
              <a:tabLst/>
              <a:defRPr lang="en-US" sz="2000" b="0" kern="1200" cap="none" spc="0" baseline="0" dirty="0" smtClean="0">
                <a:gradFill>
                  <a:gsLst>
                    <a:gs pos="16763">
                      <a:schemeClr val="tx1"/>
                    </a:gs>
                    <a:gs pos="38728">
                      <a:schemeClr val="tx1"/>
                    </a:gs>
                  </a:gsLst>
                  <a:lin ang="5400000" scaled="1"/>
                </a:gradFill>
                <a:latin typeface="Segoe UI" panose="020B0502040204020203" pitchFamily="34" charset="0"/>
                <a:ea typeface="+mn-ea"/>
                <a:cs typeface="Segoe UI" panose="020B05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Body copy</a:t>
            </a:r>
          </a:p>
        </p:txBody>
      </p:sp>
      <p:sp>
        <p:nvSpPr>
          <p:cNvPr id="9" name="Text Placeholder 2"/>
          <p:cNvSpPr>
            <a:spLocks noGrp="1"/>
          </p:cNvSpPr>
          <p:nvPr>
            <p:ph type="body" sz="quarter" idx="15" hasCustomPrompt="1"/>
          </p:nvPr>
        </p:nvSpPr>
        <p:spPr>
          <a:xfrm>
            <a:off x="436124" y="1678138"/>
            <a:ext cx="3522053" cy="387049"/>
          </a:xfrm>
        </p:spPr>
        <p:txBody>
          <a:bodyPr lIns="0" tIns="0" rIns="0" bIns="0" anchor="b" anchorCtr="0">
            <a:noAutofit/>
          </a:bodyPr>
          <a:lstStyle>
            <a:lvl1pPr marL="0" marR="0" indent="0" algn="l" defTabSz="508525" rtl="0" eaLnBrk="1" fontAlgn="auto" latinLnBrk="0" hangingPunct="1">
              <a:lnSpc>
                <a:spcPct val="100000"/>
              </a:lnSpc>
              <a:spcBef>
                <a:spcPts val="0"/>
              </a:spcBef>
              <a:spcAft>
                <a:spcPts val="0"/>
              </a:spcAft>
              <a:buClrTx/>
              <a:buSzTx/>
              <a:buFont typeface="Arial"/>
              <a:buNone/>
              <a:tabLst/>
              <a:defRPr lang="en-US" sz="2000" b="0" kern="1200" cap="none" spc="0" baseline="0" dirty="0" smtClean="0">
                <a:gradFill>
                  <a:gsLst>
                    <a:gs pos="16763">
                      <a:schemeClr val="tx1"/>
                    </a:gs>
                    <a:gs pos="38728">
                      <a:schemeClr val="tx1"/>
                    </a:gs>
                  </a:gsLst>
                  <a:lin ang="5400000" scaled="1"/>
                </a:gradFill>
                <a:latin typeface="Segoe UI Semibold" panose="020B0702040204020203" pitchFamily="34" charset="0"/>
                <a:ea typeface="+mn-ea"/>
                <a:cs typeface="Segoe UI Semibold" panose="020B07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Subhead</a:t>
            </a:r>
          </a:p>
        </p:txBody>
      </p:sp>
      <p:sp>
        <p:nvSpPr>
          <p:cNvPr id="18" name="Text Placeholder 2"/>
          <p:cNvSpPr>
            <a:spLocks noGrp="1"/>
          </p:cNvSpPr>
          <p:nvPr>
            <p:ph type="body" sz="quarter" idx="16" hasCustomPrompt="1"/>
          </p:nvPr>
        </p:nvSpPr>
        <p:spPr>
          <a:xfrm>
            <a:off x="4457631" y="2185093"/>
            <a:ext cx="3521215" cy="2656286"/>
          </a:xfrm>
        </p:spPr>
        <p:txBody>
          <a:bodyPr lIns="0" tIns="0" rIns="0" bIns="0">
            <a:noAutofit/>
          </a:bodyPr>
          <a:lstStyle>
            <a:lvl1pPr marL="0" marR="0" indent="0" algn="l" defTabSz="508525" rtl="0" eaLnBrk="1" fontAlgn="auto" latinLnBrk="0" hangingPunct="1">
              <a:lnSpc>
                <a:spcPct val="114000"/>
              </a:lnSpc>
              <a:spcBef>
                <a:spcPts val="0"/>
              </a:spcBef>
              <a:spcAft>
                <a:spcPts val="0"/>
              </a:spcAft>
              <a:buClrTx/>
              <a:buSzTx/>
              <a:buFont typeface="Arial"/>
              <a:buNone/>
              <a:tabLst/>
              <a:defRPr lang="en-US" sz="2000" b="0" kern="1200" cap="none" spc="0" baseline="0" dirty="0" smtClean="0">
                <a:gradFill>
                  <a:gsLst>
                    <a:gs pos="16763">
                      <a:schemeClr val="tx1"/>
                    </a:gs>
                    <a:gs pos="38728">
                      <a:schemeClr val="tx1"/>
                    </a:gs>
                  </a:gsLst>
                  <a:lin ang="5400000" scaled="1"/>
                </a:gradFill>
                <a:latin typeface="Segoe UI" panose="020B0502040204020203" pitchFamily="34" charset="0"/>
                <a:ea typeface="+mn-ea"/>
                <a:cs typeface="Segoe UI" panose="020B05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Body copy</a:t>
            </a:r>
          </a:p>
        </p:txBody>
      </p:sp>
      <p:sp>
        <p:nvSpPr>
          <p:cNvPr id="19" name="Text Placeholder 2"/>
          <p:cNvSpPr>
            <a:spLocks noGrp="1"/>
          </p:cNvSpPr>
          <p:nvPr>
            <p:ph type="body" sz="quarter" idx="17" hasCustomPrompt="1"/>
          </p:nvPr>
        </p:nvSpPr>
        <p:spPr>
          <a:xfrm>
            <a:off x="4457212" y="1678138"/>
            <a:ext cx="3522053" cy="387049"/>
          </a:xfrm>
        </p:spPr>
        <p:txBody>
          <a:bodyPr lIns="0" tIns="0" rIns="0" bIns="0" anchor="b" anchorCtr="0">
            <a:noAutofit/>
          </a:bodyPr>
          <a:lstStyle>
            <a:lvl1pPr marL="0" marR="0" indent="0" algn="l" defTabSz="508525" rtl="0" eaLnBrk="1" fontAlgn="auto" latinLnBrk="0" hangingPunct="1">
              <a:lnSpc>
                <a:spcPct val="100000"/>
              </a:lnSpc>
              <a:spcBef>
                <a:spcPts val="0"/>
              </a:spcBef>
              <a:spcAft>
                <a:spcPts val="0"/>
              </a:spcAft>
              <a:buClrTx/>
              <a:buSzTx/>
              <a:buFont typeface="Arial"/>
              <a:buNone/>
              <a:tabLst/>
              <a:defRPr lang="en-US" sz="2000" b="0" kern="1200" cap="none" spc="0" baseline="0" dirty="0" smtClean="0">
                <a:gradFill>
                  <a:gsLst>
                    <a:gs pos="16763">
                      <a:schemeClr val="tx1"/>
                    </a:gs>
                    <a:gs pos="38728">
                      <a:schemeClr val="tx1"/>
                    </a:gs>
                  </a:gsLst>
                  <a:lin ang="5400000" scaled="1"/>
                </a:gradFill>
                <a:latin typeface="Segoe UI Semibold" panose="020B0702040204020203" pitchFamily="34" charset="0"/>
                <a:ea typeface="+mn-ea"/>
                <a:cs typeface="Segoe UI Semibold" panose="020B07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Subhead</a:t>
            </a:r>
          </a:p>
        </p:txBody>
      </p:sp>
      <p:sp>
        <p:nvSpPr>
          <p:cNvPr id="20" name="Text Placeholder 2"/>
          <p:cNvSpPr>
            <a:spLocks noGrp="1"/>
          </p:cNvSpPr>
          <p:nvPr>
            <p:ph type="body" sz="quarter" idx="18" hasCustomPrompt="1"/>
          </p:nvPr>
        </p:nvSpPr>
        <p:spPr>
          <a:xfrm>
            <a:off x="8467515" y="2185093"/>
            <a:ext cx="3521215" cy="2656286"/>
          </a:xfrm>
        </p:spPr>
        <p:txBody>
          <a:bodyPr lIns="0" tIns="0" rIns="0" bIns="0">
            <a:noAutofit/>
          </a:bodyPr>
          <a:lstStyle>
            <a:lvl1pPr marL="0" marR="0" indent="0" algn="l" defTabSz="508525" rtl="0" eaLnBrk="1" fontAlgn="auto" latinLnBrk="0" hangingPunct="1">
              <a:lnSpc>
                <a:spcPct val="114000"/>
              </a:lnSpc>
              <a:spcBef>
                <a:spcPts val="0"/>
              </a:spcBef>
              <a:spcAft>
                <a:spcPts val="0"/>
              </a:spcAft>
              <a:buClrTx/>
              <a:buSzTx/>
              <a:buFont typeface="Arial"/>
              <a:buNone/>
              <a:tabLst/>
              <a:defRPr lang="en-US" sz="2000" b="0" kern="1200" cap="none" spc="0" baseline="0" dirty="0" smtClean="0">
                <a:gradFill>
                  <a:gsLst>
                    <a:gs pos="16763">
                      <a:schemeClr val="tx1"/>
                    </a:gs>
                    <a:gs pos="38728">
                      <a:schemeClr val="tx1"/>
                    </a:gs>
                  </a:gsLst>
                  <a:lin ang="5400000" scaled="1"/>
                </a:gradFill>
                <a:latin typeface="Segoe UI" panose="020B0502040204020203" pitchFamily="34" charset="0"/>
                <a:ea typeface="+mn-ea"/>
                <a:cs typeface="Segoe UI" panose="020B05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Body copy</a:t>
            </a:r>
          </a:p>
        </p:txBody>
      </p:sp>
      <p:sp>
        <p:nvSpPr>
          <p:cNvPr id="21" name="Text Placeholder 2"/>
          <p:cNvSpPr>
            <a:spLocks noGrp="1"/>
          </p:cNvSpPr>
          <p:nvPr>
            <p:ph type="body" sz="quarter" idx="19" hasCustomPrompt="1"/>
          </p:nvPr>
        </p:nvSpPr>
        <p:spPr>
          <a:xfrm>
            <a:off x="8465600" y="1678138"/>
            <a:ext cx="3522053" cy="387049"/>
          </a:xfrm>
        </p:spPr>
        <p:txBody>
          <a:bodyPr lIns="0" tIns="0" rIns="0" bIns="0" anchor="b" anchorCtr="0">
            <a:noAutofit/>
          </a:bodyPr>
          <a:lstStyle>
            <a:lvl1pPr marL="0" marR="0" indent="0" algn="l" defTabSz="508525" rtl="0" eaLnBrk="1" fontAlgn="auto" latinLnBrk="0" hangingPunct="1">
              <a:lnSpc>
                <a:spcPct val="100000"/>
              </a:lnSpc>
              <a:spcBef>
                <a:spcPts val="0"/>
              </a:spcBef>
              <a:spcAft>
                <a:spcPts val="0"/>
              </a:spcAft>
              <a:buClrTx/>
              <a:buSzTx/>
              <a:buFont typeface="Arial"/>
              <a:buNone/>
              <a:tabLst/>
              <a:defRPr lang="en-US" sz="2000" b="0" kern="1200" cap="none" spc="0" baseline="0" dirty="0" smtClean="0">
                <a:gradFill>
                  <a:gsLst>
                    <a:gs pos="16763">
                      <a:schemeClr val="tx1"/>
                    </a:gs>
                    <a:gs pos="38728">
                      <a:schemeClr val="tx1"/>
                    </a:gs>
                  </a:gsLst>
                  <a:lin ang="5400000" scaled="1"/>
                </a:gradFill>
                <a:latin typeface="Segoe UI Semibold" panose="020B0702040204020203" pitchFamily="34" charset="0"/>
                <a:ea typeface="+mn-ea"/>
                <a:cs typeface="Segoe UI Semibold" panose="020B07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Subhead</a:t>
            </a:r>
          </a:p>
        </p:txBody>
      </p:sp>
      <p:sp>
        <p:nvSpPr>
          <p:cNvPr id="2" name="Slide Number Placeholder 1">
            <a:extLst>
              <a:ext uri="{FF2B5EF4-FFF2-40B4-BE49-F238E27FC236}">
                <a16:creationId xmlns:a16="http://schemas.microsoft.com/office/drawing/2014/main" id="{25D436F5-0371-4119-A5FA-CD62B74B6FA9}"/>
              </a:ext>
            </a:extLst>
          </p:cNvPr>
          <p:cNvSpPr>
            <a:spLocks noGrp="1"/>
          </p:cNvSpPr>
          <p:nvPr>
            <p:ph type="sldNum" sz="quarter" idx="20"/>
          </p:nvPr>
        </p:nvSpPr>
        <p:spPr/>
        <p:txBody>
          <a:bodyPr/>
          <a:lstStyle>
            <a:lvl1pPr>
              <a:defRPr>
                <a:solidFill>
                  <a:schemeClr val="tx1"/>
                </a:solidFill>
              </a:defRPr>
            </a:lvl1pPr>
          </a:lstStyle>
          <a:p>
            <a:fld id="{6917C22C-C5D7-4539-A137-217872CE6377}" type="slidenum">
              <a:rPr lang="en-US" smtClean="0"/>
              <a:pPr/>
              <a:t>‹#›</a:t>
            </a:fld>
            <a:endParaRPr lang="en-US"/>
          </a:p>
        </p:txBody>
      </p:sp>
      <p:sp>
        <p:nvSpPr>
          <p:cNvPr id="3" name="Title 2">
            <a:extLst>
              <a:ext uri="{FF2B5EF4-FFF2-40B4-BE49-F238E27FC236}">
                <a16:creationId xmlns:a16="http://schemas.microsoft.com/office/drawing/2014/main" id="{A6008AD0-9AD9-4B1C-95B8-64EF14F4B92F}"/>
              </a:ext>
            </a:extLst>
          </p:cNvPr>
          <p:cNvSpPr>
            <a:spLocks noGrp="1"/>
          </p:cNvSpPr>
          <p:nvPr>
            <p:ph type="title" hasCustomPrompt="1"/>
          </p:nvPr>
        </p:nvSpPr>
        <p:spPr>
          <a:xfrm>
            <a:off x="394820" y="341737"/>
            <a:ext cx="10637553" cy="1165754"/>
          </a:xfrm>
        </p:spPr>
        <p:txBody>
          <a:bodyPr vert="horz" lIns="0" tIns="0" rIns="0" bIns="0" rtlCol="0" anchor="t" anchorCtr="0">
            <a:noAutofit/>
          </a:bodyPr>
          <a:lstStyle>
            <a:lvl1pPr>
              <a:defRPr lang="en-US" b="0">
                <a:gradFill>
                  <a:gsLst>
                    <a:gs pos="40075">
                      <a:schemeClr val="tx1"/>
                    </a:gs>
                    <a:gs pos="30000">
                      <a:schemeClr val="tx1"/>
                    </a:gs>
                  </a:gsLst>
                  <a:lin ang="5400000" scaled="0"/>
                </a:gradFill>
              </a:defRPr>
            </a:lvl1pPr>
          </a:lstStyle>
          <a:p>
            <a:pPr lvl="0">
              <a:buClrTx/>
            </a:pPr>
            <a:r>
              <a:rPr lang="en-US"/>
              <a:t>Headline</a:t>
            </a:r>
          </a:p>
        </p:txBody>
      </p:sp>
    </p:spTree>
    <p:extLst>
      <p:ext uri="{BB962C8B-B14F-4D97-AF65-F5344CB8AC3E}">
        <p14:creationId xmlns:p14="http://schemas.microsoft.com/office/powerpoint/2010/main" val="3296942949"/>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pos="5045">
          <p15:clr>
            <a:srgbClr val="FBAE40"/>
          </p15:clr>
        </p15:guide>
        <p15:guide id="2" pos="2501">
          <p15:clr>
            <a:srgbClr val="FBAE40"/>
          </p15:clr>
        </p15:guide>
        <p15:guide id="3" pos="2789">
          <p15:clr>
            <a:srgbClr val="FBAE40"/>
          </p15:clr>
        </p15:guide>
        <p15:guide id="4" pos="5333">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3_STATEMEN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7F9CC-BC90-4C47-A9C6-5A45D6F34755}"/>
              </a:ext>
            </a:extLst>
          </p:cNvPr>
          <p:cNvSpPr>
            <a:spLocks noGrp="1"/>
          </p:cNvSpPr>
          <p:nvPr>
            <p:ph type="title" hasCustomPrompt="1"/>
          </p:nvPr>
        </p:nvSpPr>
        <p:spPr>
          <a:xfrm>
            <a:off x="413882" y="685802"/>
            <a:ext cx="8539693" cy="4862591"/>
          </a:xfrm>
        </p:spPr>
        <p:txBody>
          <a:bodyPr vert="horz" lIns="0" tIns="0" rIns="0" bIns="0" rtlCol="0" anchor="ctr" anchorCtr="0">
            <a:noAutofit/>
          </a:bodyPr>
          <a:lstStyle>
            <a:lvl1pPr>
              <a:defRPr lang="en-US" sz="4799" b="0">
                <a:gradFill>
                  <a:gsLst>
                    <a:gs pos="79646">
                      <a:schemeClr val="tx1"/>
                    </a:gs>
                    <a:gs pos="63000">
                      <a:schemeClr val="tx1"/>
                    </a:gs>
                  </a:gsLst>
                  <a:lin ang="5400000" scaled="1"/>
                </a:gradFill>
              </a:defRPr>
            </a:lvl1pPr>
          </a:lstStyle>
          <a:p>
            <a:pPr lvl="0">
              <a:buClrTx/>
            </a:pPr>
            <a:r>
              <a:rPr lang="en-US"/>
              <a:t>Statement</a:t>
            </a:r>
          </a:p>
        </p:txBody>
      </p:sp>
    </p:spTree>
    <p:extLst>
      <p:ext uri="{BB962C8B-B14F-4D97-AF65-F5344CB8AC3E}">
        <p14:creationId xmlns:p14="http://schemas.microsoft.com/office/powerpoint/2010/main" val="306332457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4_STATEMENT">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88BB4-6CB4-4A2B-9061-7CAD419B9AEB}"/>
              </a:ext>
            </a:extLst>
          </p:cNvPr>
          <p:cNvSpPr>
            <a:spLocks noGrp="1"/>
          </p:cNvSpPr>
          <p:nvPr>
            <p:ph type="title" hasCustomPrompt="1"/>
          </p:nvPr>
        </p:nvSpPr>
        <p:spPr>
          <a:xfrm>
            <a:off x="415949" y="685800"/>
            <a:ext cx="8539692" cy="4862592"/>
          </a:xfrm>
        </p:spPr>
        <p:txBody>
          <a:bodyPr vert="horz" lIns="0" tIns="0" rIns="0" bIns="0" rtlCol="0" anchor="ctr" anchorCtr="0">
            <a:noAutofit/>
          </a:bodyPr>
          <a:lstStyle>
            <a:lvl1pPr>
              <a:defRPr lang="en-US" sz="4799" b="0">
                <a:gradFill>
                  <a:gsLst>
                    <a:gs pos="79646">
                      <a:schemeClr val="tx1"/>
                    </a:gs>
                    <a:gs pos="63000">
                      <a:schemeClr val="tx1"/>
                    </a:gs>
                  </a:gsLst>
                  <a:lin ang="5400000" scaled="1"/>
                </a:gradFill>
              </a:defRPr>
            </a:lvl1pPr>
          </a:lstStyle>
          <a:p>
            <a:pPr lvl="0">
              <a:buClrTx/>
            </a:pPr>
            <a:r>
              <a:rPr lang="en-US"/>
              <a:t>Statement</a:t>
            </a:r>
          </a:p>
        </p:txBody>
      </p:sp>
    </p:spTree>
    <p:extLst>
      <p:ext uri="{BB962C8B-B14F-4D97-AF65-F5344CB8AC3E}">
        <p14:creationId xmlns:p14="http://schemas.microsoft.com/office/powerpoint/2010/main" val="89516790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5_STATEMENT">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37134-ECBB-44CA-8098-854F87BC65C3}"/>
              </a:ext>
            </a:extLst>
          </p:cNvPr>
          <p:cNvSpPr>
            <a:spLocks noGrp="1"/>
          </p:cNvSpPr>
          <p:nvPr>
            <p:ph type="title" hasCustomPrompt="1"/>
          </p:nvPr>
        </p:nvSpPr>
        <p:spPr>
          <a:xfrm>
            <a:off x="415949" y="685800"/>
            <a:ext cx="8539692" cy="4862592"/>
          </a:xfrm>
        </p:spPr>
        <p:txBody>
          <a:bodyPr vert="horz" lIns="0" tIns="0" rIns="0" bIns="0" rtlCol="0" anchor="ctr" anchorCtr="0">
            <a:noAutofit/>
          </a:bodyPr>
          <a:lstStyle>
            <a:lvl1pPr>
              <a:defRPr lang="en-US" sz="4799" b="0">
                <a:gradFill>
                  <a:gsLst>
                    <a:gs pos="40075">
                      <a:schemeClr val="accent4"/>
                    </a:gs>
                    <a:gs pos="30000">
                      <a:schemeClr val="accent4"/>
                    </a:gs>
                  </a:gsLst>
                  <a:lin ang="5400000" scaled="0"/>
                </a:gradFill>
              </a:defRPr>
            </a:lvl1pPr>
          </a:lstStyle>
          <a:p>
            <a:pPr lvl="0">
              <a:buClrTx/>
            </a:pPr>
            <a:r>
              <a:rPr lang="en-US"/>
              <a:t>Statement</a:t>
            </a:r>
          </a:p>
        </p:txBody>
      </p:sp>
    </p:spTree>
    <p:extLst>
      <p:ext uri="{BB962C8B-B14F-4D97-AF65-F5344CB8AC3E}">
        <p14:creationId xmlns:p14="http://schemas.microsoft.com/office/powerpoint/2010/main" val="334083635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6_STATEMEN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D8592-3E69-48EC-AC27-9078CCB0A2ED}"/>
              </a:ext>
            </a:extLst>
          </p:cNvPr>
          <p:cNvSpPr>
            <a:spLocks noGrp="1"/>
          </p:cNvSpPr>
          <p:nvPr>
            <p:ph type="title" hasCustomPrompt="1"/>
          </p:nvPr>
        </p:nvSpPr>
        <p:spPr>
          <a:xfrm>
            <a:off x="415949" y="685800"/>
            <a:ext cx="8539692" cy="4862592"/>
          </a:xfrm>
        </p:spPr>
        <p:txBody>
          <a:bodyPr vert="horz" lIns="0" tIns="0" rIns="0" bIns="0" rtlCol="0" anchor="ctr" anchorCtr="0">
            <a:noAutofit/>
          </a:bodyPr>
          <a:lstStyle>
            <a:lvl1pPr>
              <a:defRPr lang="en-US" sz="4799" b="0">
                <a:gradFill>
                  <a:gsLst>
                    <a:gs pos="40075">
                      <a:schemeClr val="tx1"/>
                    </a:gs>
                    <a:gs pos="30000">
                      <a:schemeClr val="tx1"/>
                    </a:gs>
                  </a:gsLst>
                  <a:lin ang="5400000" scaled="0"/>
                </a:gradFill>
              </a:defRPr>
            </a:lvl1pPr>
          </a:lstStyle>
          <a:p>
            <a:pPr lvl="0">
              <a:buClrTx/>
            </a:pPr>
            <a:r>
              <a:rPr lang="en-US"/>
              <a:t>Statement</a:t>
            </a:r>
          </a:p>
        </p:txBody>
      </p:sp>
    </p:spTree>
    <p:extLst>
      <p:ext uri="{BB962C8B-B14F-4D97-AF65-F5344CB8AC3E}">
        <p14:creationId xmlns:p14="http://schemas.microsoft.com/office/powerpoint/2010/main" val="423387238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5_CONTENTS">
    <p:spTree>
      <p:nvGrpSpPr>
        <p:cNvPr id="1" name=""/>
        <p:cNvGrpSpPr/>
        <p:nvPr/>
      </p:nvGrpSpPr>
      <p:grpSpPr>
        <a:xfrm>
          <a:off x="0" y="0"/>
          <a:ext cx="0" cy="0"/>
          <a:chOff x="0" y="0"/>
          <a:chExt cx="0" cy="0"/>
        </a:xfrm>
      </p:grpSpPr>
      <p:sp>
        <p:nvSpPr>
          <p:cNvPr id="9" name="Text Placeholder 2"/>
          <p:cNvSpPr>
            <a:spLocks noGrp="1"/>
          </p:cNvSpPr>
          <p:nvPr>
            <p:ph type="body" sz="quarter" idx="11" hasCustomPrompt="1"/>
          </p:nvPr>
        </p:nvSpPr>
        <p:spPr>
          <a:xfrm>
            <a:off x="437710" y="2180313"/>
            <a:ext cx="5420335" cy="355955"/>
          </a:xfrm>
        </p:spPr>
        <p:txBody>
          <a:bodyPr lIns="0" tIns="0" rIns="0" bIns="0">
            <a:noAutofit/>
          </a:bodyPr>
          <a:lstStyle>
            <a:lvl1pPr marL="0" marR="0" indent="0" algn="l" defTabSz="508525" rtl="0" eaLnBrk="1" fontAlgn="auto" latinLnBrk="0" hangingPunct="1">
              <a:lnSpc>
                <a:spcPct val="114000"/>
              </a:lnSpc>
              <a:spcBef>
                <a:spcPts val="0"/>
              </a:spcBef>
              <a:spcAft>
                <a:spcPts val="0"/>
              </a:spcAft>
              <a:buClrTx/>
              <a:buSzTx/>
              <a:buFont typeface="Arial"/>
              <a:buNone/>
              <a:tabLst/>
              <a:defRPr lang="en-US" sz="2000" b="0" kern="1200" cap="none" spc="0" baseline="0" dirty="0" smtClean="0">
                <a:solidFill>
                  <a:schemeClr val="tx1"/>
                </a:solidFill>
                <a:latin typeface="Segoe UI" panose="020B0502040204020203" pitchFamily="34" charset="0"/>
                <a:ea typeface="+mn-ea"/>
                <a:cs typeface="Segoe UI" panose="020B05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Body copy</a:t>
            </a:r>
          </a:p>
        </p:txBody>
      </p:sp>
      <p:sp>
        <p:nvSpPr>
          <p:cNvPr id="10" name="Text Placeholder 2"/>
          <p:cNvSpPr>
            <a:spLocks noGrp="1"/>
          </p:cNvSpPr>
          <p:nvPr>
            <p:ph type="body" sz="quarter" idx="15" hasCustomPrompt="1"/>
          </p:nvPr>
        </p:nvSpPr>
        <p:spPr>
          <a:xfrm>
            <a:off x="438191" y="1673343"/>
            <a:ext cx="5421625" cy="387049"/>
          </a:xfrm>
        </p:spPr>
        <p:txBody>
          <a:bodyPr lIns="0" tIns="0" rIns="0" bIns="0" anchor="b" anchorCtr="0">
            <a:noAutofit/>
          </a:bodyPr>
          <a:lstStyle>
            <a:lvl1pPr marL="0" marR="0" indent="0" algn="l" defTabSz="508525" rtl="0" eaLnBrk="1" fontAlgn="auto" latinLnBrk="0" hangingPunct="1">
              <a:lnSpc>
                <a:spcPct val="100000"/>
              </a:lnSpc>
              <a:spcBef>
                <a:spcPts val="0"/>
              </a:spcBef>
              <a:spcAft>
                <a:spcPts val="0"/>
              </a:spcAft>
              <a:buClrTx/>
              <a:buSzTx/>
              <a:buFont typeface="Arial"/>
              <a:buNone/>
              <a:tabLst/>
              <a:defRPr lang="en-US" sz="2000" b="0" kern="1200" cap="none" spc="0" baseline="0" dirty="0" smtClean="0">
                <a:solidFill>
                  <a:schemeClr val="tx1"/>
                </a:solidFill>
                <a:latin typeface="Segoe UI Semibold" panose="020B0702040204020203" pitchFamily="34" charset="0"/>
                <a:ea typeface="+mn-ea"/>
                <a:cs typeface="Segoe UI Semibold" panose="020B07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Subhead</a:t>
            </a:r>
          </a:p>
        </p:txBody>
      </p:sp>
      <p:sp>
        <p:nvSpPr>
          <p:cNvPr id="11" name="Text Placeholder 2"/>
          <p:cNvSpPr>
            <a:spLocks noGrp="1"/>
          </p:cNvSpPr>
          <p:nvPr>
            <p:ph type="body" sz="quarter" idx="16" hasCustomPrompt="1"/>
          </p:nvPr>
        </p:nvSpPr>
        <p:spPr>
          <a:xfrm>
            <a:off x="6207826" y="2180313"/>
            <a:ext cx="5420335" cy="355955"/>
          </a:xfrm>
        </p:spPr>
        <p:txBody>
          <a:bodyPr lIns="0" tIns="0" rIns="0" bIns="0">
            <a:noAutofit/>
          </a:bodyPr>
          <a:lstStyle>
            <a:lvl1pPr marL="0" marR="0" indent="0" algn="l" defTabSz="508525" rtl="0" eaLnBrk="1" fontAlgn="auto" latinLnBrk="0" hangingPunct="1">
              <a:lnSpc>
                <a:spcPct val="114000"/>
              </a:lnSpc>
              <a:spcBef>
                <a:spcPts val="0"/>
              </a:spcBef>
              <a:spcAft>
                <a:spcPts val="0"/>
              </a:spcAft>
              <a:buClrTx/>
              <a:buSzTx/>
              <a:buFont typeface="Arial"/>
              <a:buNone/>
              <a:tabLst/>
              <a:defRPr lang="en-US" sz="2000" b="0" kern="1200" cap="none" spc="0" baseline="0" dirty="0" smtClean="0">
                <a:solidFill>
                  <a:schemeClr val="tx1"/>
                </a:solidFill>
                <a:latin typeface="Segoe UI" panose="020B0502040204020203" pitchFamily="34" charset="0"/>
                <a:ea typeface="+mn-ea"/>
                <a:cs typeface="Segoe UI" panose="020B05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Body copy</a:t>
            </a:r>
          </a:p>
        </p:txBody>
      </p:sp>
      <p:sp>
        <p:nvSpPr>
          <p:cNvPr id="13" name="Text Placeholder 2"/>
          <p:cNvSpPr>
            <a:spLocks noGrp="1"/>
          </p:cNvSpPr>
          <p:nvPr>
            <p:ph type="body" sz="quarter" idx="17" hasCustomPrompt="1"/>
          </p:nvPr>
        </p:nvSpPr>
        <p:spPr>
          <a:xfrm>
            <a:off x="6205927" y="1673343"/>
            <a:ext cx="5421625" cy="387049"/>
          </a:xfrm>
        </p:spPr>
        <p:txBody>
          <a:bodyPr lIns="0" tIns="0" rIns="0" bIns="0" anchor="b" anchorCtr="0">
            <a:noAutofit/>
          </a:bodyPr>
          <a:lstStyle>
            <a:lvl1pPr marL="0" marR="0" indent="0" algn="l" defTabSz="508525" rtl="0" eaLnBrk="1" fontAlgn="auto" latinLnBrk="0" hangingPunct="1">
              <a:lnSpc>
                <a:spcPct val="100000"/>
              </a:lnSpc>
              <a:spcBef>
                <a:spcPts val="0"/>
              </a:spcBef>
              <a:spcAft>
                <a:spcPts val="0"/>
              </a:spcAft>
              <a:buClrTx/>
              <a:buSzTx/>
              <a:buFont typeface="Arial"/>
              <a:buNone/>
              <a:tabLst/>
              <a:defRPr lang="en-US" sz="2000" b="0" kern="1200" cap="none" spc="0" baseline="0" dirty="0" smtClean="0">
                <a:solidFill>
                  <a:schemeClr val="tx1"/>
                </a:solidFill>
                <a:latin typeface="Segoe UI Semibold" panose="020B0702040204020203" pitchFamily="34" charset="0"/>
                <a:ea typeface="+mn-ea"/>
                <a:cs typeface="Segoe UI Semibold" panose="020B07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Subhead</a:t>
            </a:r>
          </a:p>
        </p:txBody>
      </p:sp>
      <p:sp>
        <p:nvSpPr>
          <p:cNvPr id="17" name="Text Placeholder 2"/>
          <p:cNvSpPr>
            <a:spLocks noGrp="1"/>
          </p:cNvSpPr>
          <p:nvPr>
            <p:ph type="body" sz="quarter" idx="18" hasCustomPrompt="1"/>
          </p:nvPr>
        </p:nvSpPr>
        <p:spPr>
          <a:xfrm>
            <a:off x="437710" y="3185676"/>
            <a:ext cx="5420335" cy="355955"/>
          </a:xfrm>
        </p:spPr>
        <p:txBody>
          <a:bodyPr lIns="0" tIns="0" rIns="0" bIns="0">
            <a:noAutofit/>
          </a:bodyPr>
          <a:lstStyle>
            <a:lvl1pPr marL="0" marR="0" indent="0" algn="l" defTabSz="508525" rtl="0" eaLnBrk="1" fontAlgn="auto" latinLnBrk="0" hangingPunct="1">
              <a:lnSpc>
                <a:spcPct val="114000"/>
              </a:lnSpc>
              <a:spcBef>
                <a:spcPts val="0"/>
              </a:spcBef>
              <a:spcAft>
                <a:spcPts val="0"/>
              </a:spcAft>
              <a:buClrTx/>
              <a:buSzTx/>
              <a:buFont typeface="Arial"/>
              <a:buNone/>
              <a:tabLst/>
              <a:defRPr lang="en-US" sz="2000" b="0" kern="1200" cap="none" spc="0" baseline="0" dirty="0" smtClean="0">
                <a:solidFill>
                  <a:schemeClr val="tx1"/>
                </a:solidFill>
                <a:latin typeface="Segoe UI" panose="020B0502040204020203" pitchFamily="34" charset="0"/>
                <a:ea typeface="+mn-ea"/>
                <a:cs typeface="Segoe UI" panose="020B05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Body copy</a:t>
            </a:r>
          </a:p>
        </p:txBody>
      </p:sp>
      <p:sp>
        <p:nvSpPr>
          <p:cNvPr id="19" name="Text Placeholder 2"/>
          <p:cNvSpPr>
            <a:spLocks noGrp="1"/>
          </p:cNvSpPr>
          <p:nvPr>
            <p:ph type="body" sz="quarter" idx="19" hasCustomPrompt="1"/>
          </p:nvPr>
        </p:nvSpPr>
        <p:spPr>
          <a:xfrm>
            <a:off x="438191" y="2678698"/>
            <a:ext cx="5421625" cy="387049"/>
          </a:xfrm>
        </p:spPr>
        <p:txBody>
          <a:bodyPr lIns="0" tIns="0" rIns="0" bIns="0" anchor="b" anchorCtr="0">
            <a:noAutofit/>
          </a:bodyPr>
          <a:lstStyle>
            <a:lvl1pPr marL="0" marR="0" indent="0" algn="l" defTabSz="508525" rtl="0" eaLnBrk="1" fontAlgn="auto" latinLnBrk="0" hangingPunct="1">
              <a:lnSpc>
                <a:spcPct val="100000"/>
              </a:lnSpc>
              <a:spcBef>
                <a:spcPts val="0"/>
              </a:spcBef>
              <a:spcAft>
                <a:spcPts val="0"/>
              </a:spcAft>
              <a:buClrTx/>
              <a:buSzTx/>
              <a:buFont typeface="Arial"/>
              <a:buNone/>
              <a:tabLst/>
              <a:defRPr lang="en-US" sz="2000" b="0" kern="1200" cap="none" spc="0" baseline="0" dirty="0" smtClean="0">
                <a:solidFill>
                  <a:schemeClr val="tx1"/>
                </a:solidFill>
                <a:latin typeface="Segoe UI Semibold" panose="020B0702040204020203" pitchFamily="34" charset="0"/>
                <a:ea typeface="+mn-ea"/>
                <a:cs typeface="Segoe UI Semibold" panose="020B07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Subhead</a:t>
            </a:r>
          </a:p>
        </p:txBody>
      </p:sp>
      <p:sp>
        <p:nvSpPr>
          <p:cNvPr id="20" name="Text Placeholder 2"/>
          <p:cNvSpPr>
            <a:spLocks noGrp="1"/>
          </p:cNvSpPr>
          <p:nvPr>
            <p:ph type="body" sz="quarter" idx="20" hasCustomPrompt="1"/>
          </p:nvPr>
        </p:nvSpPr>
        <p:spPr>
          <a:xfrm>
            <a:off x="6207826" y="3185676"/>
            <a:ext cx="5420335" cy="355955"/>
          </a:xfrm>
        </p:spPr>
        <p:txBody>
          <a:bodyPr lIns="0" tIns="0" rIns="0" bIns="0">
            <a:noAutofit/>
          </a:bodyPr>
          <a:lstStyle>
            <a:lvl1pPr marL="0" marR="0" indent="0" algn="l" defTabSz="508525" rtl="0" eaLnBrk="1" fontAlgn="auto" latinLnBrk="0" hangingPunct="1">
              <a:lnSpc>
                <a:spcPct val="114000"/>
              </a:lnSpc>
              <a:spcBef>
                <a:spcPts val="0"/>
              </a:spcBef>
              <a:spcAft>
                <a:spcPts val="0"/>
              </a:spcAft>
              <a:buClrTx/>
              <a:buSzTx/>
              <a:buFont typeface="Arial"/>
              <a:buNone/>
              <a:tabLst/>
              <a:defRPr lang="en-US" sz="2000" b="0" kern="1200" cap="none" spc="0" baseline="0" dirty="0" smtClean="0">
                <a:solidFill>
                  <a:schemeClr val="tx1"/>
                </a:solidFill>
                <a:latin typeface="Segoe UI" panose="020B0502040204020203" pitchFamily="34" charset="0"/>
                <a:ea typeface="+mn-ea"/>
                <a:cs typeface="Segoe UI" panose="020B05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Body copy</a:t>
            </a:r>
          </a:p>
        </p:txBody>
      </p:sp>
      <p:sp>
        <p:nvSpPr>
          <p:cNvPr id="21" name="Text Placeholder 2"/>
          <p:cNvSpPr>
            <a:spLocks noGrp="1"/>
          </p:cNvSpPr>
          <p:nvPr>
            <p:ph type="body" sz="quarter" idx="21" hasCustomPrompt="1"/>
          </p:nvPr>
        </p:nvSpPr>
        <p:spPr>
          <a:xfrm>
            <a:off x="6205927" y="2678698"/>
            <a:ext cx="5421625" cy="387049"/>
          </a:xfrm>
        </p:spPr>
        <p:txBody>
          <a:bodyPr lIns="0" tIns="0" rIns="0" bIns="0" anchor="b" anchorCtr="0">
            <a:noAutofit/>
          </a:bodyPr>
          <a:lstStyle>
            <a:lvl1pPr marL="0" marR="0" indent="0" algn="l" defTabSz="508525" rtl="0" eaLnBrk="1" fontAlgn="auto" latinLnBrk="0" hangingPunct="1">
              <a:lnSpc>
                <a:spcPct val="100000"/>
              </a:lnSpc>
              <a:spcBef>
                <a:spcPts val="0"/>
              </a:spcBef>
              <a:spcAft>
                <a:spcPts val="0"/>
              </a:spcAft>
              <a:buClrTx/>
              <a:buSzTx/>
              <a:buFont typeface="Arial"/>
              <a:buNone/>
              <a:tabLst/>
              <a:defRPr lang="en-US" sz="2000" b="0" kern="1200" cap="none" spc="0" baseline="0" dirty="0" smtClean="0">
                <a:solidFill>
                  <a:schemeClr val="tx1"/>
                </a:solidFill>
                <a:latin typeface="Segoe UI Semibold" panose="020B0702040204020203" pitchFamily="34" charset="0"/>
                <a:ea typeface="+mn-ea"/>
                <a:cs typeface="Segoe UI Semibold" panose="020B07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Subhead</a:t>
            </a:r>
          </a:p>
        </p:txBody>
      </p:sp>
      <p:sp>
        <p:nvSpPr>
          <p:cNvPr id="22" name="Text Placeholder 2"/>
          <p:cNvSpPr>
            <a:spLocks noGrp="1"/>
          </p:cNvSpPr>
          <p:nvPr>
            <p:ph type="body" sz="quarter" idx="22" hasCustomPrompt="1"/>
          </p:nvPr>
        </p:nvSpPr>
        <p:spPr>
          <a:xfrm>
            <a:off x="437710" y="4206529"/>
            <a:ext cx="5420335" cy="355955"/>
          </a:xfrm>
        </p:spPr>
        <p:txBody>
          <a:bodyPr lIns="0" tIns="0" rIns="0" bIns="0">
            <a:noAutofit/>
          </a:bodyPr>
          <a:lstStyle>
            <a:lvl1pPr marL="0" marR="0" indent="0" algn="l" defTabSz="508525" rtl="0" eaLnBrk="1" fontAlgn="auto" latinLnBrk="0" hangingPunct="1">
              <a:lnSpc>
                <a:spcPct val="114000"/>
              </a:lnSpc>
              <a:spcBef>
                <a:spcPts val="0"/>
              </a:spcBef>
              <a:spcAft>
                <a:spcPts val="0"/>
              </a:spcAft>
              <a:buClrTx/>
              <a:buSzTx/>
              <a:buFont typeface="Arial"/>
              <a:buNone/>
              <a:tabLst/>
              <a:defRPr lang="en-US" sz="2000" b="0" kern="1200" cap="none" spc="0" baseline="0" dirty="0" smtClean="0">
                <a:solidFill>
                  <a:schemeClr val="tx1"/>
                </a:solidFill>
                <a:latin typeface="Segoe UI" panose="020B0502040204020203" pitchFamily="34" charset="0"/>
                <a:ea typeface="+mn-ea"/>
                <a:cs typeface="Segoe UI" panose="020B05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Body copy</a:t>
            </a:r>
          </a:p>
        </p:txBody>
      </p:sp>
      <p:sp>
        <p:nvSpPr>
          <p:cNvPr id="24" name="Text Placeholder 2"/>
          <p:cNvSpPr>
            <a:spLocks noGrp="1"/>
          </p:cNvSpPr>
          <p:nvPr>
            <p:ph type="body" sz="quarter" idx="23" hasCustomPrompt="1"/>
          </p:nvPr>
        </p:nvSpPr>
        <p:spPr>
          <a:xfrm>
            <a:off x="438191" y="3699559"/>
            <a:ext cx="5421625" cy="387049"/>
          </a:xfrm>
        </p:spPr>
        <p:txBody>
          <a:bodyPr lIns="0" tIns="0" rIns="0" bIns="0" anchor="b" anchorCtr="0">
            <a:noAutofit/>
          </a:bodyPr>
          <a:lstStyle>
            <a:lvl1pPr marL="0" marR="0" indent="0" algn="l" defTabSz="508525" rtl="0" eaLnBrk="1" fontAlgn="auto" latinLnBrk="0" hangingPunct="1">
              <a:lnSpc>
                <a:spcPct val="100000"/>
              </a:lnSpc>
              <a:spcBef>
                <a:spcPts val="0"/>
              </a:spcBef>
              <a:spcAft>
                <a:spcPts val="0"/>
              </a:spcAft>
              <a:buClrTx/>
              <a:buSzTx/>
              <a:buFont typeface="Arial"/>
              <a:buNone/>
              <a:tabLst/>
              <a:defRPr lang="en-US" sz="2000" b="0" kern="1200" cap="none" spc="0" baseline="0" dirty="0" smtClean="0">
                <a:solidFill>
                  <a:schemeClr val="tx1"/>
                </a:solidFill>
                <a:latin typeface="Segoe UI Semibold" panose="020B0702040204020203" pitchFamily="34" charset="0"/>
                <a:ea typeface="+mn-ea"/>
                <a:cs typeface="Segoe UI Semibold" panose="020B07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Subhead</a:t>
            </a:r>
          </a:p>
        </p:txBody>
      </p:sp>
      <p:sp>
        <p:nvSpPr>
          <p:cNvPr id="25" name="Text Placeholder 2"/>
          <p:cNvSpPr>
            <a:spLocks noGrp="1"/>
          </p:cNvSpPr>
          <p:nvPr>
            <p:ph type="body" sz="quarter" idx="24" hasCustomPrompt="1"/>
          </p:nvPr>
        </p:nvSpPr>
        <p:spPr>
          <a:xfrm>
            <a:off x="6207826" y="4206529"/>
            <a:ext cx="5420335" cy="355955"/>
          </a:xfrm>
        </p:spPr>
        <p:txBody>
          <a:bodyPr lIns="0" tIns="0" rIns="0" bIns="0">
            <a:noAutofit/>
          </a:bodyPr>
          <a:lstStyle>
            <a:lvl1pPr marL="0" marR="0" indent="0" algn="l" defTabSz="508525" rtl="0" eaLnBrk="1" fontAlgn="auto" latinLnBrk="0" hangingPunct="1">
              <a:lnSpc>
                <a:spcPct val="114000"/>
              </a:lnSpc>
              <a:spcBef>
                <a:spcPts val="0"/>
              </a:spcBef>
              <a:spcAft>
                <a:spcPts val="0"/>
              </a:spcAft>
              <a:buClrTx/>
              <a:buSzTx/>
              <a:buFont typeface="Arial"/>
              <a:buNone/>
              <a:tabLst/>
              <a:defRPr lang="en-US" sz="2000" b="0" kern="1200" cap="none" spc="0" baseline="0" dirty="0" smtClean="0">
                <a:solidFill>
                  <a:schemeClr val="tx1"/>
                </a:solidFill>
                <a:latin typeface="Segoe UI" panose="020B0502040204020203" pitchFamily="34" charset="0"/>
                <a:ea typeface="+mn-ea"/>
                <a:cs typeface="Segoe UI" panose="020B05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Body copy</a:t>
            </a:r>
          </a:p>
        </p:txBody>
      </p:sp>
      <p:sp>
        <p:nvSpPr>
          <p:cNvPr id="26" name="Text Placeholder 2"/>
          <p:cNvSpPr>
            <a:spLocks noGrp="1"/>
          </p:cNvSpPr>
          <p:nvPr>
            <p:ph type="body" sz="quarter" idx="25" hasCustomPrompt="1"/>
          </p:nvPr>
        </p:nvSpPr>
        <p:spPr>
          <a:xfrm>
            <a:off x="6205927" y="3699559"/>
            <a:ext cx="5421625" cy="387049"/>
          </a:xfrm>
        </p:spPr>
        <p:txBody>
          <a:bodyPr lIns="0" tIns="0" rIns="0" bIns="0" anchor="b" anchorCtr="0">
            <a:noAutofit/>
          </a:bodyPr>
          <a:lstStyle>
            <a:lvl1pPr marL="0" marR="0" indent="0" algn="l" defTabSz="508525" rtl="0" eaLnBrk="1" fontAlgn="auto" latinLnBrk="0" hangingPunct="1">
              <a:lnSpc>
                <a:spcPct val="100000"/>
              </a:lnSpc>
              <a:spcBef>
                <a:spcPts val="0"/>
              </a:spcBef>
              <a:spcAft>
                <a:spcPts val="0"/>
              </a:spcAft>
              <a:buClrTx/>
              <a:buSzTx/>
              <a:buFont typeface="Arial"/>
              <a:buNone/>
              <a:tabLst/>
              <a:defRPr lang="en-US" sz="2000" b="0" kern="1200" cap="none" spc="0" baseline="0" dirty="0" smtClean="0">
                <a:solidFill>
                  <a:schemeClr val="tx1"/>
                </a:solidFill>
                <a:latin typeface="Segoe UI Semibold" panose="020B0702040204020203" pitchFamily="34" charset="0"/>
                <a:ea typeface="+mn-ea"/>
                <a:cs typeface="Segoe UI Semibold" panose="020B07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Subhead</a:t>
            </a:r>
          </a:p>
        </p:txBody>
      </p:sp>
      <p:sp>
        <p:nvSpPr>
          <p:cNvPr id="2" name="Slide Number Placeholder 1">
            <a:extLst>
              <a:ext uri="{FF2B5EF4-FFF2-40B4-BE49-F238E27FC236}">
                <a16:creationId xmlns:a16="http://schemas.microsoft.com/office/drawing/2014/main" id="{CAC003B2-28CC-43B5-ABA7-6B2B84BCF05D}"/>
              </a:ext>
            </a:extLst>
          </p:cNvPr>
          <p:cNvSpPr>
            <a:spLocks noGrp="1"/>
          </p:cNvSpPr>
          <p:nvPr>
            <p:ph type="sldNum" sz="quarter" idx="26"/>
          </p:nvPr>
        </p:nvSpPr>
        <p:spPr/>
        <p:txBody>
          <a:bodyPr/>
          <a:lstStyle/>
          <a:p>
            <a:fld id="{6917C22C-C5D7-4539-A137-217872CE6377}" type="slidenum">
              <a:rPr lang="en-US" smtClean="0"/>
              <a:pPr/>
              <a:t>‹#›</a:t>
            </a:fld>
            <a:endParaRPr lang="en-US"/>
          </a:p>
        </p:txBody>
      </p:sp>
      <p:sp>
        <p:nvSpPr>
          <p:cNvPr id="3" name="Title 2">
            <a:extLst>
              <a:ext uri="{FF2B5EF4-FFF2-40B4-BE49-F238E27FC236}">
                <a16:creationId xmlns:a16="http://schemas.microsoft.com/office/drawing/2014/main" id="{9DBACA98-2B15-4585-BD26-31A40BE3949E}"/>
              </a:ext>
            </a:extLst>
          </p:cNvPr>
          <p:cNvSpPr>
            <a:spLocks noGrp="1"/>
          </p:cNvSpPr>
          <p:nvPr>
            <p:ph type="title" hasCustomPrompt="1"/>
          </p:nvPr>
        </p:nvSpPr>
        <p:spPr>
          <a:xfrm>
            <a:off x="394821" y="341737"/>
            <a:ext cx="10637552" cy="1165754"/>
          </a:xfrm>
        </p:spPr>
        <p:txBody>
          <a:bodyPr vert="horz" lIns="0" tIns="0" rIns="0" bIns="0" rtlCol="0" anchor="t" anchorCtr="0">
            <a:noAutofit/>
          </a:bodyPr>
          <a:lstStyle>
            <a:lvl1pPr>
              <a:defRPr lang="en-US" b="0">
                <a:gradFill>
                  <a:gsLst>
                    <a:gs pos="40075">
                      <a:schemeClr val="tx1"/>
                    </a:gs>
                    <a:gs pos="30000">
                      <a:schemeClr val="tx1"/>
                    </a:gs>
                  </a:gsLst>
                  <a:lin ang="5400000" scaled="0"/>
                </a:gradFill>
              </a:defRPr>
            </a:lvl1pPr>
          </a:lstStyle>
          <a:p>
            <a:pPr lvl="0">
              <a:buClrTx/>
            </a:pPr>
            <a:r>
              <a:rPr lang="en-US"/>
              <a:t>Headline</a:t>
            </a:r>
          </a:p>
        </p:txBody>
      </p:sp>
    </p:spTree>
    <p:extLst>
      <p:ext uri="{BB962C8B-B14F-4D97-AF65-F5344CB8AC3E}">
        <p14:creationId xmlns:p14="http://schemas.microsoft.com/office/powerpoint/2010/main" val="2271379350"/>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6_AGENDA">
    <p:spTree>
      <p:nvGrpSpPr>
        <p:cNvPr id="1" name=""/>
        <p:cNvGrpSpPr/>
        <p:nvPr/>
      </p:nvGrpSpPr>
      <p:grpSpPr>
        <a:xfrm>
          <a:off x="0" y="0"/>
          <a:ext cx="0" cy="0"/>
          <a:chOff x="0" y="0"/>
          <a:chExt cx="0" cy="0"/>
        </a:xfrm>
      </p:grpSpPr>
      <p:sp>
        <p:nvSpPr>
          <p:cNvPr id="10" name="Text Placeholder 2"/>
          <p:cNvSpPr>
            <a:spLocks noGrp="1"/>
          </p:cNvSpPr>
          <p:nvPr>
            <p:ph type="body" sz="quarter" idx="15" hasCustomPrompt="1"/>
          </p:nvPr>
        </p:nvSpPr>
        <p:spPr>
          <a:xfrm>
            <a:off x="433867" y="1757185"/>
            <a:ext cx="1454984" cy="387049"/>
          </a:xfrm>
        </p:spPr>
        <p:txBody>
          <a:bodyPr lIns="0" tIns="0" rIns="0" bIns="0" anchor="t" anchorCtr="0">
            <a:noAutofit/>
          </a:bodyPr>
          <a:lstStyle>
            <a:lvl1pPr marL="0" marR="0" indent="0" algn="l" defTabSz="508525" rtl="0" eaLnBrk="1" fontAlgn="auto" latinLnBrk="0" hangingPunct="1">
              <a:lnSpc>
                <a:spcPct val="100000"/>
              </a:lnSpc>
              <a:spcBef>
                <a:spcPts val="0"/>
              </a:spcBef>
              <a:spcAft>
                <a:spcPts val="0"/>
              </a:spcAft>
              <a:buClrTx/>
              <a:buSzTx/>
              <a:buFont typeface="Arial"/>
              <a:buNone/>
              <a:tabLst/>
              <a:defRPr lang="en-US" sz="2000" b="0" kern="1200" cap="none" spc="0" baseline="0" dirty="0" smtClean="0">
                <a:solidFill>
                  <a:srgbClr val="505050"/>
                </a:solidFill>
                <a:latin typeface="Segoe UI Semibold" panose="020B0702040204020203" pitchFamily="34" charset="0"/>
                <a:ea typeface="+mn-ea"/>
                <a:cs typeface="Segoe UI Semibold" panose="020B07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Subhead</a:t>
            </a:r>
          </a:p>
        </p:txBody>
      </p:sp>
      <p:sp>
        <p:nvSpPr>
          <p:cNvPr id="11" name="Text Placeholder 2"/>
          <p:cNvSpPr>
            <a:spLocks noGrp="1"/>
          </p:cNvSpPr>
          <p:nvPr>
            <p:ph type="body" sz="quarter" idx="16" hasCustomPrompt="1"/>
          </p:nvPr>
        </p:nvSpPr>
        <p:spPr>
          <a:xfrm>
            <a:off x="2265567" y="1757186"/>
            <a:ext cx="9705771" cy="355955"/>
          </a:xfrm>
        </p:spPr>
        <p:txBody>
          <a:bodyPr lIns="0" tIns="0" rIns="0" bIns="0">
            <a:noAutofit/>
          </a:bodyPr>
          <a:lstStyle>
            <a:lvl1pPr marL="0" marR="0" indent="0" algn="l" defTabSz="508525" rtl="0" eaLnBrk="1" fontAlgn="auto" latinLnBrk="0" hangingPunct="1">
              <a:lnSpc>
                <a:spcPct val="114000"/>
              </a:lnSpc>
              <a:spcBef>
                <a:spcPts val="0"/>
              </a:spcBef>
              <a:spcAft>
                <a:spcPts val="0"/>
              </a:spcAft>
              <a:buClrTx/>
              <a:buSzTx/>
              <a:buFont typeface="Arial"/>
              <a:buNone/>
              <a:tabLst/>
              <a:defRPr lang="en-US" sz="2000" b="0" kern="1200" cap="none" spc="0" baseline="0" dirty="0" smtClean="0">
                <a:solidFill>
                  <a:schemeClr val="tx1"/>
                </a:solidFill>
                <a:latin typeface="Segoe UI" panose="020B0502040204020203" pitchFamily="34" charset="0"/>
                <a:ea typeface="+mn-ea"/>
                <a:cs typeface="Segoe UI" panose="020B05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Body copy</a:t>
            </a:r>
          </a:p>
        </p:txBody>
      </p:sp>
      <p:sp>
        <p:nvSpPr>
          <p:cNvPr id="30" name="Text Placeholder 2"/>
          <p:cNvSpPr>
            <a:spLocks noGrp="1"/>
          </p:cNvSpPr>
          <p:nvPr>
            <p:ph type="body" sz="quarter" idx="17" hasCustomPrompt="1"/>
          </p:nvPr>
        </p:nvSpPr>
        <p:spPr>
          <a:xfrm>
            <a:off x="433867" y="2231424"/>
            <a:ext cx="1454984" cy="387049"/>
          </a:xfrm>
        </p:spPr>
        <p:txBody>
          <a:bodyPr lIns="0" tIns="0" rIns="0" bIns="0" anchor="t" anchorCtr="0">
            <a:noAutofit/>
          </a:bodyPr>
          <a:lstStyle>
            <a:lvl1pPr marL="0" marR="0" indent="0" algn="l" defTabSz="508525" rtl="0" eaLnBrk="1" fontAlgn="auto" latinLnBrk="0" hangingPunct="1">
              <a:lnSpc>
                <a:spcPct val="100000"/>
              </a:lnSpc>
              <a:spcBef>
                <a:spcPts val="0"/>
              </a:spcBef>
              <a:spcAft>
                <a:spcPts val="0"/>
              </a:spcAft>
              <a:buClrTx/>
              <a:buSzTx/>
              <a:buFont typeface="Arial"/>
              <a:buNone/>
              <a:tabLst/>
              <a:defRPr lang="en-US" sz="2000" b="0" kern="1200" cap="none" spc="0" baseline="0" dirty="0" smtClean="0">
                <a:solidFill>
                  <a:schemeClr val="tx1"/>
                </a:solidFill>
                <a:latin typeface="Segoe UI Semibold" panose="020B0702040204020203" pitchFamily="34" charset="0"/>
                <a:ea typeface="+mn-ea"/>
                <a:cs typeface="Segoe UI Semibold" panose="020B07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Subhead</a:t>
            </a:r>
          </a:p>
        </p:txBody>
      </p:sp>
      <p:sp>
        <p:nvSpPr>
          <p:cNvPr id="31" name="Text Placeholder 2"/>
          <p:cNvSpPr>
            <a:spLocks noGrp="1"/>
          </p:cNvSpPr>
          <p:nvPr>
            <p:ph type="body" sz="quarter" idx="18" hasCustomPrompt="1"/>
          </p:nvPr>
        </p:nvSpPr>
        <p:spPr>
          <a:xfrm>
            <a:off x="2265567" y="2231422"/>
            <a:ext cx="9705771" cy="355955"/>
          </a:xfrm>
        </p:spPr>
        <p:txBody>
          <a:bodyPr lIns="0" tIns="0" rIns="0" bIns="0">
            <a:noAutofit/>
          </a:bodyPr>
          <a:lstStyle>
            <a:lvl1pPr marL="0" marR="0" indent="0" algn="l" defTabSz="508525" rtl="0" eaLnBrk="1" fontAlgn="auto" latinLnBrk="0" hangingPunct="1">
              <a:lnSpc>
                <a:spcPct val="114000"/>
              </a:lnSpc>
              <a:spcBef>
                <a:spcPts val="0"/>
              </a:spcBef>
              <a:spcAft>
                <a:spcPts val="0"/>
              </a:spcAft>
              <a:buClrTx/>
              <a:buSzTx/>
              <a:buFont typeface="Arial"/>
              <a:buNone/>
              <a:tabLst/>
              <a:defRPr lang="en-US" sz="2000" b="0" kern="1200" cap="none" spc="0" baseline="0" dirty="0" smtClean="0">
                <a:solidFill>
                  <a:schemeClr val="tx1"/>
                </a:solidFill>
                <a:latin typeface="Segoe UI" panose="020B0502040204020203" pitchFamily="34" charset="0"/>
                <a:ea typeface="+mn-ea"/>
                <a:cs typeface="Segoe UI" panose="020B05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Body copy</a:t>
            </a:r>
          </a:p>
        </p:txBody>
      </p:sp>
      <p:sp>
        <p:nvSpPr>
          <p:cNvPr id="32" name="Text Placeholder 2"/>
          <p:cNvSpPr>
            <a:spLocks noGrp="1"/>
          </p:cNvSpPr>
          <p:nvPr>
            <p:ph type="body" sz="quarter" idx="19" hasCustomPrompt="1"/>
          </p:nvPr>
        </p:nvSpPr>
        <p:spPr>
          <a:xfrm>
            <a:off x="433867" y="2705670"/>
            <a:ext cx="1454984" cy="387049"/>
          </a:xfrm>
        </p:spPr>
        <p:txBody>
          <a:bodyPr lIns="0" tIns="0" rIns="0" bIns="0" anchor="t" anchorCtr="0">
            <a:noAutofit/>
          </a:bodyPr>
          <a:lstStyle>
            <a:lvl1pPr marL="0" marR="0" indent="0" algn="l" defTabSz="508525" rtl="0" eaLnBrk="1" fontAlgn="auto" latinLnBrk="0" hangingPunct="1">
              <a:lnSpc>
                <a:spcPct val="100000"/>
              </a:lnSpc>
              <a:spcBef>
                <a:spcPts val="0"/>
              </a:spcBef>
              <a:spcAft>
                <a:spcPts val="0"/>
              </a:spcAft>
              <a:buClrTx/>
              <a:buSzTx/>
              <a:buFont typeface="Arial"/>
              <a:buNone/>
              <a:tabLst/>
              <a:defRPr lang="en-US" sz="2000" b="0" kern="1200" cap="none" spc="0" baseline="0" dirty="0" smtClean="0">
                <a:solidFill>
                  <a:schemeClr val="tx1"/>
                </a:solidFill>
                <a:latin typeface="Segoe UI Semibold" panose="020B0702040204020203" pitchFamily="34" charset="0"/>
                <a:ea typeface="+mn-ea"/>
                <a:cs typeface="Segoe UI Semibold" panose="020B07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Subhead</a:t>
            </a:r>
          </a:p>
        </p:txBody>
      </p:sp>
      <p:sp>
        <p:nvSpPr>
          <p:cNvPr id="33" name="Text Placeholder 2"/>
          <p:cNvSpPr>
            <a:spLocks noGrp="1"/>
          </p:cNvSpPr>
          <p:nvPr>
            <p:ph type="body" sz="quarter" idx="20" hasCustomPrompt="1"/>
          </p:nvPr>
        </p:nvSpPr>
        <p:spPr>
          <a:xfrm>
            <a:off x="2265567" y="2705669"/>
            <a:ext cx="9705771" cy="355955"/>
          </a:xfrm>
        </p:spPr>
        <p:txBody>
          <a:bodyPr lIns="0" tIns="0" rIns="0" bIns="0">
            <a:noAutofit/>
          </a:bodyPr>
          <a:lstStyle>
            <a:lvl1pPr marL="0" marR="0" indent="0" algn="l" defTabSz="508525" rtl="0" eaLnBrk="1" fontAlgn="auto" latinLnBrk="0" hangingPunct="1">
              <a:lnSpc>
                <a:spcPct val="114000"/>
              </a:lnSpc>
              <a:spcBef>
                <a:spcPts val="0"/>
              </a:spcBef>
              <a:spcAft>
                <a:spcPts val="0"/>
              </a:spcAft>
              <a:buClrTx/>
              <a:buSzTx/>
              <a:buFont typeface="Arial"/>
              <a:buNone/>
              <a:tabLst/>
              <a:defRPr lang="en-US" sz="2000" b="0" kern="1200" cap="none" spc="0" baseline="0" dirty="0" smtClean="0">
                <a:solidFill>
                  <a:schemeClr val="tx1"/>
                </a:solidFill>
                <a:latin typeface="Segoe UI" panose="020B0502040204020203" pitchFamily="34" charset="0"/>
                <a:ea typeface="+mn-ea"/>
                <a:cs typeface="Segoe UI" panose="020B05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Body copy</a:t>
            </a:r>
          </a:p>
        </p:txBody>
      </p:sp>
      <p:sp>
        <p:nvSpPr>
          <p:cNvPr id="34" name="Text Placeholder 2"/>
          <p:cNvSpPr>
            <a:spLocks noGrp="1"/>
          </p:cNvSpPr>
          <p:nvPr>
            <p:ph type="body" sz="quarter" idx="21" hasCustomPrompt="1"/>
          </p:nvPr>
        </p:nvSpPr>
        <p:spPr>
          <a:xfrm>
            <a:off x="433867" y="3179929"/>
            <a:ext cx="1454984" cy="387049"/>
          </a:xfrm>
        </p:spPr>
        <p:txBody>
          <a:bodyPr lIns="0" tIns="0" rIns="0" bIns="0" anchor="t" anchorCtr="0">
            <a:noAutofit/>
          </a:bodyPr>
          <a:lstStyle>
            <a:lvl1pPr marL="0" marR="0" indent="0" algn="l" defTabSz="508525" rtl="0" eaLnBrk="1" fontAlgn="auto" latinLnBrk="0" hangingPunct="1">
              <a:lnSpc>
                <a:spcPct val="100000"/>
              </a:lnSpc>
              <a:spcBef>
                <a:spcPts val="0"/>
              </a:spcBef>
              <a:spcAft>
                <a:spcPts val="0"/>
              </a:spcAft>
              <a:buClrTx/>
              <a:buSzTx/>
              <a:buFont typeface="Arial"/>
              <a:buNone/>
              <a:tabLst/>
              <a:defRPr lang="en-US" sz="2000" b="0" kern="1200" cap="none" spc="0" baseline="0" dirty="0" smtClean="0">
                <a:solidFill>
                  <a:schemeClr val="tx1"/>
                </a:solidFill>
                <a:latin typeface="Segoe UI Semibold" panose="020B0702040204020203" pitchFamily="34" charset="0"/>
                <a:ea typeface="+mn-ea"/>
                <a:cs typeface="Segoe UI Semibold" panose="020B07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Subhead</a:t>
            </a:r>
          </a:p>
        </p:txBody>
      </p:sp>
      <p:sp>
        <p:nvSpPr>
          <p:cNvPr id="35" name="Text Placeholder 2"/>
          <p:cNvSpPr>
            <a:spLocks noGrp="1"/>
          </p:cNvSpPr>
          <p:nvPr>
            <p:ph type="body" sz="quarter" idx="22" hasCustomPrompt="1"/>
          </p:nvPr>
        </p:nvSpPr>
        <p:spPr>
          <a:xfrm>
            <a:off x="2265567" y="3179930"/>
            <a:ext cx="9705771" cy="355955"/>
          </a:xfrm>
        </p:spPr>
        <p:txBody>
          <a:bodyPr lIns="0" tIns="0" rIns="0" bIns="0">
            <a:noAutofit/>
          </a:bodyPr>
          <a:lstStyle>
            <a:lvl1pPr marL="0" marR="0" indent="0" algn="l" defTabSz="508525" rtl="0" eaLnBrk="1" fontAlgn="auto" latinLnBrk="0" hangingPunct="1">
              <a:lnSpc>
                <a:spcPct val="114000"/>
              </a:lnSpc>
              <a:spcBef>
                <a:spcPts val="0"/>
              </a:spcBef>
              <a:spcAft>
                <a:spcPts val="0"/>
              </a:spcAft>
              <a:buClrTx/>
              <a:buSzTx/>
              <a:buFont typeface="Arial"/>
              <a:buNone/>
              <a:tabLst/>
              <a:defRPr lang="en-US" sz="2000" b="0" kern="1200" cap="none" spc="0" baseline="0" dirty="0" smtClean="0">
                <a:solidFill>
                  <a:schemeClr val="tx1"/>
                </a:solidFill>
                <a:latin typeface="Segoe UI" panose="020B0502040204020203" pitchFamily="34" charset="0"/>
                <a:ea typeface="+mn-ea"/>
                <a:cs typeface="Segoe UI" panose="020B05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Body copy</a:t>
            </a:r>
          </a:p>
        </p:txBody>
      </p:sp>
      <p:sp>
        <p:nvSpPr>
          <p:cNvPr id="40" name="Text Placeholder 2"/>
          <p:cNvSpPr>
            <a:spLocks noGrp="1"/>
          </p:cNvSpPr>
          <p:nvPr>
            <p:ph type="body" sz="quarter" idx="23" hasCustomPrompt="1"/>
          </p:nvPr>
        </p:nvSpPr>
        <p:spPr>
          <a:xfrm>
            <a:off x="433867" y="3654177"/>
            <a:ext cx="1454984" cy="387049"/>
          </a:xfrm>
        </p:spPr>
        <p:txBody>
          <a:bodyPr lIns="0" tIns="0" rIns="0" bIns="0" anchor="t" anchorCtr="0">
            <a:noAutofit/>
          </a:bodyPr>
          <a:lstStyle>
            <a:lvl1pPr marL="0" marR="0" indent="0" algn="l" defTabSz="508525" rtl="0" eaLnBrk="1" fontAlgn="auto" latinLnBrk="0" hangingPunct="1">
              <a:lnSpc>
                <a:spcPct val="100000"/>
              </a:lnSpc>
              <a:spcBef>
                <a:spcPts val="0"/>
              </a:spcBef>
              <a:spcAft>
                <a:spcPts val="0"/>
              </a:spcAft>
              <a:buClrTx/>
              <a:buSzTx/>
              <a:buFont typeface="Arial"/>
              <a:buNone/>
              <a:tabLst/>
              <a:defRPr lang="en-US" sz="2000" b="0" kern="1200" cap="none" spc="0" baseline="0" dirty="0" smtClean="0">
                <a:solidFill>
                  <a:schemeClr val="tx1"/>
                </a:solidFill>
                <a:latin typeface="Segoe UI Semibold" panose="020B0702040204020203" pitchFamily="34" charset="0"/>
                <a:ea typeface="+mn-ea"/>
                <a:cs typeface="Segoe UI Semibold" panose="020B07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Subhead</a:t>
            </a:r>
          </a:p>
        </p:txBody>
      </p:sp>
      <p:sp>
        <p:nvSpPr>
          <p:cNvPr id="41" name="Text Placeholder 2"/>
          <p:cNvSpPr>
            <a:spLocks noGrp="1"/>
          </p:cNvSpPr>
          <p:nvPr>
            <p:ph type="body" sz="quarter" idx="24" hasCustomPrompt="1"/>
          </p:nvPr>
        </p:nvSpPr>
        <p:spPr>
          <a:xfrm>
            <a:off x="2265567" y="3654178"/>
            <a:ext cx="9705771" cy="355955"/>
          </a:xfrm>
        </p:spPr>
        <p:txBody>
          <a:bodyPr lIns="0" tIns="0" rIns="0" bIns="0">
            <a:noAutofit/>
          </a:bodyPr>
          <a:lstStyle>
            <a:lvl1pPr marL="0" marR="0" indent="0" algn="l" defTabSz="508525" rtl="0" eaLnBrk="1" fontAlgn="auto" latinLnBrk="0" hangingPunct="1">
              <a:lnSpc>
                <a:spcPct val="114000"/>
              </a:lnSpc>
              <a:spcBef>
                <a:spcPts val="0"/>
              </a:spcBef>
              <a:spcAft>
                <a:spcPts val="0"/>
              </a:spcAft>
              <a:buClrTx/>
              <a:buSzTx/>
              <a:buFont typeface="Arial"/>
              <a:buNone/>
              <a:tabLst/>
              <a:defRPr lang="en-US" sz="2000" b="0" kern="1200" cap="none" spc="0" baseline="0" dirty="0" smtClean="0">
                <a:solidFill>
                  <a:schemeClr val="tx1"/>
                </a:solidFill>
                <a:latin typeface="Segoe UI" panose="020B0502040204020203" pitchFamily="34" charset="0"/>
                <a:ea typeface="+mn-ea"/>
                <a:cs typeface="Segoe UI" panose="020B05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Body copy</a:t>
            </a:r>
          </a:p>
        </p:txBody>
      </p:sp>
      <p:sp>
        <p:nvSpPr>
          <p:cNvPr id="42" name="Text Placeholder 2"/>
          <p:cNvSpPr>
            <a:spLocks noGrp="1"/>
          </p:cNvSpPr>
          <p:nvPr>
            <p:ph type="body" sz="quarter" idx="25" hasCustomPrompt="1"/>
          </p:nvPr>
        </p:nvSpPr>
        <p:spPr>
          <a:xfrm>
            <a:off x="433867" y="4128428"/>
            <a:ext cx="1454984" cy="387049"/>
          </a:xfrm>
        </p:spPr>
        <p:txBody>
          <a:bodyPr lIns="0" tIns="0" rIns="0" bIns="0" anchor="t" anchorCtr="0">
            <a:noAutofit/>
          </a:bodyPr>
          <a:lstStyle>
            <a:lvl1pPr marL="0" marR="0" indent="0" algn="l" defTabSz="508525" rtl="0" eaLnBrk="1" fontAlgn="auto" latinLnBrk="0" hangingPunct="1">
              <a:lnSpc>
                <a:spcPct val="100000"/>
              </a:lnSpc>
              <a:spcBef>
                <a:spcPts val="0"/>
              </a:spcBef>
              <a:spcAft>
                <a:spcPts val="0"/>
              </a:spcAft>
              <a:buClrTx/>
              <a:buSzTx/>
              <a:buFont typeface="Arial"/>
              <a:buNone/>
              <a:tabLst/>
              <a:defRPr lang="en-US" sz="2000" b="0" kern="1200" cap="none" spc="0" baseline="0" dirty="0" smtClean="0">
                <a:solidFill>
                  <a:schemeClr val="tx1"/>
                </a:solidFill>
                <a:latin typeface="Segoe UI Semibold" panose="020B0702040204020203" pitchFamily="34" charset="0"/>
                <a:ea typeface="+mn-ea"/>
                <a:cs typeface="Segoe UI Semibold" panose="020B07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Subhead</a:t>
            </a:r>
          </a:p>
        </p:txBody>
      </p:sp>
      <p:sp>
        <p:nvSpPr>
          <p:cNvPr id="43" name="Text Placeholder 2"/>
          <p:cNvSpPr>
            <a:spLocks noGrp="1"/>
          </p:cNvSpPr>
          <p:nvPr>
            <p:ph type="body" sz="quarter" idx="26" hasCustomPrompt="1"/>
          </p:nvPr>
        </p:nvSpPr>
        <p:spPr>
          <a:xfrm>
            <a:off x="2265567" y="4128428"/>
            <a:ext cx="9705771" cy="355955"/>
          </a:xfrm>
        </p:spPr>
        <p:txBody>
          <a:bodyPr lIns="0" tIns="0" rIns="0" bIns="0">
            <a:noAutofit/>
          </a:bodyPr>
          <a:lstStyle>
            <a:lvl1pPr marL="0" marR="0" indent="0" algn="l" defTabSz="508525" rtl="0" eaLnBrk="1" fontAlgn="auto" latinLnBrk="0" hangingPunct="1">
              <a:lnSpc>
                <a:spcPct val="114000"/>
              </a:lnSpc>
              <a:spcBef>
                <a:spcPts val="0"/>
              </a:spcBef>
              <a:spcAft>
                <a:spcPts val="0"/>
              </a:spcAft>
              <a:buClrTx/>
              <a:buSzTx/>
              <a:buFont typeface="Arial"/>
              <a:buNone/>
              <a:tabLst/>
              <a:defRPr lang="en-US" sz="2000" b="0" kern="1200" cap="none" spc="0" baseline="0" dirty="0" smtClean="0">
                <a:solidFill>
                  <a:schemeClr val="tx1"/>
                </a:solidFill>
                <a:latin typeface="Segoe UI" panose="020B0502040204020203" pitchFamily="34" charset="0"/>
                <a:ea typeface="+mn-ea"/>
                <a:cs typeface="Segoe UI" panose="020B05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Body copy</a:t>
            </a:r>
          </a:p>
        </p:txBody>
      </p:sp>
      <p:sp>
        <p:nvSpPr>
          <p:cNvPr id="2" name="Slide Number Placeholder 1">
            <a:extLst>
              <a:ext uri="{FF2B5EF4-FFF2-40B4-BE49-F238E27FC236}">
                <a16:creationId xmlns:a16="http://schemas.microsoft.com/office/drawing/2014/main" id="{D2DE30A5-FA8F-4B16-9389-23C4716754F5}"/>
              </a:ext>
            </a:extLst>
          </p:cNvPr>
          <p:cNvSpPr>
            <a:spLocks noGrp="1"/>
          </p:cNvSpPr>
          <p:nvPr>
            <p:ph type="sldNum" sz="quarter" idx="27"/>
          </p:nvPr>
        </p:nvSpPr>
        <p:spPr/>
        <p:txBody>
          <a:bodyPr/>
          <a:lstStyle/>
          <a:p>
            <a:fld id="{6917C22C-C5D7-4539-A137-217872CE6377}" type="slidenum">
              <a:rPr lang="en-US" smtClean="0"/>
              <a:pPr/>
              <a:t>‹#›</a:t>
            </a:fld>
            <a:endParaRPr lang="en-US"/>
          </a:p>
        </p:txBody>
      </p:sp>
      <p:sp>
        <p:nvSpPr>
          <p:cNvPr id="3" name="Title 2">
            <a:extLst>
              <a:ext uri="{FF2B5EF4-FFF2-40B4-BE49-F238E27FC236}">
                <a16:creationId xmlns:a16="http://schemas.microsoft.com/office/drawing/2014/main" id="{ED417C28-0C83-4215-87EC-A86D9B635FE6}"/>
              </a:ext>
            </a:extLst>
          </p:cNvPr>
          <p:cNvSpPr>
            <a:spLocks noGrp="1"/>
          </p:cNvSpPr>
          <p:nvPr>
            <p:ph type="title" hasCustomPrompt="1"/>
          </p:nvPr>
        </p:nvSpPr>
        <p:spPr>
          <a:xfrm>
            <a:off x="394820" y="341737"/>
            <a:ext cx="10637553" cy="1165754"/>
          </a:xfrm>
        </p:spPr>
        <p:txBody>
          <a:bodyPr vert="horz" lIns="0" tIns="0" rIns="0" bIns="0" rtlCol="0" anchor="t" anchorCtr="0">
            <a:noAutofit/>
          </a:bodyPr>
          <a:lstStyle>
            <a:lvl1pPr>
              <a:defRPr lang="en-US" b="0">
                <a:gradFill>
                  <a:gsLst>
                    <a:gs pos="88496">
                      <a:schemeClr val="accent4"/>
                    </a:gs>
                    <a:gs pos="53097">
                      <a:schemeClr val="accent4"/>
                    </a:gs>
                  </a:gsLst>
                  <a:lin ang="5400000" scaled="1"/>
                </a:gradFill>
              </a:defRPr>
            </a:lvl1pPr>
          </a:lstStyle>
          <a:p>
            <a:pPr lvl="0">
              <a:buClrTx/>
            </a:pPr>
            <a:r>
              <a:rPr lang="en-US"/>
              <a:t>Headline</a:t>
            </a:r>
          </a:p>
        </p:txBody>
      </p:sp>
    </p:spTree>
    <p:extLst>
      <p:ext uri="{BB962C8B-B14F-4D97-AF65-F5344CB8AC3E}">
        <p14:creationId xmlns:p14="http://schemas.microsoft.com/office/powerpoint/2010/main" val="2606732505"/>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21_SECTIO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125E8A5-48D6-4944-B4C0-1ADAA2D89E65}"/>
              </a:ext>
            </a:extLst>
          </p:cNvPr>
          <p:cNvPicPr>
            <a:picLocks/>
          </p:cNvPicPr>
          <p:nvPr userDrawn="1"/>
        </p:nvPicPr>
        <p:blipFill>
          <a:blip r:embed="rId2"/>
          <a:stretch>
            <a:fillRect/>
          </a:stretch>
        </p:blipFill>
        <p:spPr>
          <a:xfrm>
            <a:off x="5578475" y="-635"/>
            <a:ext cx="6858000" cy="6995160"/>
          </a:xfrm>
          <a:prstGeom prst="rect">
            <a:avLst/>
          </a:prstGeom>
        </p:spPr>
      </p:pic>
      <p:sp>
        <p:nvSpPr>
          <p:cNvPr id="27" name="Freeform 26"/>
          <p:cNvSpPr>
            <a:spLocks/>
          </p:cNvSpPr>
          <p:nvPr userDrawn="1"/>
        </p:nvSpPr>
        <p:spPr bwMode="white">
          <a:xfrm>
            <a:off x="1" y="-1211"/>
            <a:ext cx="5976257" cy="6996953"/>
          </a:xfrm>
          <a:prstGeom prst="rect">
            <a:avLst/>
          </a:prstGeom>
          <a:solidFill>
            <a:schemeClr val="accent1"/>
          </a:solidFill>
          <a:ln>
            <a:noFill/>
          </a:ln>
        </p:spPr>
        <p:txBody>
          <a:bodyPr vert="horz" wrap="square" lIns="91427" tIns="45713" rIns="91427" bIns="45713" numCol="1" anchor="t" anchorCtr="0" compatLnSpc="1">
            <a:prstTxWarp prst="textNoShape">
              <a:avLst/>
            </a:prstTxWarp>
            <a:noAutofit/>
          </a:bodyPr>
          <a:lstStyle/>
          <a:p>
            <a:endParaRPr lang="en-US" sz="2172"/>
          </a:p>
        </p:txBody>
      </p:sp>
      <p:sp>
        <p:nvSpPr>
          <p:cNvPr id="2" name="Title 1">
            <a:extLst>
              <a:ext uri="{FF2B5EF4-FFF2-40B4-BE49-F238E27FC236}">
                <a16:creationId xmlns:a16="http://schemas.microsoft.com/office/drawing/2014/main" id="{1C2AF892-1140-4CFE-84BB-66538C9E97D2}"/>
              </a:ext>
            </a:extLst>
          </p:cNvPr>
          <p:cNvSpPr>
            <a:spLocks noGrp="1"/>
          </p:cNvSpPr>
          <p:nvPr>
            <p:ph type="title" hasCustomPrompt="1"/>
          </p:nvPr>
        </p:nvSpPr>
        <p:spPr>
          <a:xfrm>
            <a:off x="405178" y="3472843"/>
            <a:ext cx="5299259" cy="786384"/>
          </a:xfrm>
        </p:spPr>
        <p:txBody>
          <a:bodyPr vert="horz" lIns="0" tIns="0" rIns="0" bIns="0" rtlCol="0" anchor="b" anchorCtr="0">
            <a:noAutofit/>
          </a:bodyPr>
          <a:lstStyle>
            <a:lvl1pPr>
              <a:defRPr lang="en-US" sz="4799" b="0" dirty="0">
                <a:gradFill>
                  <a:gsLst>
                    <a:gs pos="88496">
                      <a:schemeClr val="tx1"/>
                    </a:gs>
                    <a:gs pos="53097">
                      <a:schemeClr val="tx1"/>
                    </a:gs>
                  </a:gsLst>
                  <a:lin ang="5400000" scaled="1"/>
                </a:gradFill>
              </a:defRPr>
            </a:lvl1pPr>
          </a:lstStyle>
          <a:p>
            <a:pPr lvl="0">
              <a:buClrTx/>
            </a:pPr>
            <a:r>
              <a:rPr lang="en-US"/>
              <a:t>Section title</a:t>
            </a:r>
          </a:p>
        </p:txBody>
      </p:sp>
      <p:sp>
        <p:nvSpPr>
          <p:cNvPr id="28" name="Text Placeholder 2"/>
          <p:cNvSpPr>
            <a:spLocks noGrp="1"/>
          </p:cNvSpPr>
          <p:nvPr>
            <p:ph type="body" sz="quarter" idx="14" hasCustomPrompt="1"/>
          </p:nvPr>
        </p:nvSpPr>
        <p:spPr>
          <a:xfrm>
            <a:off x="435934" y="2475469"/>
            <a:ext cx="4632602" cy="781585"/>
          </a:xfrm>
        </p:spPr>
        <p:txBody>
          <a:bodyPr lIns="0" tIns="0" rIns="0" bIns="0" anchor="b" anchorCtr="0">
            <a:noAutofit/>
          </a:bodyPr>
          <a:lstStyle>
            <a:lvl1pPr marL="0" indent="0" algn="l" defTabSz="508525" rtl="0" eaLnBrk="1" latinLnBrk="0" hangingPunct="1">
              <a:lnSpc>
                <a:spcPct val="90000"/>
              </a:lnSpc>
              <a:spcBef>
                <a:spcPts val="0"/>
              </a:spcBef>
              <a:spcAft>
                <a:spcPts val="0"/>
              </a:spcAft>
              <a:buFont typeface="Arial"/>
              <a:buNone/>
              <a:defRPr lang="en-US" sz="2000" b="0" kern="1200" cap="none" spc="0" baseline="0" dirty="0">
                <a:gradFill>
                  <a:gsLst>
                    <a:gs pos="88496">
                      <a:schemeClr val="tx1"/>
                    </a:gs>
                    <a:gs pos="53097">
                      <a:schemeClr val="tx1"/>
                    </a:gs>
                  </a:gsLst>
                  <a:lin ang="5400000" scaled="1"/>
                </a:gradFill>
                <a:latin typeface="Segoe UI Semibold" panose="020B0702040204020203" pitchFamily="34" charset="0"/>
                <a:ea typeface="+mn-ea"/>
                <a:cs typeface="Segoe UI Semibold" panose="020B07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Section header</a:t>
            </a:r>
          </a:p>
        </p:txBody>
      </p:sp>
    </p:spTree>
    <p:extLst>
      <p:ext uri="{BB962C8B-B14F-4D97-AF65-F5344CB8AC3E}">
        <p14:creationId xmlns:p14="http://schemas.microsoft.com/office/powerpoint/2010/main" val="132255980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0_SECTION">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70FA6C6-C59D-46B6-8E26-7486DE76517D}"/>
              </a:ext>
            </a:extLst>
          </p:cNvPr>
          <p:cNvPicPr>
            <a:picLocks noChangeAspect="1"/>
          </p:cNvPicPr>
          <p:nvPr userDrawn="1"/>
        </p:nvPicPr>
        <p:blipFill>
          <a:blip r:embed="rId2"/>
          <a:stretch>
            <a:fillRect/>
          </a:stretch>
        </p:blipFill>
        <p:spPr>
          <a:xfrm>
            <a:off x="5386452" y="-635"/>
            <a:ext cx="7050024" cy="6995160"/>
          </a:xfrm>
          <a:prstGeom prst="rect">
            <a:avLst/>
          </a:prstGeom>
        </p:spPr>
      </p:pic>
      <p:sp>
        <p:nvSpPr>
          <p:cNvPr id="27" name="Freeform 26"/>
          <p:cNvSpPr>
            <a:spLocks/>
          </p:cNvSpPr>
          <p:nvPr userDrawn="1"/>
        </p:nvSpPr>
        <p:spPr bwMode="white">
          <a:xfrm>
            <a:off x="1" y="-1211"/>
            <a:ext cx="5976257" cy="6996953"/>
          </a:xfrm>
          <a:prstGeom prst="rect">
            <a:avLst/>
          </a:prstGeom>
          <a:solidFill>
            <a:schemeClr val="accent1"/>
          </a:solidFill>
          <a:ln>
            <a:noFill/>
          </a:ln>
        </p:spPr>
        <p:txBody>
          <a:bodyPr vert="horz" wrap="square" lIns="91427" tIns="45713" rIns="91427" bIns="45713" numCol="1" anchor="t" anchorCtr="0" compatLnSpc="1">
            <a:prstTxWarp prst="textNoShape">
              <a:avLst/>
            </a:prstTxWarp>
            <a:noAutofit/>
          </a:bodyPr>
          <a:lstStyle/>
          <a:p>
            <a:endParaRPr lang="en-US" sz="2172"/>
          </a:p>
        </p:txBody>
      </p:sp>
      <p:sp>
        <p:nvSpPr>
          <p:cNvPr id="2" name="Title 1">
            <a:extLst>
              <a:ext uri="{FF2B5EF4-FFF2-40B4-BE49-F238E27FC236}">
                <a16:creationId xmlns:a16="http://schemas.microsoft.com/office/drawing/2014/main" id="{31575D26-CBD6-4BC4-AF78-79E15ECD06B0}"/>
              </a:ext>
            </a:extLst>
          </p:cNvPr>
          <p:cNvSpPr>
            <a:spLocks noGrp="1"/>
          </p:cNvSpPr>
          <p:nvPr>
            <p:ph type="title" hasCustomPrompt="1"/>
          </p:nvPr>
        </p:nvSpPr>
        <p:spPr>
          <a:xfrm>
            <a:off x="405177" y="3472843"/>
            <a:ext cx="5169381" cy="786384"/>
          </a:xfrm>
        </p:spPr>
        <p:txBody>
          <a:bodyPr vert="horz" lIns="0" tIns="0" rIns="0" bIns="0" rtlCol="0" anchor="b" anchorCtr="0">
            <a:noAutofit/>
          </a:bodyPr>
          <a:lstStyle>
            <a:lvl1pPr>
              <a:defRPr lang="en-US" sz="4799" b="0">
                <a:gradFill>
                  <a:gsLst>
                    <a:gs pos="88496">
                      <a:schemeClr val="tx1"/>
                    </a:gs>
                    <a:gs pos="53097">
                      <a:schemeClr val="tx1"/>
                    </a:gs>
                  </a:gsLst>
                  <a:lin ang="5400000" scaled="1"/>
                </a:gradFill>
              </a:defRPr>
            </a:lvl1pPr>
          </a:lstStyle>
          <a:p>
            <a:pPr lvl="0">
              <a:buClrTx/>
            </a:pPr>
            <a:r>
              <a:rPr lang="en-US"/>
              <a:t>Section title</a:t>
            </a:r>
          </a:p>
        </p:txBody>
      </p:sp>
      <p:sp>
        <p:nvSpPr>
          <p:cNvPr id="28" name="Text Placeholder 2"/>
          <p:cNvSpPr>
            <a:spLocks noGrp="1"/>
          </p:cNvSpPr>
          <p:nvPr>
            <p:ph type="body" sz="quarter" idx="14" hasCustomPrompt="1"/>
          </p:nvPr>
        </p:nvSpPr>
        <p:spPr>
          <a:xfrm>
            <a:off x="435934" y="2475469"/>
            <a:ext cx="4632602" cy="781585"/>
          </a:xfrm>
        </p:spPr>
        <p:txBody>
          <a:bodyPr lIns="0" tIns="0" rIns="0" bIns="0" anchor="b" anchorCtr="0">
            <a:noAutofit/>
          </a:bodyPr>
          <a:lstStyle>
            <a:lvl1pPr marL="0" indent="0" algn="l" defTabSz="508525" rtl="0" eaLnBrk="1" latinLnBrk="0" hangingPunct="1">
              <a:lnSpc>
                <a:spcPct val="90000"/>
              </a:lnSpc>
              <a:spcBef>
                <a:spcPts val="0"/>
              </a:spcBef>
              <a:spcAft>
                <a:spcPts val="0"/>
              </a:spcAft>
              <a:buFont typeface="Arial"/>
              <a:buNone/>
              <a:defRPr lang="en-US" sz="2000" b="0" kern="1200" cap="none" spc="0" baseline="0" dirty="0">
                <a:gradFill>
                  <a:gsLst>
                    <a:gs pos="88496">
                      <a:schemeClr val="tx1"/>
                    </a:gs>
                    <a:gs pos="53097">
                      <a:schemeClr val="tx1"/>
                    </a:gs>
                  </a:gsLst>
                  <a:lin ang="5400000" scaled="1"/>
                </a:gradFill>
                <a:latin typeface="Segoe UI Semibold" panose="020B0702040204020203" pitchFamily="34" charset="0"/>
                <a:ea typeface="+mn-ea"/>
                <a:cs typeface="Segoe UI Semibold" panose="020B07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Section header</a:t>
            </a:r>
          </a:p>
        </p:txBody>
      </p:sp>
    </p:spTree>
    <p:extLst>
      <p:ext uri="{BB962C8B-B14F-4D97-AF65-F5344CB8AC3E}">
        <p14:creationId xmlns:p14="http://schemas.microsoft.com/office/powerpoint/2010/main" val="85811870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21_SECTION AL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AEDAD86-4456-4CED-8023-577C5EC62A46}"/>
              </a:ext>
            </a:extLst>
          </p:cNvPr>
          <p:cNvPicPr>
            <a:picLocks/>
          </p:cNvPicPr>
          <p:nvPr userDrawn="1"/>
        </p:nvPicPr>
        <p:blipFill>
          <a:blip r:embed="rId2"/>
          <a:stretch>
            <a:fillRect/>
          </a:stretch>
        </p:blipFill>
        <p:spPr>
          <a:xfrm>
            <a:off x="0" y="1"/>
            <a:ext cx="7214616" cy="6995160"/>
          </a:xfrm>
          <a:prstGeom prst="rect">
            <a:avLst/>
          </a:prstGeom>
        </p:spPr>
      </p:pic>
      <p:sp>
        <p:nvSpPr>
          <p:cNvPr id="11" name="Freeform 10"/>
          <p:cNvSpPr>
            <a:spLocks/>
          </p:cNvSpPr>
          <p:nvPr userDrawn="1"/>
        </p:nvSpPr>
        <p:spPr bwMode="white">
          <a:xfrm rot="10800000">
            <a:off x="6456307" y="6"/>
            <a:ext cx="5980176" cy="6996953"/>
          </a:xfrm>
          <a:prstGeom prst="rect">
            <a:avLst/>
          </a:prstGeom>
          <a:solidFill>
            <a:srgbClr val="0078D4"/>
          </a:solidFill>
          <a:ln>
            <a:noFill/>
          </a:ln>
        </p:spPr>
        <p:txBody>
          <a:bodyPr vert="horz" wrap="square" lIns="91427" tIns="45713" rIns="91427" bIns="45713" numCol="1" anchor="t" anchorCtr="0" compatLnSpc="1">
            <a:prstTxWarp prst="textNoShape">
              <a:avLst/>
            </a:prstTxWarp>
            <a:noAutofit/>
          </a:bodyPr>
          <a:lstStyle/>
          <a:p>
            <a:endParaRPr lang="en-US" sz="2172"/>
          </a:p>
        </p:txBody>
      </p:sp>
      <p:sp>
        <p:nvSpPr>
          <p:cNvPr id="2" name="Title 1">
            <a:extLst>
              <a:ext uri="{FF2B5EF4-FFF2-40B4-BE49-F238E27FC236}">
                <a16:creationId xmlns:a16="http://schemas.microsoft.com/office/drawing/2014/main" id="{7E3FBF42-5F00-48EE-AC64-2615302D8882}"/>
              </a:ext>
            </a:extLst>
          </p:cNvPr>
          <p:cNvSpPr>
            <a:spLocks noGrp="1"/>
          </p:cNvSpPr>
          <p:nvPr>
            <p:ph type="title" hasCustomPrompt="1"/>
          </p:nvPr>
        </p:nvSpPr>
        <p:spPr>
          <a:xfrm>
            <a:off x="6806379" y="3387778"/>
            <a:ext cx="5169381" cy="786384"/>
          </a:xfrm>
        </p:spPr>
        <p:txBody>
          <a:bodyPr vert="horz" lIns="0" tIns="0" rIns="0" bIns="0" rtlCol="0" anchor="t" anchorCtr="0">
            <a:noAutofit/>
          </a:bodyPr>
          <a:lstStyle>
            <a:lvl1pPr>
              <a:defRPr lang="en-US" sz="4799" b="0" spc="-150">
                <a:gradFill>
                  <a:gsLst>
                    <a:gs pos="88496">
                      <a:schemeClr val="tx1"/>
                    </a:gs>
                    <a:gs pos="53097">
                      <a:schemeClr val="tx1"/>
                    </a:gs>
                  </a:gsLst>
                  <a:lin ang="5400000" scaled="1"/>
                </a:gradFill>
              </a:defRPr>
            </a:lvl1pPr>
          </a:lstStyle>
          <a:p>
            <a:pPr lvl="0" algn="r">
              <a:buClrTx/>
            </a:pPr>
            <a:r>
              <a:rPr lang="en-US"/>
              <a:t>Section title</a:t>
            </a:r>
          </a:p>
        </p:txBody>
      </p:sp>
      <p:sp>
        <p:nvSpPr>
          <p:cNvPr id="13" name="Text Placeholder 2"/>
          <p:cNvSpPr>
            <a:spLocks noGrp="1"/>
          </p:cNvSpPr>
          <p:nvPr>
            <p:ph type="body" sz="quarter" idx="14" hasCustomPrompt="1"/>
          </p:nvPr>
        </p:nvSpPr>
        <p:spPr>
          <a:xfrm>
            <a:off x="7338737" y="2475469"/>
            <a:ext cx="4632602" cy="781585"/>
          </a:xfrm>
        </p:spPr>
        <p:txBody>
          <a:bodyPr lIns="0" tIns="0" rIns="0" bIns="0" anchor="b" anchorCtr="0">
            <a:noAutofit/>
          </a:bodyPr>
          <a:lstStyle>
            <a:lvl1pPr marL="0" indent="0" algn="r" defTabSz="508525" rtl="0" eaLnBrk="1" latinLnBrk="0" hangingPunct="1">
              <a:lnSpc>
                <a:spcPct val="90000"/>
              </a:lnSpc>
              <a:spcBef>
                <a:spcPts val="0"/>
              </a:spcBef>
              <a:spcAft>
                <a:spcPts val="0"/>
              </a:spcAft>
              <a:buFont typeface="Arial"/>
              <a:buNone/>
              <a:defRPr lang="en-US" sz="2000" b="0" kern="1200" cap="none" spc="0" baseline="0" dirty="0">
                <a:gradFill>
                  <a:gsLst>
                    <a:gs pos="88496">
                      <a:schemeClr val="tx1"/>
                    </a:gs>
                    <a:gs pos="53097">
                      <a:schemeClr val="tx1"/>
                    </a:gs>
                  </a:gsLst>
                  <a:lin ang="5400000" scaled="1"/>
                </a:gradFill>
                <a:latin typeface="Segoe UI Semibold" panose="020B0702040204020203" pitchFamily="34" charset="0"/>
                <a:ea typeface="+mn-ea"/>
                <a:cs typeface="Segoe UI Semibold" panose="020B07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Section header</a:t>
            </a:r>
          </a:p>
        </p:txBody>
      </p:sp>
    </p:spTree>
    <p:extLst>
      <p:ext uri="{BB962C8B-B14F-4D97-AF65-F5344CB8AC3E}">
        <p14:creationId xmlns:p14="http://schemas.microsoft.com/office/powerpoint/2010/main" val="237996645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2_SECTION AL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2B25C17-8B97-4C75-BE00-39F31C094794}"/>
              </a:ext>
            </a:extLst>
          </p:cNvPr>
          <p:cNvPicPr>
            <a:picLocks noChangeAspect="1"/>
          </p:cNvPicPr>
          <p:nvPr userDrawn="1"/>
        </p:nvPicPr>
        <p:blipFill>
          <a:blip r:embed="rId2"/>
          <a:stretch>
            <a:fillRect/>
          </a:stretch>
        </p:blipFill>
        <p:spPr>
          <a:xfrm>
            <a:off x="1" y="1"/>
            <a:ext cx="7095744" cy="6995160"/>
          </a:xfrm>
          <a:prstGeom prst="rect">
            <a:avLst/>
          </a:prstGeom>
        </p:spPr>
      </p:pic>
      <p:sp>
        <p:nvSpPr>
          <p:cNvPr id="11" name="Freeform 10"/>
          <p:cNvSpPr>
            <a:spLocks/>
          </p:cNvSpPr>
          <p:nvPr userDrawn="1"/>
        </p:nvSpPr>
        <p:spPr bwMode="white">
          <a:xfrm rot="10800000">
            <a:off x="6456307" y="6"/>
            <a:ext cx="5980176" cy="6996953"/>
          </a:xfrm>
          <a:prstGeom prst="rect">
            <a:avLst/>
          </a:prstGeom>
          <a:solidFill>
            <a:srgbClr val="0078D4"/>
          </a:solidFill>
          <a:ln>
            <a:noFill/>
          </a:ln>
        </p:spPr>
        <p:txBody>
          <a:bodyPr vert="horz" wrap="square" lIns="91427" tIns="45713" rIns="91427" bIns="45713" numCol="1" anchor="t" anchorCtr="0" compatLnSpc="1">
            <a:prstTxWarp prst="textNoShape">
              <a:avLst/>
            </a:prstTxWarp>
            <a:noAutofit/>
          </a:bodyPr>
          <a:lstStyle/>
          <a:p>
            <a:endParaRPr lang="en-US" sz="2172"/>
          </a:p>
        </p:txBody>
      </p:sp>
      <p:sp>
        <p:nvSpPr>
          <p:cNvPr id="2" name="Title 1">
            <a:extLst>
              <a:ext uri="{FF2B5EF4-FFF2-40B4-BE49-F238E27FC236}">
                <a16:creationId xmlns:a16="http://schemas.microsoft.com/office/drawing/2014/main" id="{FFE88F63-4901-4C55-8C17-6448058B32AE}"/>
              </a:ext>
            </a:extLst>
          </p:cNvPr>
          <p:cNvSpPr>
            <a:spLocks noGrp="1"/>
          </p:cNvSpPr>
          <p:nvPr>
            <p:ph type="title" hasCustomPrompt="1"/>
          </p:nvPr>
        </p:nvSpPr>
        <p:spPr>
          <a:xfrm>
            <a:off x="6806379" y="3387778"/>
            <a:ext cx="5169381" cy="786384"/>
          </a:xfrm>
        </p:spPr>
        <p:txBody>
          <a:bodyPr vert="horz" lIns="0" tIns="0" rIns="0" bIns="0" rtlCol="0" anchor="t" anchorCtr="0">
            <a:noAutofit/>
          </a:bodyPr>
          <a:lstStyle>
            <a:lvl1pPr>
              <a:defRPr lang="en-US" sz="4799" b="0" spc="-150">
                <a:gradFill>
                  <a:gsLst>
                    <a:gs pos="88496">
                      <a:schemeClr val="tx1"/>
                    </a:gs>
                    <a:gs pos="53097">
                      <a:schemeClr val="tx1"/>
                    </a:gs>
                  </a:gsLst>
                  <a:lin ang="5400000" scaled="1"/>
                </a:gradFill>
              </a:defRPr>
            </a:lvl1pPr>
          </a:lstStyle>
          <a:p>
            <a:pPr lvl="0" algn="r">
              <a:buClrTx/>
            </a:pPr>
            <a:r>
              <a:rPr lang="en-US"/>
              <a:t>Section title</a:t>
            </a:r>
          </a:p>
        </p:txBody>
      </p:sp>
      <p:sp>
        <p:nvSpPr>
          <p:cNvPr id="13" name="Text Placeholder 2"/>
          <p:cNvSpPr>
            <a:spLocks noGrp="1"/>
          </p:cNvSpPr>
          <p:nvPr>
            <p:ph type="body" sz="quarter" idx="14" hasCustomPrompt="1"/>
          </p:nvPr>
        </p:nvSpPr>
        <p:spPr>
          <a:xfrm>
            <a:off x="7338737" y="2475469"/>
            <a:ext cx="4632602" cy="781585"/>
          </a:xfrm>
        </p:spPr>
        <p:txBody>
          <a:bodyPr lIns="0" tIns="0" rIns="0" bIns="0" anchor="b" anchorCtr="0">
            <a:noAutofit/>
          </a:bodyPr>
          <a:lstStyle>
            <a:lvl1pPr marL="0" indent="0" algn="r" defTabSz="508525" rtl="0" eaLnBrk="1" latinLnBrk="0" hangingPunct="1">
              <a:lnSpc>
                <a:spcPct val="90000"/>
              </a:lnSpc>
              <a:spcBef>
                <a:spcPts val="0"/>
              </a:spcBef>
              <a:spcAft>
                <a:spcPts val="0"/>
              </a:spcAft>
              <a:buFont typeface="Arial"/>
              <a:buNone/>
              <a:defRPr lang="en-US" sz="2000" b="0" kern="1200" cap="none" spc="0" baseline="0" dirty="0">
                <a:gradFill>
                  <a:gsLst>
                    <a:gs pos="88496">
                      <a:schemeClr val="tx1"/>
                    </a:gs>
                    <a:gs pos="53097">
                      <a:schemeClr val="tx1"/>
                    </a:gs>
                  </a:gsLst>
                  <a:lin ang="5400000" scaled="1"/>
                </a:gradFill>
                <a:latin typeface="Segoe UI Semibold" panose="020B0702040204020203" pitchFamily="34" charset="0"/>
                <a:ea typeface="+mn-ea"/>
                <a:cs typeface="Segoe UI Semibold" panose="020B0702040204020203" pitchFamily="34" charset="0"/>
              </a:defRPr>
            </a:lvl1pPr>
            <a:lvl2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2pPr>
            <a:lvl3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3pPr>
            <a:lvl4pPr marL="0" indent="0" algn="l" defTabSz="508525" rtl="0" eaLnBrk="1" latinLnBrk="0" hangingPunct="1">
              <a:lnSpc>
                <a:spcPct val="90000"/>
              </a:lnSpc>
              <a:spcAft>
                <a:spcPts val="417"/>
              </a:spcAft>
              <a:buNone/>
              <a:defRPr lang="en-US" sz="1391" b="1" kern="1200" cap="all" spc="209" dirty="0" smtClean="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4pPr>
            <a:lvl5pPr marL="0" indent="0" algn="l" defTabSz="508525" rtl="0" eaLnBrk="1" latinLnBrk="0" hangingPunct="1">
              <a:lnSpc>
                <a:spcPct val="90000"/>
              </a:lnSpc>
              <a:spcAft>
                <a:spcPts val="417"/>
              </a:spcAft>
              <a:buNone/>
              <a:defRPr lang="en-US" sz="1391" b="1" kern="1200" cap="all" spc="209" dirty="0">
                <a:gradFill>
                  <a:gsLst>
                    <a:gs pos="14159">
                      <a:schemeClr val="tx1"/>
                    </a:gs>
                    <a:gs pos="32000">
                      <a:schemeClr val="tx1"/>
                    </a:gs>
                  </a:gsLst>
                  <a:lin ang="5400000" scaled="1"/>
                </a:gradFill>
                <a:latin typeface="Segoe UI" panose="020B0502040204020203" pitchFamily="34" charset="0"/>
                <a:ea typeface="+mn-ea"/>
                <a:cs typeface="Segoe UI" panose="020B0502040204020203" pitchFamily="34" charset="0"/>
              </a:defRPr>
            </a:lvl5pPr>
          </a:lstStyle>
          <a:p>
            <a:pPr lvl="0"/>
            <a:r>
              <a:rPr lang="en-US"/>
              <a:t>Section header</a:t>
            </a:r>
          </a:p>
        </p:txBody>
      </p:sp>
    </p:spTree>
    <p:extLst>
      <p:ext uri="{BB962C8B-B14F-4D97-AF65-F5344CB8AC3E}">
        <p14:creationId xmlns:p14="http://schemas.microsoft.com/office/powerpoint/2010/main" val="50578472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23_DIVIDER AL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021FB-92C9-4E07-982A-6E24864935DB}"/>
              </a:ext>
            </a:extLst>
          </p:cNvPr>
          <p:cNvSpPr>
            <a:spLocks noGrp="1"/>
          </p:cNvSpPr>
          <p:nvPr>
            <p:ph type="title" hasCustomPrompt="1"/>
          </p:nvPr>
        </p:nvSpPr>
        <p:spPr>
          <a:xfrm>
            <a:off x="404036" y="2909319"/>
            <a:ext cx="5169381" cy="786384"/>
          </a:xfrm>
        </p:spPr>
        <p:txBody>
          <a:bodyPr vert="horz" lIns="0" tIns="0" rIns="0" bIns="0" rtlCol="0" anchor="b" anchorCtr="0">
            <a:noAutofit/>
          </a:bodyPr>
          <a:lstStyle>
            <a:lvl1pPr>
              <a:defRPr lang="en-US" sz="4799" b="0" dirty="0">
                <a:gradFill>
                  <a:gsLst>
                    <a:gs pos="88496">
                      <a:schemeClr val="tx1"/>
                    </a:gs>
                    <a:gs pos="53097">
                      <a:schemeClr val="tx1"/>
                    </a:gs>
                  </a:gsLst>
                  <a:lin ang="5400000" scaled="1"/>
                </a:gradFill>
              </a:defRPr>
            </a:lvl1pPr>
          </a:lstStyle>
          <a:p>
            <a:pPr lvl="0">
              <a:buClrTx/>
            </a:pPr>
            <a:r>
              <a:rPr lang="en-US"/>
              <a:t>Section title</a:t>
            </a:r>
          </a:p>
        </p:txBody>
      </p:sp>
    </p:spTree>
    <p:extLst>
      <p:ext uri="{BB962C8B-B14F-4D97-AF65-F5344CB8AC3E}">
        <p14:creationId xmlns:p14="http://schemas.microsoft.com/office/powerpoint/2010/main" val="163717038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22_DIVI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7250E-6E10-47B7-BA53-F3CCE31B5DB6}"/>
              </a:ext>
            </a:extLst>
          </p:cNvPr>
          <p:cNvSpPr>
            <a:spLocks noGrp="1"/>
          </p:cNvSpPr>
          <p:nvPr>
            <p:ph type="title" hasCustomPrompt="1"/>
          </p:nvPr>
        </p:nvSpPr>
        <p:spPr>
          <a:xfrm>
            <a:off x="404036" y="2909316"/>
            <a:ext cx="5169381" cy="786384"/>
          </a:xfrm>
        </p:spPr>
        <p:txBody>
          <a:bodyPr vert="horz" lIns="0" tIns="0" rIns="0" bIns="0" rtlCol="0" anchor="b" anchorCtr="0">
            <a:noAutofit/>
          </a:bodyPr>
          <a:lstStyle>
            <a:lvl1pPr>
              <a:defRPr lang="en-US" sz="4799" b="0">
                <a:gradFill>
                  <a:gsLst>
                    <a:gs pos="88496">
                      <a:schemeClr val="tx1"/>
                    </a:gs>
                    <a:gs pos="53097">
                      <a:schemeClr val="tx1"/>
                    </a:gs>
                  </a:gsLst>
                  <a:lin ang="5400000" scaled="1"/>
                </a:gradFill>
              </a:defRPr>
            </a:lvl1pPr>
          </a:lstStyle>
          <a:p>
            <a:pPr lvl="0">
              <a:buClrTx/>
            </a:pPr>
            <a:r>
              <a:rPr lang="en-US"/>
              <a:t>Section title</a:t>
            </a:r>
          </a:p>
        </p:txBody>
      </p:sp>
    </p:spTree>
    <p:extLst>
      <p:ext uri="{BB962C8B-B14F-4D97-AF65-F5344CB8AC3E}">
        <p14:creationId xmlns:p14="http://schemas.microsoft.com/office/powerpoint/2010/main" val="87537839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24_DIVIDER ALT">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7D575-C860-4AB5-99C6-F7E2F629FBD1}"/>
              </a:ext>
            </a:extLst>
          </p:cNvPr>
          <p:cNvSpPr>
            <a:spLocks noGrp="1"/>
          </p:cNvSpPr>
          <p:nvPr>
            <p:ph type="title" hasCustomPrompt="1"/>
          </p:nvPr>
        </p:nvSpPr>
        <p:spPr>
          <a:xfrm>
            <a:off x="403232" y="2909316"/>
            <a:ext cx="5169381" cy="786384"/>
          </a:xfrm>
        </p:spPr>
        <p:txBody>
          <a:bodyPr vert="horz" lIns="0" tIns="0" rIns="0" bIns="0" rtlCol="0" anchor="b" anchorCtr="0">
            <a:noAutofit/>
          </a:bodyPr>
          <a:lstStyle>
            <a:lvl1pPr>
              <a:defRPr lang="en-US" sz="4799" b="0">
                <a:gradFill>
                  <a:gsLst>
                    <a:gs pos="40075">
                      <a:schemeClr val="accent4"/>
                    </a:gs>
                    <a:gs pos="30000">
                      <a:schemeClr val="accent4"/>
                    </a:gs>
                  </a:gsLst>
                  <a:lin ang="5400000" scaled="0"/>
                </a:gradFill>
              </a:defRPr>
            </a:lvl1pPr>
          </a:lstStyle>
          <a:p>
            <a:pPr lvl="0">
              <a:buClrTx/>
            </a:pPr>
            <a:r>
              <a:rPr lang="en-US"/>
              <a:t>Section title</a:t>
            </a:r>
          </a:p>
        </p:txBody>
      </p:sp>
    </p:spTree>
    <p:extLst>
      <p:ext uri="{BB962C8B-B14F-4D97-AF65-F5344CB8AC3E}">
        <p14:creationId xmlns:p14="http://schemas.microsoft.com/office/powerpoint/2010/main" val="44966639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25_DIVIDER AL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CE519-C630-44B0-9423-BA5C54258417}"/>
              </a:ext>
            </a:extLst>
          </p:cNvPr>
          <p:cNvSpPr>
            <a:spLocks noGrp="1"/>
          </p:cNvSpPr>
          <p:nvPr>
            <p:ph type="title" hasCustomPrompt="1"/>
          </p:nvPr>
        </p:nvSpPr>
        <p:spPr>
          <a:xfrm>
            <a:off x="403232" y="2909316"/>
            <a:ext cx="5169381" cy="786384"/>
          </a:xfrm>
        </p:spPr>
        <p:txBody>
          <a:bodyPr vert="horz" lIns="0" tIns="0" rIns="0" bIns="0" rtlCol="0" anchor="b" anchorCtr="0">
            <a:noAutofit/>
          </a:bodyPr>
          <a:lstStyle>
            <a:lvl1pPr>
              <a:defRPr lang="en-US" sz="4799" b="0">
                <a:gradFill>
                  <a:gsLst>
                    <a:gs pos="40075">
                      <a:schemeClr val="tx1"/>
                    </a:gs>
                    <a:gs pos="30000">
                      <a:schemeClr val="tx1"/>
                    </a:gs>
                  </a:gsLst>
                  <a:lin ang="5400000" scaled="0"/>
                </a:gradFill>
              </a:defRPr>
            </a:lvl1pPr>
          </a:lstStyle>
          <a:p>
            <a:pPr lvl="0">
              <a:buClrTx/>
            </a:pPr>
            <a:r>
              <a:rPr lang="en-US"/>
              <a:t>Section title</a:t>
            </a:r>
          </a:p>
        </p:txBody>
      </p:sp>
    </p:spTree>
    <p:extLst>
      <p:ext uri="{BB962C8B-B14F-4D97-AF65-F5344CB8AC3E}">
        <p14:creationId xmlns:p14="http://schemas.microsoft.com/office/powerpoint/2010/main" val="28307360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_Closing logo slide">
    <p:bg>
      <p:bgPr>
        <a:solidFill>
          <a:schemeClr val="accent2"/>
        </a:solidFill>
        <a:effectLst/>
      </p:bgPr>
    </p:bg>
    <p:spTree>
      <p:nvGrpSpPr>
        <p:cNvPr id="1" name=""/>
        <p:cNvGrpSpPr/>
        <p:nvPr/>
      </p:nvGrpSpPr>
      <p:grpSpPr>
        <a:xfrm>
          <a:off x="0" y="0"/>
          <a:ext cx="0" cy="0"/>
          <a:chOff x="0" y="0"/>
          <a:chExt cx="0" cy="0"/>
        </a:xfrm>
      </p:grpSpPr>
      <p:grpSp>
        <p:nvGrpSpPr>
          <p:cNvPr id="3" name="Group 4">
            <a:extLst>
              <a:ext uri="{FF2B5EF4-FFF2-40B4-BE49-F238E27FC236}">
                <a16:creationId xmlns:a16="http://schemas.microsoft.com/office/drawing/2014/main" id="{A3B4F686-9D74-4088-B61A-F3B5E542082F}"/>
              </a:ext>
            </a:extLst>
          </p:cNvPr>
          <p:cNvGrpSpPr>
            <a:grpSpLocks noChangeAspect="1"/>
          </p:cNvGrpSpPr>
          <p:nvPr userDrawn="1"/>
        </p:nvGrpSpPr>
        <p:grpSpPr bwMode="auto">
          <a:xfrm>
            <a:off x="594296" y="597449"/>
            <a:ext cx="1395866" cy="297915"/>
            <a:chOff x="367" y="369"/>
            <a:chExt cx="862" cy="184"/>
          </a:xfrm>
        </p:grpSpPr>
        <p:sp>
          <p:nvSpPr>
            <p:cNvPr id="6" name="Freeform 5">
              <a:extLst>
                <a:ext uri="{FF2B5EF4-FFF2-40B4-BE49-F238E27FC236}">
                  <a16:creationId xmlns:a16="http://schemas.microsoft.com/office/drawing/2014/main" id="{220BA7B1-92AD-401F-A07F-4C9BE2FE0F30}"/>
                </a:ext>
              </a:extLst>
            </p:cNvPr>
            <p:cNvSpPr>
              <a:spLocks noEditPoints="1"/>
            </p:cNvSpPr>
            <p:nvPr userDrawn="1"/>
          </p:nvSpPr>
          <p:spPr bwMode="auto">
            <a:xfrm>
              <a:off x="606" y="398"/>
              <a:ext cx="623" cy="120"/>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82 w 1139"/>
                <a:gd name="T53" fmla="*/ 143 h 220"/>
                <a:gd name="T54" fmla="*/ 553 w 1139"/>
                <a:gd name="T55" fmla="*/ 200 h 220"/>
                <a:gd name="T56" fmla="*/ 610 w 1139"/>
                <a:gd name="T57" fmla="*/ 69 h 220"/>
                <a:gd name="T58" fmla="*/ 636 w 1139"/>
                <a:gd name="T59" fmla="*/ 109 h 220"/>
                <a:gd name="T60" fmla="*/ 568 w 1139"/>
                <a:gd name="T61" fmla="*/ 145 h 220"/>
                <a:gd name="T62" fmla="*/ 637 w 1139"/>
                <a:gd name="T63" fmla="*/ 180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885 w 1139"/>
                <a:gd name="T85" fmla="*/ 69 h 220"/>
                <a:gd name="T86" fmla="*/ 937 w 1139"/>
                <a:gd name="T87" fmla="*/ 199 h 220"/>
                <a:gd name="T88" fmla="*/ 809 w 1139"/>
                <a:gd name="T89" fmla="*/ 146 h 220"/>
                <a:gd name="T90" fmla="*/ 912 w 1139"/>
                <a:gd name="T91" fmla="*/ 180 h 220"/>
                <a:gd name="T92" fmla="*/ 884 w 1139"/>
                <a:gd name="T93" fmla="*/ 97 h 220"/>
                <a:gd name="T94" fmla="*/ 855 w 1139"/>
                <a:gd name="T95" fmla="*/ 180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171" y="15"/>
                    <a:pt x="171" y="15"/>
                    <a:pt x="218" y="15"/>
                  </a:cubicBezTo>
                  <a:cubicBezTo>
                    <a:pt x="218" y="15"/>
                    <a:pt x="218" y="15"/>
                    <a:pt x="218" y="217"/>
                  </a:cubicBezTo>
                  <a:cubicBezTo>
                    <a:pt x="218" y="217"/>
                    <a:pt x="218" y="217"/>
                    <a:pt x="184" y="217"/>
                  </a:cubicBezTo>
                  <a:cubicBezTo>
                    <a:pt x="184" y="217"/>
                    <a:pt x="184" y="217"/>
                    <a:pt x="184" y="89"/>
                  </a:cubicBezTo>
                  <a:cubicBezTo>
                    <a:pt x="184" y="80"/>
                    <a:pt x="184" y="67"/>
                    <a:pt x="185" y="52"/>
                  </a:cubicBezTo>
                  <a:cubicBezTo>
                    <a:pt x="185" y="52"/>
                    <a:pt x="185" y="52"/>
                    <a:pt x="185" y="52"/>
                  </a:cubicBezTo>
                  <a:cubicBezTo>
                    <a:pt x="183" y="58"/>
                    <a:pt x="182" y="65"/>
                    <a:pt x="180" y="68"/>
                  </a:cubicBezTo>
                  <a:cubicBezTo>
                    <a:pt x="180" y="68"/>
                    <a:pt x="180" y="68"/>
                    <a:pt x="120" y="217"/>
                  </a:cubicBezTo>
                  <a:cubicBezTo>
                    <a:pt x="120" y="217"/>
                    <a:pt x="120" y="217"/>
                    <a:pt x="97" y="217"/>
                  </a:cubicBezTo>
                  <a:cubicBezTo>
                    <a:pt x="97" y="217"/>
                    <a:pt x="97" y="217"/>
                    <a:pt x="37" y="70"/>
                  </a:cubicBezTo>
                  <a:cubicBezTo>
                    <a:pt x="36" y="66"/>
                    <a:pt x="34" y="60"/>
                    <a:pt x="32" y="52"/>
                  </a:cubicBezTo>
                  <a:cubicBezTo>
                    <a:pt x="32" y="52"/>
                    <a:pt x="32" y="52"/>
                    <a:pt x="31" y="52"/>
                  </a:cubicBezTo>
                  <a:cubicBezTo>
                    <a:pt x="32" y="56"/>
                    <a:pt x="32" y="60"/>
                    <a:pt x="32" y="65"/>
                  </a:cubicBezTo>
                  <a:cubicBezTo>
                    <a:pt x="33" y="76"/>
                    <a:pt x="33" y="85"/>
                    <a:pt x="33" y="93"/>
                  </a:cubicBezTo>
                  <a:cubicBezTo>
                    <a:pt x="33" y="93"/>
                    <a:pt x="33" y="93"/>
                    <a:pt x="33" y="217"/>
                  </a:cubicBezTo>
                  <a:cubicBezTo>
                    <a:pt x="33" y="217"/>
                    <a:pt x="33" y="217"/>
                    <a:pt x="0" y="217"/>
                  </a:cubicBezTo>
                  <a:cubicBezTo>
                    <a:pt x="0" y="217"/>
                    <a:pt x="0" y="217"/>
                    <a:pt x="0" y="15"/>
                  </a:cubicBezTo>
                  <a:cubicBezTo>
                    <a:pt x="0" y="15"/>
                    <a:pt x="0" y="15"/>
                    <a:pt x="50" y="15"/>
                  </a:cubicBezTo>
                  <a:cubicBezTo>
                    <a:pt x="50" y="15"/>
                    <a:pt x="50" y="15"/>
                    <a:pt x="100" y="142"/>
                  </a:cubicBezTo>
                  <a:cubicBezTo>
                    <a:pt x="105" y="153"/>
                    <a:pt x="108" y="162"/>
                    <a:pt x="109" y="168"/>
                  </a:cubicBezTo>
                  <a:cubicBezTo>
                    <a:pt x="109" y="168"/>
                    <a:pt x="109" y="168"/>
                    <a:pt x="110" y="168"/>
                  </a:cubicBezTo>
                  <a:cubicBezTo>
                    <a:pt x="110" y="168"/>
                    <a:pt x="110" y="168"/>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cubicBezTo>
                    <a:pt x="251" y="217"/>
                    <a:pt x="251" y="217"/>
                    <a:pt x="251" y="217"/>
                  </a:cubicBez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10" y="69"/>
                  </a:moveTo>
                  <a:cubicBezTo>
                    <a:pt x="632" y="69"/>
                    <a:pt x="650" y="75"/>
                    <a:pt x="663" y="89"/>
                  </a:cubicBez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lose/>
                  <a:moveTo>
                    <a:pt x="637" y="180"/>
                  </a:moveTo>
                  <a:cubicBezTo>
                    <a:pt x="643" y="172"/>
                    <a:pt x="646" y="160"/>
                    <a:pt x="646" y="144"/>
                  </a:cubicBez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885" y="69"/>
                  </a:moveTo>
                  <a:cubicBezTo>
                    <a:pt x="908" y="69"/>
                    <a:pt x="926" y="75"/>
                    <a:pt x="938" y="89"/>
                  </a:cubicBez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lose/>
                  <a:moveTo>
                    <a:pt x="912" y="180"/>
                  </a:moveTo>
                  <a:cubicBezTo>
                    <a:pt x="919" y="172"/>
                    <a:pt x="922" y="160"/>
                    <a:pt x="922" y="144"/>
                  </a:cubicBez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36"/>
            </a:p>
          </p:txBody>
        </p:sp>
        <p:sp>
          <p:nvSpPr>
            <p:cNvPr id="7" name="Freeform 6">
              <a:extLst>
                <a:ext uri="{FF2B5EF4-FFF2-40B4-BE49-F238E27FC236}">
                  <a16:creationId xmlns:a16="http://schemas.microsoft.com/office/drawing/2014/main" id="{FB613D51-9AD4-486D-ADFE-6E5F245343E1}"/>
                </a:ext>
              </a:extLst>
            </p:cNvPr>
            <p:cNvSpPr>
              <a:spLocks/>
            </p:cNvSpPr>
            <p:nvPr userDrawn="1"/>
          </p:nvSpPr>
          <p:spPr bwMode="auto">
            <a:xfrm>
              <a:off x="367" y="369"/>
              <a:ext cx="88" cy="88"/>
            </a:xfrm>
            <a:custGeom>
              <a:avLst/>
              <a:gdLst>
                <a:gd name="T0" fmla="*/ 88 w 88"/>
                <a:gd name="T1" fmla="*/ 88 h 88"/>
                <a:gd name="T2" fmla="*/ 0 w 88"/>
                <a:gd name="T3" fmla="*/ 88 h 88"/>
                <a:gd name="T4" fmla="*/ 0 w 88"/>
                <a:gd name="T5" fmla="*/ 0 h 88"/>
                <a:gd name="T6" fmla="*/ 88 w 88"/>
                <a:gd name="T7" fmla="*/ 0 h 88"/>
                <a:gd name="T8" fmla="*/ 88 w 88"/>
                <a:gd name="T9" fmla="*/ 88 h 88"/>
                <a:gd name="T10" fmla="*/ 88 w 88"/>
                <a:gd name="T11" fmla="*/ 88 h 88"/>
              </a:gdLst>
              <a:ahLst/>
              <a:cxnLst>
                <a:cxn ang="0">
                  <a:pos x="T0" y="T1"/>
                </a:cxn>
                <a:cxn ang="0">
                  <a:pos x="T2" y="T3"/>
                </a:cxn>
                <a:cxn ang="0">
                  <a:pos x="T4" y="T5"/>
                </a:cxn>
                <a:cxn ang="0">
                  <a:pos x="T6" y="T7"/>
                </a:cxn>
                <a:cxn ang="0">
                  <a:pos x="T8" y="T9"/>
                </a:cxn>
                <a:cxn ang="0">
                  <a:pos x="T10" y="T11"/>
                </a:cxn>
              </a:cxnLst>
              <a:rect l="0" t="0" r="r" b="b"/>
              <a:pathLst>
                <a:path w="88" h="88">
                  <a:moveTo>
                    <a:pt x="88" y="88"/>
                  </a:moveTo>
                  <a:lnTo>
                    <a:pt x="0" y="88"/>
                  </a:lnTo>
                  <a:lnTo>
                    <a:pt x="0" y="0"/>
                  </a:lnTo>
                  <a:lnTo>
                    <a:pt x="88" y="0"/>
                  </a:lnTo>
                  <a:lnTo>
                    <a:pt x="88" y="88"/>
                  </a:lnTo>
                  <a:lnTo>
                    <a:pt x="88" y="88"/>
                  </a:lnTo>
                  <a:close/>
                </a:path>
              </a:pathLst>
            </a:custGeom>
            <a:solidFill>
              <a:srgbClr val="F250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36"/>
            </a:p>
          </p:txBody>
        </p:sp>
        <p:sp>
          <p:nvSpPr>
            <p:cNvPr id="8" name="Freeform 7">
              <a:extLst>
                <a:ext uri="{FF2B5EF4-FFF2-40B4-BE49-F238E27FC236}">
                  <a16:creationId xmlns:a16="http://schemas.microsoft.com/office/drawing/2014/main" id="{5314F072-D144-4FD8-90CA-7F2EBE3DBA26}"/>
                </a:ext>
              </a:extLst>
            </p:cNvPr>
            <p:cNvSpPr>
              <a:spLocks/>
            </p:cNvSpPr>
            <p:nvPr userDrawn="1"/>
          </p:nvSpPr>
          <p:spPr bwMode="auto">
            <a:xfrm>
              <a:off x="464" y="369"/>
              <a:ext cx="87" cy="88"/>
            </a:xfrm>
            <a:custGeom>
              <a:avLst/>
              <a:gdLst>
                <a:gd name="T0" fmla="*/ 87 w 87"/>
                <a:gd name="T1" fmla="*/ 88 h 88"/>
                <a:gd name="T2" fmla="*/ 0 w 87"/>
                <a:gd name="T3" fmla="*/ 88 h 88"/>
                <a:gd name="T4" fmla="*/ 0 w 87"/>
                <a:gd name="T5" fmla="*/ 0 h 88"/>
                <a:gd name="T6" fmla="*/ 87 w 87"/>
                <a:gd name="T7" fmla="*/ 0 h 88"/>
                <a:gd name="T8" fmla="*/ 87 w 87"/>
                <a:gd name="T9" fmla="*/ 88 h 88"/>
                <a:gd name="T10" fmla="*/ 87 w 87"/>
                <a:gd name="T11" fmla="*/ 88 h 88"/>
              </a:gdLst>
              <a:ahLst/>
              <a:cxnLst>
                <a:cxn ang="0">
                  <a:pos x="T0" y="T1"/>
                </a:cxn>
                <a:cxn ang="0">
                  <a:pos x="T2" y="T3"/>
                </a:cxn>
                <a:cxn ang="0">
                  <a:pos x="T4" y="T5"/>
                </a:cxn>
                <a:cxn ang="0">
                  <a:pos x="T6" y="T7"/>
                </a:cxn>
                <a:cxn ang="0">
                  <a:pos x="T8" y="T9"/>
                </a:cxn>
                <a:cxn ang="0">
                  <a:pos x="T10" y="T11"/>
                </a:cxn>
              </a:cxnLst>
              <a:rect l="0" t="0" r="r" b="b"/>
              <a:pathLst>
                <a:path w="87" h="88">
                  <a:moveTo>
                    <a:pt x="87" y="88"/>
                  </a:moveTo>
                  <a:lnTo>
                    <a:pt x="0" y="88"/>
                  </a:lnTo>
                  <a:lnTo>
                    <a:pt x="0" y="0"/>
                  </a:lnTo>
                  <a:lnTo>
                    <a:pt x="87" y="0"/>
                  </a:lnTo>
                  <a:lnTo>
                    <a:pt x="87" y="88"/>
                  </a:lnTo>
                  <a:lnTo>
                    <a:pt x="87" y="88"/>
                  </a:lnTo>
                  <a:close/>
                </a:path>
              </a:pathLst>
            </a:custGeom>
            <a:solidFill>
              <a:srgbClr val="7FBA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36"/>
            </a:p>
          </p:txBody>
        </p:sp>
        <p:sp>
          <p:nvSpPr>
            <p:cNvPr id="9" name="Freeform 8">
              <a:extLst>
                <a:ext uri="{FF2B5EF4-FFF2-40B4-BE49-F238E27FC236}">
                  <a16:creationId xmlns:a16="http://schemas.microsoft.com/office/drawing/2014/main" id="{EBEB5D06-4329-4E79-9D97-09199A501DD0}"/>
                </a:ext>
              </a:extLst>
            </p:cNvPr>
            <p:cNvSpPr>
              <a:spLocks/>
            </p:cNvSpPr>
            <p:nvPr userDrawn="1"/>
          </p:nvSpPr>
          <p:spPr bwMode="auto">
            <a:xfrm>
              <a:off x="367" y="465"/>
              <a:ext cx="88" cy="88"/>
            </a:xfrm>
            <a:custGeom>
              <a:avLst/>
              <a:gdLst>
                <a:gd name="T0" fmla="*/ 88 w 88"/>
                <a:gd name="T1" fmla="*/ 88 h 88"/>
                <a:gd name="T2" fmla="*/ 0 w 88"/>
                <a:gd name="T3" fmla="*/ 88 h 88"/>
                <a:gd name="T4" fmla="*/ 0 w 88"/>
                <a:gd name="T5" fmla="*/ 0 h 88"/>
                <a:gd name="T6" fmla="*/ 88 w 88"/>
                <a:gd name="T7" fmla="*/ 0 h 88"/>
                <a:gd name="T8" fmla="*/ 88 w 88"/>
                <a:gd name="T9" fmla="*/ 88 h 88"/>
                <a:gd name="T10" fmla="*/ 88 w 88"/>
                <a:gd name="T11" fmla="*/ 88 h 88"/>
              </a:gdLst>
              <a:ahLst/>
              <a:cxnLst>
                <a:cxn ang="0">
                  <a:pos x="T0" y="T1"/>
                </a:cxn>
                <a:cxn ang="0">
                  <a:pos x="T2" y="T3"/>
                </a:cxn>
                <a:cxn ang="0">
                  <a:pos x="T4" y="T5"/>
                </a:cxn>
                <a:cxn ang="0">
                  <a:pos x="T6" y="T7"/>
                </a:cxn>
                <a:cxn ang="0">
                  <a:pos x="T8" y="T9"/>
                </a:cxn>
                <a:cxn ang="0">
                  <a:pos x="T10" y="T11"/>
                </a:cxn>
              </a:cxnLst>
              <a:rect l="0" t="0" r="r" b="b"/>
              <a:pathLst>
                <a:path w="88" h="88">
                  <a:moveTo>
                    <a:pt x="88" y="88"/>
                  </a:moveTo>
                  <a:lnTo>
                    <a:pt x="0" y="88"/>
                  </a:lnTo>
                  <a:lnTo>
                    <a:pt x="0" y="0"/>
                  </a:lnTo>
                  <a:lnTo>
                    <a:pt x="88" y="0"/>
                  </a:lnTo>
                  <a:lnTo>
                    <a:pt x="88" y="88"/>
                  </a:lnTo>
                  <a:lnTo>
                    <a:pt x="88" y="88"/>
                  </a:lnTo>
                  <a:close/>
                </a:path>
              </a:pathLst>
            </a:custGeom>
            <a:solidFill>
              <a:srgbClr val="00A4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36"/>
            </a:p>
          </p:txBody>
        </p:sp>
        <p:sp>
          <p:nvSpPr>
            <p:cNvPr id="10" name="Freeform 9">
              <a:extLst>
                <a:ext uri="{FF2B5EF4-FFF2-40B4-BE49-F238E27FC236}">
                  <a16:creationId xmlns:a16="http://schemas.microsoft.com/office/drawing/2014/main" id="{7196AC97-B7B6-4DFC-8084-F5C3899BC5F1}"/>
                </a:ext>
              </a:extLst>
            </p:cNvPr>
            <p:cNvSpPr>
              <a:spLocks/>
            </p:cNvSpPr>
            <p:nvPr userDrawn="1"/>
          </p:nvSpPr>
          <p:spPr bwMode="auto">
            <a:xfrm>
              <a:off x="464" y="465"/>
              <a:ext cx="87" cy="88"/>
            </a:xfrm>
            <a:custGeom>
              <a:avLst/>
              <a:gdLst>
                <a:gd name="T0" fmla="*/ 87 w 87"/>
                <a:gd name="T1" fmla="*/ 88 h 88"/>
                <a:gd name="T2" fmla="*/ 0 w 87"/>
                <a:gd name="T3" fmla="*/ 88 h 88"/>
                <a:gd name="T4" fmla="*/ 0 w 87"/>
                <a:gd name="T5" fmla="*/ 0 h 88"/>
                <a:gd name="T6" fmla="*/ 87 w 87"/>
                <a:gd name="T7" fmla="*/ 0 h 88"/>
                <a:gd name="T8" fmla="*/ 87 w 87"/>
                <a:gd name="T9" fmla="*/ 88 h 88"/>
                <a:gd name="T10" fmla="*/ 87 w 87"/>
                <a:gd name="T11" fmla="*/ 88 h 88"/>
              </a:gdLst>
              <a:ahLst/>
              <a:cxnLst>
                <a:cxn ang="0">
                  <a:pos x="T0" y="T1"/>
                </a:cxn>
                <a:cxn ang="0">
                  <a:pos x="T2" y="T3"/>
                </a:cxn>
                <a:cxn ang="0">
                  <a:pos x="T4" y="T5"/>
                </a:cxn>
                <a:cxn ang="0">
                  <a:pos x="T6" y="T7"/>
                </a:cxn>
                <a:cxn ang="0">
                  <a:pos x="T8" y="T9"/>
                </a:cxn>
                <a:cxn ang="0">
                  <a:pos x="T10" y="T11"/>
                </a:cxn>
              </a:cxnLst>
              <a:rect l="0" t="0" r="r" b="b"/>
              <a:pathLst>
                <a:path w="87" h="88">
                  <a:moveTo>
                    <a:pt x="87" y="88"/>
                  </a:moveTo>
                  <a:lnTo>
                    <a:pt x="0" y="88"/>
                  </a:lnTo>
                  <a:lnTo>
                    <a:pt x="0" y="0"/>
                  </a:lnTo>
                  <a:lnTo>
                    <a:pt x="87" y="0"/>
                  </a:lnTo>
                  <a:lnTo>
                    <a:pt x="87" y="88"/>
                  </a:lnTo>
                  <a:lnTo>
                    <a:pt x="87" y="88"/>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36"/>
            </a:p>
          </p:txBody>
        </p:sp>
      </p:grpSp>
      <p:sp>
        <p:nvSpPr>
          <p:cNvPr id="11" name="Text Box 3">
            <a:extLst>
              <a:ext uri="{FF2B5EF4-FFF2-40B4-BE49-F238E27FC236}">
                <a16:creationId xmlns:a16="http://schemas.microsoft.com/office/drawing/2014/main" id="{B27320AE-64CC-4181-B305-6082AC649D75}"/>
              </a:ext>
            </a:extLst>
          </p:cNvPr>
          <p:cNvSpPr txBox="1">
            <a:spLocks noChangeArrowheads="1"/>
          </p:cNvSpPr>
          <p:nvPr userDrawn="1"/>
        </p:nvSpPr>
        <p:spPr bwMode="blackWhite">
          <a:xfrm>
            <a:off x="266562" y="6286314"/>
            <a:ext cx="11887199" cy="433966"/>
          </a:xfrm>
          <a:prstGeom prst="rect">
            <a:avLst/>
          </a:prstGeom>
          <a:noFill/>
          <a:ln w="12700">
            <a:noFill/>
            <a:miter lim="800000"/>
            <a:headEnd type="none" w="sm" len="sm"/>
            <a:tailEnd type="none" w="sm" len="sm"/>
          </a:ln>
          <a:effectLst/>
        </p:spPr>
        <p:txBody>
          <a:bodyPr vert="horz" wrap="square" lIns="182854" tIns="146283" rIns="182854" bIns="146283" numCol="1" anchor="t" anchorCtr="0" compatLnSpc="1">
            <a:prstTxWarp prst="textNoShape">
              <a:avLst/>
            </a:prstTxWarp>
            <a:spAutoFit/>
          </a:bodyPr>
          <a:lstStyle/>
          <a:p>
            <a:pPr defTabSz="932111" eaLnBrk="0" hangingPunct="0"/>
            <a:r>
              <a:rPr lang="en-US" sz="900">
                <a:gradFill>
                  <a:gsLst>
                    <a:gs pos="0">
                      <a:schemeClr val="bg1"/>
                    </a:gs>
                    <a:gs pos="100000">
                      <a:schemeClr val="bg1"/>
                    </a:gs>
                  </a:gsLst>
                  <a:lin ang="5400000" scaled="0"/>
                </a:gradFill>
                <a:cs typeface="Segoe UI" pitchFamily="34" charset="0"/>
              </a:rPr>
              <a:t>© 2018 Microsoft Corporation. All rights reserved. </a:t>
            </a:r>
          </a:p>
        </p:txBody>
      </p:sp>
      <p:sp>
        <p:nvSpPr>
          <p:cNvPr id="2" name="Title 1">
            <a:extLst>
              <a:ext uri="{FF2B5EF4-FFF2-40B4-BE49-F238E27FC236}">
                <a16:creationId xmlns:a16="http://schemas.microsoft.com/office/drawing/2014/main" id="{045C42CD-5998-4D3E-B11B-FFDC583C0614}"/>
              </a:ext>
            </a:extLst>
          </p:cNvPr>
          <p:cNvSpPr>
            <a:spLocks noGrp="1"/>
          </p:cNvSpPr>
          <p:nvPr>
            <p:ph type="title" hasCustomPrompt="1"/>
          </p:nvPr>
        </p:nvSpPr>
        <p:spPr>
          <a:xfrm>
            <a:off x="275299" y="3026407"/>
            <a:ext cx="10757073" cy="960414"/>
          </a:xfrm>
          <a:noFill/>
        </p:spPr>
        <p:txBody>
          <a:bodyPr wrap="square" lIns="0" tIns="0" rIns="0" bIns="0" rtlCol="0">
            <a:spAutoFit/>
          </a:bodyPr>
          <a:lstStyle>
            <a:lvl1pPr>
              <a:defRPr kumimoji="0" lang="en-US" sz="6119" b="0" i="0" u="none" strike="noStrike" spc="0" normalizeH="0">
                <a:ln>
                  <a:noFill/>
                </a:ln>
                <a:gradFill>
                  <a:gsLst>
                    <a:gs pos="2917">
                      <a:srgbClr val="FFFFFF"/>
                    </a:gs>
                    <a:gs pos="30000">
                      <a:srgbClr val="FFFFFF"/>
                    </a:gs>
                  </a:gsLst>
                  <a:lin ang="5400000" scaled="0"/>
                </a:gradFill>
                <a:effectLst/>
                <a:uLnTx/>
                <a:uFillTx/>
                <a:latin typeface="+mj-lt"/>
                <a:cs typeface="+mn-cs"/>
              </a:defRPr>
            </a:lvl1pPr>
          </a:lstStyle>
          <a:p>
            <a:pPr marR="0" lvl="0" defTabSz="932563" fontAlgn="auto">
              <a:lnSpc>
                <a:spcPct val="100000"/>
              </a:lnSpc>
              <a:buClrTx/>
              <a:buSzTx/>
              <a:buFontTx/>
              <a:tabLst/>
            </a:pPr>
            <a:r>
              <a:rPr lang="en-US"/>
              <a:t>Headline</a:t>
            </a:r>
          </a:p>
        </p:txBody>
      </p:sp>
    </p:spTree>
    <p:extLst>
      <p:ext uri="{BB962C8B-B14F-4D97-AF65-F5344CB8AC3E}">
        <p14:creationId xmlns:p14="http://schemas.microsoft.com/office/powerpoint/2010/main" val="1936062202"/>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6562" y="6286314"/>
            <a:ext cx="11887199" cy="433966"/>
          </a:xfrm>
          <a:prstGeom prst="rect">
            <a:avLst/>
          </a:prstGeom>
          <a:noFill/>
          <a:ln w="12700">
            <a:noFill/>
            <a:miter lim="800000"/>
            <a:headEnd type="none" w="sm" len="sm"/>
            <a:tailEnd type="none" w="sm" len="sm"/>
          </a:ln>
          <a:effectLst/>
        </p:spPr>
        <p:txBody>
          <a:bodyPr vert="horz" wrap="square" lIns="182854" tIns="146283" rIns="182854" bIns="146283" numCol="1" anchor="t" anchorCtr="0" compatLnSpc="1">
            <a:prstTxWarp prst="textNoShape">
              <a:avLst/>
            </a:prstTxWarp>
            <a:spAutoFit/>
          </a:bodyPr>
          <a:lstStyle/>
          <a:p>
            <a:pPr defTabSz="932111" eaLnBrk="0" hangingPunct="0"/>
            <a:r>
              <a:rPr lang="en-US" sz="900">
                <a:gradFill>
                  <a:gsLst>
                    <a:gs pos="0">
                      <a:schemeClr val="tx1"/>
                    </a:gs>
                    <a:gs pos="100000">
                      <a:schemeClr val="tx1"/>
                    </a:gs>
                  </a:gsLst>
                  <a:lin ang="5400000" scaled="0"/>
                </a:gradFill>
                <a:cs typeface="Segoe UI" pitchFamily="34" charset="0"/>
              </a:rPr>
              <a:t>© 2017 Microsoft Corporation. All rights reserved. </a:t>
            </a:r>
          </a:p>
        </p:txBody>
      </p:sp>
      <p:pic>
        <p:nvPicPr>
          <p:cNvPr id="6" name="Picture 5">
            <a:extLst>
              <a:ext uri="{FF2B5EF4-FFF2-40B4-BE49-F238E27FC236}">
                <a16:creationId xmlns:a16="http://schemas.microsoft.com/office/drawing/2014/main" id="{EF84F361-4BD3-44DC-9BED-A6ED52984B3B}"/>
              </a:ext>
            </a:extLst>
          </p:cNvPr>
          <p:cNvPicPr>
            <a:picLocks noChangeAspect="1"/>
          </p:cNvPicPr>
          <p:nvPr userDrawn="1"/>
        </p:nvPicPr>
        <p:blipFill rotWithShape="1">
          <a:blip r:embed="rId2"/>
          <a:srcRect l="7914"/>
          <a:stretch/>
        </p:blipFill>
        <p:spPr>
          <a:xfrm>
            <a:off x="114301" y="2342639"/>
            <a:ext cx="4978303" cy="2423091"/>
          </a:xfrm>
          <a:prstGeom prst="rect">
            <a:avLst/>
          </a:prstGeom>
        </p:spPr>
      </p:pic>
    </p:spTree>
    <p:extLst>
      <p:ext uri="{BB962C8B-B14F-4D97-AF65-F5344CB8AC3E}">
        <p14:creationId xmlns:p14="http://schemas.microsoft.com/office/powerpoint/2010/main" val="414298394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1_Square Photo body text">
    <p:spTree>
      <p:nvGrpSpPr>
        <p:cNvPr id="1" name=""/>
        <p:cNvGrpSpPr/>
        <p:nvPr/>
      </p:nvGrpSpPr>
      <p:grpSpPr>
        <a:xfrm>
          <a:off x="0" y="0"/>
          <a:ext cx="0" cy="0"/>
          <a:chOff x="0" y="0"/>
          <a:chExt cx="0" cy="0"/>
        </a:xfrm>
      </p:grpSpPr>
      <p:sp>
        <p:nvSpPr>
          <p:cNvPr id="60" name="Picture Placeholder 4">
            <a:extLst>
              <a:ext uri="{FF2B5EF4-FFF2-40B4-BE49-F238E27FC236}">
                <a16:creationId xmlns:a16="http://schemas.microsoft.com/office/drawing/2014/main" id="{D9BE8EAA-F7ED-46CD-A31F-E4299C08F5AD}"/>
              </a:ext>
            </a:extLst>
          </p:cNvPr>
          <p:cNvSpPr>
            <a:spLocks noGrp="1"/>
          </p:cNvSpPr>
          <p:nvPr>
            <p:ph type="pic" sz="quarter" idx="11" hasCustomPrompt="1"/>
          </p:nvPr>
        </p:nvSpPr>
        <p:spPr bwMode="gray">
          <a:xfrm>
            <a:off x="5117092" y="297916"/>
            <a:ext cx="7019808" cy="6397076"/>
          </a:xfrm>
          <a:blipFill>
            <a:blip r:embed="rId2"/>
            <a:stretch>
              <a:fillRect/>
            </a:stretch>
          </a:blipFill>
          <a:ln w="9525" cap="flat">
            <a:noFill/>
            <a:prstDash val="solid"/>
            <a:miter/>
          </a:ln>
          <a:effectLst>
            <a:outerShdw blurRad="508000" dist="63500" dir="2700000" sx="101000" sy="101000" algn="tl" rotWithShape="0">
              <a:prstClr val="black">
                <a:alpha val="33000"/>
              </a:prstClr>
            </a:outerShdw>
          </a:effectLst>
        </p:spPr>
        <p:txBody>
          <a:bodyPr tIns="1188720" anchor="ctr">
            <a:noAutofit/>
          </a:bodyPr>
          <a:lstStyle>
            <a:lvl1pPr marL="0" marR="0" indent="0" algn="ctr" defTabSz="951304" rtl="0" eaLnBrk="1" fontAlgn="auto" latinLnBrk="0" hangingPunct="1">
              <a:lnSpc>
                <a:spcPct val="100000"/>
              </a:lnSpc>
              <a:spcBef>
                <a:spcPct val="20000"/>
              </a:spcBef>
              <a:spcAft>
                <a:spcPts val="0"/>
              </a:spcAft>
              <a:buClrTx/>
              <a:buSzPct val="90000"/>
              <a:buFont typeface="Wingdings" panose="05000000000000000000" pitchFamily="2" charset="2"/>
              <a:buNone/>
              <a:tabLst/>
              <a:defRPr lang="en-US" sz="1428" b="1" kern="1200" spc="0" baseline="0" dirty="0">
                <a:solidFill>
                  <a:srgbClr val="FFFFFF"/>
                </a:solidFill>
                <a:latin typeface="+mn-lt"/>
                <a:ea typeface="+mn-ea"/>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5" name="Title 4">
            <a:extLst>
              <a:ext uri="{FF2B5EF4-FFF2-40B4-BE49-F238E27FC236}">
                <a16:creationId xmlns:a16="http://schemas.microsoft.com/office/drawing/2014/main" id="{27EDB658-16F9-42B5-B69E-532663EC8F63}"/>
              </a:ext>
            </a:extLst>
          </p:cNvPr>
          <p:cNvSpPr>
            <a:spLocks noGrp="1"/>
          </p:cNvSpPr>
          <p:nvPr>
            <p:ph type="title"/>
          </p:nvPr>
        </p:nvSpPr>
        <p:spPr>
          <a:xfrm>
            <a:off x="600060" y="466302"/>
            <a:ext cx="4221329" cy="403700"/>
          </a:xfrm>
        </p:spPr>
        <p:txBody>
          <a:bodyPr vert="horz" wrap="square" lIns="0" tIns="64008" rIns="0" bIns="0" rtlCol="0" anchor="t">
            <a:spAutoFit/>
          </a:bodyPr>
          <a:lstStyle>
            <a:lvl1pPr>
              <a:defRPr lang="en-US" sz="2448" spc="0"/>
            </a:lvl1pPr>
          </a:lstStyle>
          <a:p>
            <a:pPr lvl="0"/>
            <a:r>
              <a:rPr lang="en-US"/>
              <a:t>Click to edit Master title style</a:t>
            </a:r>
          </a:p>
        </p:txBody>
      </p:sp>
      <p:sp>
        <p:nvSpPr>
          <p:cNvPr id="38" name="Text Placeholder 3">
            <a:extLst>
              <a:ext uri="{FF2B5EF4-FFF2-40B4-BE49-F238E27FC236}">
                <a16:creationId xmlns:a16="http://schemas.microsoft.com/office/drawing/2014/main" id="{CCE37802-0079-469F-B559-1C453A35F476}"/>
              </a:ext>
            </a:extLst>
          </p:cNvPr>
          <p:cNvSpPr>
            <a:spLocks noGrp="1"/>
          </p:cNvSpPr>
          <p:nvPr>
            <p:ph type="body" sz="quarter" idx="10"/>
          </p:nvPr>
        </p:nvSpPr>
        <p:spPr>
          <a:xfrm>
            <a:off x="595916" y="1329781"/>
            <a:ext cx="3844882" cy="313904"/>
          </a:xfrm>
        </p:spPr>
        <p:txBody>
          <a:bodyPr/>
          <a:lstStyle>
            <a:lvl1pPr marL="0" indent="0">
              <a:buNone/>
              <a:defRPr sz="2040">
                <a:latin typeface="+mn-lt"/>
              </a:defRPr>
            </a:lvl1pPr>
            <a:lvl2pPr marL="233149" indent="0">
              <a:buNone/>
              <a:defRPr/>
            </a:lvl2pPr>
            <a:lvl3pPr marL="466298" indent="0">
              <a:buNone/>
              <a:defRPr/>
            </a:lvl3pPr>
            <a:lvl4pPr marL="675162" indent="0">
              <a:buNone/>
              <a:defRPr/>
            </a:lvl4pPr>
            <a:lvl5pPr marL="872691" indent="0">
              <a:buNone/>
              <a:defRPr/>
            </a:lvl5pPr>
          </a:lstStyle>
          <a:p>
            <a:pPr lvl="0"/>
            <a:r>
              <a:rPr lang="en-US"/>
              <a:t>Edit Master text styles</a:t>
            </a:r>
          </a:p>
        </p:txBody>
      </p:sp>
    </p:spTree>
    <p:extLst>
      <p:ext uri="{BB962C8B-B14F-4D97-AF65-F5344CB8AC3E}">
        <p14:creationId xmlns:p14="http://schemas.microsoft.com/office/powerpoint/2010/main" val="1120466549"/>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3" orient="horz" pos="2160">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3" name="Text Placeholder 2"/>
          <p:cNvSpPr>
            <a:spLocks noGrp="1"/>
          </p:cNvSpPr>
          <p:nvPr>
            <p:ph type="body" sz="quarter" idx="10"/>
          </p:nvPr>
        </p:nvSpPr>
        <p:spPr>
          <a:xfrm>
            <a:off x="274702" y="1211287"/>
            <a:ext cx="11888787" cy="54848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4042751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Title &amp; 2-color Non-bulleted text">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0"/>
          </p:nvPr>
        </p:nvSpPr>
        <p:spPr>
          <a:xfrm>
            <a:off x="274639" y="1212851"/>
            <a:ext cx="11887200" cy="2172903"/>
          </a:xfrm>
        </p:spPr>
        <p:txBody>
          <a:bodyPr/>
          <a:lstStyle>
            <a:lvl1pPr marL="0" indent="0">
              <a:buNone/>
              <a:defRPr>
                <a:gradFill>
                  <a:gsLst>
                    <a:gs pos="1250">
                      <a:schemeClr val="tx2"/>
                    </a:gs>
                    <a:gs pos="99000">
                      <a:schemeClr val="tx2"/>
                    </a:gs>
                  </a:gsLst>
                  <a:lin ang="5400000" scaled="0"/>
                </a:gradFill>
              </a:defRPr>
            </a:lvl1pPr>
            <a:lvl2pPr marL="0" indent="0">
              <a:buFontTx/>
              <a:buNone/>
              <a:defRPr sz="2000"/>
            </a:lvl2pPr>
            <a:lvl3pPr marL="228557" indent="0">
              <a:buNone/>
              <a:defRPr/>
            </a:lvl3pPr>
            <a:lvl4pPr marL="457112" indent="0">
              <a:buNone/>
              <a:defRPr/>
            </a:lvl4pPr>
            <a:lvl5pPr marL="685669"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67526008"/>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Walk-in">
    <p:bg bwMode="gray">
      <p:bgRef idx="1001">
        <a:schemeClr val="bg2"/>
      </p:bgRef>
    </p:bg>
    <p:spTree>
      <p:nvGrpSpPr>
        <p:cNvPr id="1" name=""/>
        <p:cNvGrpSpPr/>
        <p:nvPr/>
      </p:nvGrpSpPr>
      <p:grpSpPr>
        <a:xfrm>
          <a:off x="0" y="0"/>
          <a:ext cx="0" cy="0"/>
          <a:chOff x="0" y="0"/>
          <a:chExt cx="0" cy="0"/>
        </a:xfrm>
      </p:grpSpPr>
      <p:pic>
        <p:nvPicPr>
          <p:cNvPr id="7" name="MS logo white - EMF" descr="Microsoft logo white text version">
            <a:extLst>
              <a:ext uri="{FF2B5EF4-FFF2-40B4-BE49-F238E27FC236}">
                <a16:creationId xmlns:a16="http://schemas.microsoft.com/office/drawing/2014/main" id="{B75A0920-A5C0-44B4-805C-2A21395BDE60}"/>
              </a:ext>
            </a:extLst>
          </p:cNvPr>
          <p:cNvPicPr>
            <a:picLocks noChangeAspect="1"/>
          </p:cNvPicPr>
          <p:nvPr userDrawn="1"/>
        </p:nvPicPr>
        <p:blipFill>
          <a:blip r:embed="rId2"/>
          <a:stretch>
            <a:fillRect/>
          </a:stretch>
        </p:blipFill>
        <p:spPr bwMode="white">
          <a:xfrm>
            <a:off x="595915" y="597450"/>
            <a:ext cx="1393641" cy="298433"/>
          </a:xfrm>
          <a:prstGeom prst="rect">
            <a:avLst/>
          </a:prstGeom>
        </p:spPr>
      </p:pic>
      <p:pic>
        <p:nvPicPr>
          <p:cNvPr id="10" name="Picture 9">
            <a:extLst>
              <a:ext uri="{FF2B5EF4-FFF2-40B4-BE49-F238E27FC236}">
                <a16:creationId xmlns:a16="http://schemas.microsoft.com/office/drawing/2014/main" id="{414AD803-1FD5-4461-AD35-4D4DB70E3A09}"/>
              </a:ext>
              <a:ext uri="{C183D7F6-B498-43B3-948B-1728B52AA6E4}">
                <adec:decorative xmlns:adec="http://schemas.microsoft.com/office/drawing/2017/decorative" val="1"/>
              </a:ext>
            </a:extLst>
          </p:cNvPr>
          <p:cNvPicPr>
            <a:picLocks noChangeAspect="1"/>
          </p:cNvPicPr>
          <p:nvPr userDrawn="1"/>
        </p:nvPicPr>
        <p:blipFill rotWithShape="1">
          <a:blip r:embed="rId3"/>
          <a:srcRect t="11809" r="3579" b="17467"/>
          <a:stretch/>
        </p:blipFill>
        <p:spPr>
          <a:xfrm>
            <a:off x="6078068" y="-1"/>
            <a:ext cx="6358407" cy="6994526"/>
          </a:xfrm>
          <a:prstGeom prst="rect">
            <a:avLst/>
          </a:prstGeom>
        </p:spPr>
      </p:pic>
      <p:sp>
        <p:nvSpPr>
          <p:cNvPr id="5" name="Title 3">
            <a:extLst>
              <a:ext uri="{FF2B5EF4-FFF2-40B4-BE49-F238E27FC236}">
                <a16:creationId xmlns:a16="http://schemas.microsoft.com/office/drawing/2014/main" id="{0BB3A49D-5946-4DB5-9DEA-51D2FBAAA521}"/>
              </a:ext>
            </a:extLst>
          </p:cNvPr>
          <p:cNvSpPr>
            <a:spLocks noGrp="1"/>
          </p:cNvSpPr>
          <p:nvPr>
            <p:ph type="title" hasCustomPrompt="1"/>
          </p:nvPr>
        </p:nvSpPr>
        <p:spPr>
          <a:xfrm>
            <a:off x="595915" y="1847273"/>
            <a:ext cx="5482153" cy="2260362"/>
          </a:xfrm>
        </p:spPr>
        <p:txBody>
          <a:bodyPr/>
          <a:lstStyle>
            <a:lvl1pPr>
              <a:defRPr>
                <a:solidFill>
                  <a:srgbClr val="99FF99"/>
                </a:solidFill>
              </a:defRPr>
            </a:lvl1pPr>
          </a:lstStyle>
          <a:p>
            <a:r>
              <a:rPr lang="en-US" dirty="0"/>
              <a:t>az-103 Azure Infrastructure Certification Preparation</a:t>
            </a:r>
            <a:br>
              <a:rPr lang="en-US" dirty="0"/>
            </a:br>
            <a:r>
              <a:rPr lang="en-US" dirty="0"/>
              <a:t>Super Powers Edition</a:t>
            </a:r>
          </a:p>
        </p:txBody>
      </p:sp>
      <p:sp>
        <p:nvSpPr>
          <p:cNvPr id="6" name="Text Placeholder 4">
            <a:extLst>
              <a:ext uri="{FF2B5EF4-FFF2-40B4-BE49-F238E27FC236}">
                <a16:creationId xmlns:a16="http://schemas.microsoft.com/office/drawing/2014/main" id="{C00C6954-6E31-4BF9-AEE4-CB8804500B32}"/>
              </a:ext>
            </a:extLst>
          </p:cNvPr>
          <p:cNvSpPr>
            <a:spLocks noGrp="1"/>
          </p:cNvSpPr>
          <p:nvPr>
            <p:ph type="body" sz="quarter" idx="12" hasCustomPrompt="1"/>
          </p:nvPr>
        </p:nvSpPr>
        <p:spPr>
          <a:xfrm>
            <a:off x="512787" y="5288190"/>
            <a:ext cx="4290121" cy="439479"/>
          </a:xfrm>
        </p:spPr>
        <p:txBody>
          <a:bodyPr/>
          <a:lstStyle>
            <a:lvl1pPr marL="0" indent="0">
              <a:buNone/>
              <a:defRPr/>
            </a:lvl1pPr>
          </a:lstStyle>
          <a:p>
            <a:r>
              <a:rPr lang="en-US" dirty="0"/>
              <a:t>Mark Grimes</a:t>
            </a:r>
          </a:p>
        </p:txBody>
      </p:sp>
    </p:spTree>
    <p:extLst>
      <p:ext uri="{BB962C8B-B14F-4D97-AF65-F5344CB8AC3E}">
        <p14:creationId xmlns:p14="http://schemas.microsoft.com/office/powerpoint/2010/main" val="342478178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2"/>
      </p:bgRef>
    </p:bg>
    <p:spTree>
      <p:nvGrpSpPr>
        <p:cNvPr id="1" name=""/>
        <p:cNvGrpSpPr/>
        <p:nvPr/>
      </p:nvGrpSpPr>
      <p:grpSpPr>
        <a:xfrm>
          <a:off x="0" y="0"/>
          <a:ext cx="0" cy="0"/>
          <a:chOff x="0" y="0"/>
          <a:chExt cx="0" cy="0"/>
        </a:xfrm>
      </p:grpSpPr>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a:stretch>
            <a:fillRect/>
          </a:stretch>
        </p:blipFill>
        <p:spPr bwMode="black">
          <a:xfrm>
            <a:off x="595915" y="597450"/>
            <a:ext cx="1393641" cy="298433"/>
          </a:xfrm>
          <a:prstGeom prst="rect">
            <a:avLst/>
          </a:prstGeom>
        </p:spPr>
      </p:pic>
      <p:sp>
        <p:nvSpPr>
          <p:cNvPr id="9" name="Title 1"/>
          <p:cNvSpPr>
            <a:spLocks noGrp="1"/>
          </p:cNvSpPr>
          <p:nvPr>
            <p:ph type="title" hasCustomPrompt="1"/>
          </p:nvPr>
        </p:nvSpPr>
        <p:spPr>
          <a:xfrm>
            <a:off x="595915" y="3039097"/>
            <a:ext cx="9327356" cy="565027"/>
          </a:xfrm>
          <a:noFill/>
        </p:spPr>
        <p:txBody>
          <a:bodyPr lIns="0" tIns="0" rIns="0" bIns="0" anchor="b" anchorCtr="0">
            <a:spAutoFit/>
          </a:bodyPr>
          <a:lstStyle>
            <a:lvl1pPr>
              <a:defRPr sz="3672" spc="-51" baseline="0">
                <a:solidFill>
                  <a:srgbClr val="50E6FF"/>
                </a:solidFill>
                <a:latin typeface="+mj-lt"/>
                <a:cs typeface="Segoe UI" panose="020B0502040204020203" pitchFamily="34" charset="0"/>
              </a:defRPr>
            </a:lvl1pPr>
          </a:lstStyle>
          <a:p>
            <a:r>
              <a:rPr lang="en-US" dirty="0"/>
              <a:t>Presentation title </a:t>
            </a:r>
          </a:p>
        </p:txBody>
      </p:sp>
      <p:sp>
        <p:nvSpPr>
          <p:cNvPr id="5" name="Text Placeholder 4"/>
          <p:cNvSpPr>
            <a:spLocks noGrp="1"/>
          </p:cNvSpPr>
          <p:nvPr>
            <p:ph type="body" sz="quarter" idx="12" hasCustomPrompt="1"/>
          </p:nvPr>
        </p:nvSpPr>
        <p:spPr>
          <a:xfrm>
            <a:off x="595915" y="4041281"/>
            <a:ext cx="9327356" cy="345294"/>
          </a:xfrm>
          <a:noFill/>
        </p:spPr>
        <p:txBody>
          <a:bodyPr wrap="square" lIns="0" tIns="0" rIns="0" bIns="0">
            <a:spAutoFit/>
          </a:bodyPr>
          <a:lstStyle>
            <a:lvl1pPr marL="0" indent="0">
              <a:spcBef>
                <a:spcPts val="0"/>
              </a:spcBef>
              <a:buNone/>
              <a:defRPr sz="2244"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dirty="0"/>
              <a:t>Speaker name or subtitle text</a:t>
            </a:r>
          </a:p>
        </p:txBody>
      </p:sp>
      <p:sp>
        <p:nvSpPr>
          <p:cNvPr id="8" name="Text Placeholder 16">
            <a:extLst>
              <a:ext uri="{FF2B5EF4-FFF2-40B4-BE49-F238E27FC236}">
                <a16:creationId xmlns:a16="http://schemas.microsoft.com/office/drawing/2014/main" id="{8C8FE31B-78EE-49BB-83BA-C27F01056949}"/>
              </a:ext>
            </a:extLst>
          </p:cNvPr>
          <p:cNvSpPr>
            <a:spLocks noGrp="1"/>
          </p:cNvSpPr>
          <p:nvPr>
            <p:ph type="body" sz="quarter" idx="13" hasCustomPrompt="1"/>
          </p:nvPr>
        </p:nvSpPr>
        <p:spPr>
          <a:xfrm>
            <a:off x="8577606" y="601344"/>
            <a:ext cx="3264575" cy="313932"/>
          </a:xfrm>
        </p:spPr>
        <p:txBody>
          <a:bodyPr lIns="0" tIns="0" rIns="0" bIns="0"/>
          <a:lstStyle>
            <a:lvl1pPr marL="0" indent="0" algn="r">
              <a:buNone/>
              <a:defRPr sz="2040">
                <a:latin typeface="+mn-lt"/>
              </a:defRPr>
            </a:lvl1pPr>
            <a:lvl2pPr marL="349724" indent="0">
              <a:buNone/>
              <a:defRPr sz="2040"/>
            </a:lvl2pPr>
            <a:lvl3pPr marL="582873" indent="0">
              <a:buNone/>
              <a:defRPr sz="2040"/>
            </a:lvl3pPr>
            <a:lvl4pPr marL="816022" indent="0">
              <a:buNone/>
              <a:defRPr sz="2040"/>
            </a:lvl4pPr>
            <a:lvl5pPr marL="1049171" indent="0">
              <a:buNone/>
              <a:defRPr sz="2040"/>
            </a:lvl5pPr>
          </a:lstStyle>
          <a:p>
            <a:pPr lvl="0"/>
            <a:r>
              <a:rPr lang="en-US" dirty="0"/>
              <a:t>Session code</a:t>
            </a:r>
          </a:p>
        </p:txBody>
      </p:sp>
    </p:spTree>
    <p:extLst>
      <p:ext uri="{BB962C8B-B14F-4D97-AF65-F5344CB8AC3E}">
        <p14:creationId xmlns:p14="http://schemas.microsoft.com/office/powerpoint/2010/main" val="397263859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95914" y="1463669"/>
            <a:ext cx="11239789" cy="16448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78417192"/>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598148" y="1462924"/>
            <a:ext cx="11239464" cy="1644874"/>
          </a:xfrm>
        </p:spPr>
        <p:txBody>
          <a:bodyPr wrap="square">
            <a:spAutoFit/>
          </a:bodyPr>
          <a:lstStyle>
            <a:lvl1pPr marL="0" indent="0">
              <a:buNone/>
              <a:defRPr/>
            </a:lvl1pPr>
            <a:lvl2pPr marL="233149" indent="0">
              <a:buNone/>
              <a:defRPr/>
            </a:lvl2pPr>
            <a:lvl3pPr marL="466298" indent="0">
              <a:buNone/>
              <a:defRPr/>
            </a:lvl3pPr>
            <a:lvl4pPr marL="699447" indent="0">
              <a:buNone/>
              <a:defRPr/>
            </a:lvl4pPr>
            <a:lvl5pPr marL="932597"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59190620"/>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95915" y="1463669"/>
            <a:ext cx="5316270" cy="16448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517814" y="1463669"/>
            <a:ext cx="5324366" cy="16448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48107189"/>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600059" y="466301"/>
            <a:ext cx="11239464" cy="565027"/>
          </a:xfrm>
        </p:spPr>
        <p:txBody>
          <a:bodyPr/>
          <a:lstStyle/>
          <a:p>
            <a:r>
              <a:rPr lang="en-US"/>
              <a:t>Click to edit Master title style</a:t>
            </a:r>
          </a:p>
        </p:txBody>
      </p:sp>
      <p:sp>
        <p:nvSpPr>
          <p:cNvPr id="4" name="Text Placeholder 3"/>
          <p:cNvSpPr>
            <a:spLocks noGrp="1"/>
          </p:cNvSpPr>
          <p:nvPr>
            <p:ph type="body" sz="quarter" idx="10"/>
          </p:nvPr>
        </p:nvSpPr>
        <p:spPr>
          <a:xfrm>
            <a:off x="595914" y="1463669"/>
            <a:ext cx="5316593" cy="1682523"/>
          </a:xfrm>
        </p:spPr>
        <p:txBody>
          <a:bodyPr wrap="square">
            <a:spAutoFit/>
          </a:bodyPr>
          <a:lstStyle>
            <a:lvl1pPr marL="0" indent="0">
              <a:spcBef>
                <a:spcPts val="1248"/>
              </a:spcBef>
              <a:buClr>
                <a:schemeClr val="tx1"/>
              </a:buClr>
              <a:buFont typeface="Wingdings" panose="05000000000000000000" pitchFamily="2" charset="2"/>
              <a:buNone/>
              <a:defRPr sz="2856" b="0">
                <a:latin typeface="Segoe UI" panose="020B0502040204020203" pitchFamily="34" charset="0"/>
                <a:cs typeface="Segoe UI" panose="020B0502040204020203" pitchFamily="34" charset="0"/>
              </a:defRPr>
            </a:lvl1pPr>
            <a:lvl2pPr marL="260674" indent="0">
              <a:buFont typeface="Wingdings" panose="05000000000000000000" pitchFamily="2" charset="2"/>
              <a:buNone/>
              <a:defRPr sz="2040" b="0"/>
            </a:lvl2pPr>
            <a:lvl3pPr marL="459822" indent="0">
              <a:buFont typeface="Wingdings" panose="05000000000000000000" pitchFamily="2" charset="2"/>
              <a:buNone/>
              <a:tabLst/>
              <a:defRPr sz="1632" b="0"/>
            </a:lvl3pPr>
            <a:lvl4pPr marL="665446" indent="0">
              <a:buFont typeface="Wingdings" panose="05000000000000000000" pitchFamily="2" charset="2"/>
              <a:buNone/>
              <a:defRPr sz="1428" b="0"/>
            </a:lvl4pPr>
            <a:lvl5pPr marL="871071" indent="0">
              <a:buFont typeface="Wingdings" panose="05000000000000000000" pitchFamily="2" charset="2"/>
              <a:buNone/>
              <a:tabLst/>
              <a:defRPr sz="1428"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525448" y="1463669"/>
            <a:ext cx="5316593" cy="1682523"/>
          </a:xfrm>
        </p:spPr>
        <p:txBody>
          <a:bodyPr wrap="square">
            <a:spAutoFit/>
          </a:bodyPr>
          <a:lstStyle>
            <a:lvl1pPr marL="0" indent="0">
              <a:spcBef>
                <a:spcPts val="1248"/>
              </a:spcBef>
              <a:buClr>
                <a:schemeClr val="tx1"/>
              </a:buClr>
              <a:buFont typeface="Wingdings" panose="05000000000000000000" pitchFamily="2" charset="2"/>
              <a:buNone/>
              <a:defRPr sz="2856" b="0">
                <a:latin typeface="Segoe UI" panose="020B0502040204020203" pitchFamily="34" charset="0"/>
                <a:cs typeface="Segoe UI" panose="020B0502040204020203" pitchFamily="34" charset="0"/>
              </a:defRPr>
            </a:lvl1pPr>
            <a:lvl2pPr marL="260674" indent="0">
              <a:buFont typeface="Wingdings" panose="05000000000000000000" pitchFamily="2" charset="2"/>
              <a:buNone/>
              <a:defRPr sz="2040" b="0"/>
            </a:lvl2pPr>
            <a:lvl3pPr marL="459822" indent="0">
              <a:buFont typeface="Wingdings" panose="05000000000000000000" pitchFamily="2" charset="2"/>
              <a:buNone/>
              <a:tabLst/>
              <a:defRPr sz="1632" b="0"/>
            </a:lvl3pPr>
            <a:lvl4pPr marL="665446" indent="0">
              <a:buFont typeface="Wingdings" panose="05000000000000000000" pitchFamily="2" charset="2"/>
              <a:buNone/>
              <a:defRPr sz="1428" b="0"/>
            </a:lvl4pPr>
            <a:lvl5pPr marL="871071" indent="0">
              <a:buFont typeface="Wingdings" panose="05000000000000000000" pitchFamily="2" charset="2"/>
              <a:buNone/>
              <a:tabLst/>
              <a:defRPr sz="1428"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11876238"/>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3369157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95915" y="466302"/>
            <a:ext cx="5618874" cy="379824"/>
          </a:xfrm>
        </p:spPr>
        <p:txBody>
          <a:bodyPr tIns="64008"/>
          <a:lstStyle>
            <a:lvl1pPr>
              <a:defRPr sz="2040" spc="0">
                <a:latin typeface="+mj-lt"/>
                <a:cs typeface="Segoe UI" panose="020B0502040204020203" pitchFamily="34" charset="0"/>
              </a:defRPr>
            </a:lvl1pPr>
          </a:lstStyle>
          <a:p>
            <a:r>
              <a:rPr lang="en-US" dirty="0"/>
              <a:t>Click to edit Master title style</a:t>
            </a:r>
          </a:p>
        </p:txBody>
      </p:sp>
    </p:spTree>
    <p:extLst>
      <p:ext uri="{BB962C8B-B14F-4D97-AF65-F5344CB8AC3E}">
        <p14:creationId xmlns:p14="http://schemas.microsoft.com/office/powerpoint/2010/main" val="25309016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itle - Square Photo ">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D5483FF-8A1C-4A5D-8C77-461D48701F35}"/>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5750040" y="5269662"/>
            <a:ext cx="1429455" cy="1434546"/>
          </a:xfrm>
          <a:prstGeom prst="rect">
            <a:avLst/>
          </a:prstGeom>
        </p:spPr>
      </p:pic>
      <p:pic>
        <p:nvPicPr>
          <p:cNvPr id="8" name="Picture 7">
            <a:extLst>
              <a:ext uri="{FF2B5EF4-FFF2-40B4-BE49-F238E27FC236}">
                <a16:creationId xmlns:a16="http://schemas.microsoft.com/office/drawing/2014/main" id="{A3DAB50B-5EC8-4B34-AC71-D14D9E2A9609}"/>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10707075" y="296239"/>
            <a:ext cx="1434749" cy="1434546"/>
          </a:xfrm>
          <a:prstGeom prst="rect">
            <a:avLst/>
          </a:prstGeom>
        </p:spPr>
      </p:pic>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600059" y="2056213"/>
            <a:ext cx="4241746" cy="1130181"/>
          </a:xfrm>
        </p:spPr>
        <p:txBody>
          <a:bodyPr anchor="b"/>
          <a:lstStyle>
            <a:lvl1pPr>
              <a:defRPr/>
            </a:lvl1pPr>
          </a:lstStyle>
          <a:p>
            <a:r>
              <a:rPr lang="en-US" dirty="0"/>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95915" y="3605924"/>
            <a:ext cx="4245890" cy="345351"/>
          </a:xfrm>
        </p:spPr>
        <p:txBody>
          <a:bodyPr/>
          <a:lstStyle>
            <a:lvl1pPr marL="0" indent="0">
              <a:buNone/>
              <a:defRPr sz="2244">
                <a:latin typeface="+mn-lt"/>
              </a:defRPr>
            </a:lvl1pPr>
            <a:lvl2pPr marL="233149" indent="0">
              <a:buNone/>
              <a:defRPr/>
            </a:lvl2pPr>
            <a:lvl3pPr marL="466298" indent="0">
              <a:buNone/>
              <a:defRPr/>
            </a:lvl3pPr>
            <a:lvl4pPr marL="675162" indent="0">
              <a:buNone/>
              <a:defRPr/>
            </a:lvl4pPr>
            <a:lvl5pPr marL="872691"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noChangeAspect="1"/>
          </p:cNvSpPr>
          <p:nvPr>
            <p:ph type="pic" sz="quarter" idx="11" hasCustomPrompt="1"/>
          </p:nvPr>
        </p:nvSpPr>
        <p:spPr bwMode="gray">
          <a:xfrm>
            <a:off x="6033147" y="575118"/>
            <a:ext cx="5838925" cy="5838097"/>
          </a:xfrm>
          <a:blipFill>
            <a:blip r:embed="rId4"/>
            <a:stretch>
              <a:fillRect/>
            </a:stretch>
          </a:blipFill>
        </p:spPr>
        <p:txBody>
          <a:bodyPr lIns="0" tIns="2103120" rIns="0" anchor="t" anchorCtr="0">
            <a:noAutofit/>
          </a:bodyPr>
          <a:lstStyle>
            <a:lvl1pPr marL="0" indent="0" algn="ctr">
              <a:lnSpc>
                <a:spcPct val="100000"/>
              </a:lnSpc>
              <a:buNone/>
              <a:defRPr sz="1632"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Tree>
    <p:extLst>
      <p:ext uri="{BB962C8B-B14F-4D97-AF65-F5344CB8AC3E}">
        <p14:creationId xmlns:p14="http://schemas.microsoft.com/office/powerpoint/2010/main" val="3591389194"/>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6" orient="horz" pos="904">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600059" y="2930553"/>
            <a:ext cx="4243366" cy="1130181"/>
          </a:xfrm>
        </p:spPr>
        <p:txBody>
          <a:bodyPr anchor="ctr"/>
          <a:lstStyle/>
          <a:p>
            <a:r>
              <a:rPr lang="en-US"/>
              <a:t>Click to edit Master title style</a:t>
            </a:r>
            <a:endParaRPr lang="en-US" dirty="0"/>
          </a:p>
        </p:txBody>
      </p:sp>
      <p:sp>
        <p:nvSpPr>
          <p:cNvPr id="5" name="TextBox 4">
            <a:extLst>
              <a:ext uri="{FF2B5EF4-FFF2-40B4-BE49-F238E27FC236}">
                <a16:creationId xmlns:a16="http://schemas.microsoft.com/office/drawing/2014/main" id="{BBC474B0-6F8A-4527-A5FC-DE370B59C943}"/>
              </a:ext>
            </a:extLst>
          </p:cNvPr>
          <p:cNvSpPr txBox="1"/>
          <p:nvPr userDrawn="1"/>
        </p:nvSpPr>
        <p:spPr>
          <a:xfrm>
            <a:off x="595914" y="6600799"/>
            <a:ext cx="2009203" cy="188385"/>
          </a:xfrm>
          <a:prstGeom prst="rect">
            <a:avLst/>
          </a:prstGeom>
          <a:noFill/>
        </p:spPr>
        <p:txBody>
          <a:bodyPr wrap="square" lIns="0" tIns="0" rIns="0" bIns="0" rtlCol="0" anchor="ctr">
            <a:spAutoFit/>
          </a:bodyPr>
          <a:lstStyle/>
          <a:p>
            <a:pPr algn="ctr"/>
            <a:r>
              <a:rPr lang="en-US" sz="1224" dirty="0">
                <a:gradFill>
                  <a:gsLst>
                    <a:gs pos="2917">
                      <a:schemeClr val="tx1">
                        <a:alpha val="25000"/>
                      </a:schemeClr>
                    </a:gs>
                    <a:gs pos="30000">
                      <a:schemeClr val="tx1">
                        <a:alpha val="25000"/>
                      </a:schemeClr>
                    </a:gs>
                  </a:gsLst>
                  <a:lin ang="5400000" scaled="0"/>
                </a:gradFill>
                <a:latin typeface="+mj-lt"/>
              </a:rPr>
              <a:t>MICROSOFT CONFIDENTIAL</a:t>
            </a:r>
          </a:p>
        </p:txBody>
      </p:sp>
      <p:pic>
        <p:nvPicPr>
          <p:cNvPr id="6" name="Picture 5">
            <a:extLst>
              <a:ext uri="{FF2B5EF4-FFF2-40B4-BE49-F238E27FC236}">
                <a16:creationId xmlns:a16="http://schemas.microsoft.com/office/drawing/2014/main" id="{94CFD0E0-1625-4117-8F11-2251437741CA}"/>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5750040" y="5269662"/>
            <a:ext cx="1429455" cy="1434546"/>
          </a:xfrm>
          <a:prstGeom prst="rect">
            <a:avLst/>
          </a:prstGeom>
        </p:spPr>
      </p:pic>
      <p:pic>
        <p:nvPicPr>
          <p:cNvPr id="7" name="Picture 6">
            <a:extLst>
              <a:ext uri="{FF2B5EF4-FFF2-40B4-BE49-F238E27FC236}">
                <a16:creationId xmlns:a16="http://schemas.microsoft.com/office/drawing/2014/main" id="{12B0A8A0-01D8-444A-B0DE-A28AE7708E1D}"/>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10707075" y="296239"/>
            <a:ext cx="1434749" cy="1434546"/>
          </a:xfrm>
          <a:prstGeom prst="rect">
            <a:avLst/>
          </a:prstGeom>
        </p:spPr>
      </p:pic>
      <p:sp>
        <p:nvSpPr>
          <p:cNvPr id="8" name="Picture Placeholder" descr="This photo is a 'placeholder' only. Drag or drop your photo here, or click and tap the center to insert a photo.">
            <a:extLst>
              <a:ext uri="{FF2B5EF4-FFF2-40B4-BE49-F238E27FC236}">
                <a16:creationId xmlns:a16="http://schemas.microsoft.com/office/drawing/2014/main" id="{343FD7BD-9F1A-4633-AC61-870322FCD426}"/>
              </a:ext>
            </a:extLst>
          </p:cNvPr>
          <p:cNvSpPr>
            <a:spLocks noGrp="1" noChangeAspect="1"/>
          </p:cNvSpPr>
          <p:nvPr>
            <p:ph type="pic" sz="quarter" idx="11" hasCustomPrompt="1"/>
          </p:nvPr>
        </p:nvSpPr>
        <p:spPr bwMode="gray">
          <a:xfrm>
            <a:off x="6033147" y="575118"/>
            <a:ext cx="5838925" cy="5838097"/>
          </a:xfrm>
          <a:blipFill>
            <a:blip r:embed="rId4"/>
            <a:stretch>
              <a:fillRect/>
            </a:stretch>
          </a:blipFill>
        </p:spPr>
        <p:txBody>
          <a:bodyPr lIns="0" tIns="2103120" rIns="0" anchor="t" anchorCtr="0">
            <a:noAutofit/>
          </a:bodyPr>
          <a:lstStyle>
            <a:lvl1pPr marL="0" indent="0" algn="ctr">
              <a:lnSpc>
                <a:spcPct val="100000"/>
              </a:lnSpc>
              <a:buNone/>
              <a:defRPr sz="1632"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Tree>
    <p:extLst>
      <p:ext uri="{BB962C8B-B14F-4D97-AF65-F5344CB8AC3E}">
        <p14:creationId xmlns:p14="http://schemas.microsoft.com/office/powerpoint/2010/main" val="3869625476"/>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600060" y="3056179"/>
            <a:ext cx="4246604" cy="878959"/>
          </a:xfrm>
        </p:spPr>
        <p:txBody>
          <a:bodyPr anchor="t"/>
          <a:lstStyle>
            <a:lvl1pPr>
              <a:defRPr sz="2856"/>
            </a:lvl1pPr>
          </a:lstStyle>
          <a:p>
            <a:r>
              <a:rPr lang="en-US" dirty="0"/>
              <a:t>Square photo layout with smaller text</a:t>
            </a:r>
          </a:p>
        </p:txBody>
      </p:sp>
      <p:sp>
        <p:nvSpPr>
          <p:cNvPr id="5" name="TextBox 4">
            <a:extLst>
              <a:ext uri="{FF2B5EF4-FFF2-40B4-BE49-F238E27FC236}">
                <a16:creationId xmlns:a16="http://schemas.microsoft.com/office/drawing/2014/main" id="{60C38699-A815-46DF-8683-AD9D70C457F0}"/>
              </a:ext>
            </a:extLst>
          </p:cNvPr>
          <p:cNvSpPr txBox="1"/>
          <p:nvPr userDrawn="1"/>
        </p:nvSpPr>
        <p:spPr>
          <a:xfrm>
            <a:off x="595914" y="6600799"/>
            <a:ext cx="2009203" cy="188385"/>
          </a:xfrm>
          <a:prstGeom prst="rect">
            <a:avLst/>
          </a:prstGeom>
          <a:noFill/>
        </p:spPr>
        <p:txBody>
          <a:bodyPr wrap="square" lIns="0" tIns="0" rIns="0" bIns="0" rtlCol="0" anchor="ctr">
            <a:spAutoFit/>
          </a:bodyPr>
          <a:lstStyle/>
          <a:p>
            <a:pPr algn="ctr"/>
            <a:r>
              <a:rPr lang="en-US" sz="1224" dirty="0">
                <a:gradFill>
                  <a:gsLst>
                    <a:gs pos="2917">
                      <a:schemeClr val="tx1">
                        <a:alpha val="25000"/>
                      </a:schemeClr>
                    </a:gs>
                    <a:gs pos="30000">
                      <a:schemeClr val="tx1">
                        <a:alpha val="25000"/>
                      </a:schemeClr>
                    </a:gs>
                  </a:gsLst>
                  <a:lin ang="5400000" scaled="0"/>
                </a:gradFill>
                <a:latin typeface="+mj-lt"/>
              </a:rPr>
              <a:t>MICROSOFT CONFIDENTIAL</a:t>
            </a:r>
          </a:p>
        </p:txBody>
      </p:sp>
      <p:pic>
        <p:nvPicPr>
          <p:cNvPr id="6" name="Picture 5">
            <a:extLst>
              <a:ext uri="{FF2B5EF4-FFF2-40B4-BE49-F238E27FC236}">
                <a16:creationId xmlns:a16="http://schemas.microsoft.com/office/drawing/2014/main" id="{02CD22C3-9CBF-447D-924C-78F5E388080A}"/>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5750040" y="5269662"/>
            <a:ext cx="1429455" cy="1434546"/>
          </a:xfrm>
          <a:prstGeom prst="rect">
            <a:avLst/>
          </a:prstGeom>
        </p:spPr>
      </p:pic>
      <p:pic>
        <p:nvPicPr>
          <p:cNvPr id="7" name="Picture 6">
            <a:extLst>
              <a:ext uri="{FF2B5EF4-FFF2-40B4-BE49-F238E27FC236}">
                <a16:creationId xmlns:a16="http://schemas.microsoft.com/office/drawing/2014/main" id="{51B93FF3-2504-4A0A-96C9-427F96655F8B}"/>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10707075" y="296239"/>
            <a:ext cx="1434749" cy="1434546"/>
          </a:xfrm>
          <a:prstGeom prst="rect">
            <a:avLst/>
          </a:prstGeom>
        </p:spPr>
      </p:pic>
      <p:sp>
        <p:nvSpPr>
          <p:cNvPr id="8" name="Picture Placeholder" descr="This photo is a 'placeholder' only. Drag or drop your photo here, or click and tap the center to insert a photo.">
            <a:extLst>
              <a:ext uri="{FF2B5EF4-FFF2-40B4-BE49-F238E27FC236}">
                <a16:creationId xmlns:a16="http://schemas.microsoft.com/office/drawing/2014/main" id="{1A908A13-5B22-4076-BA35-F9D142DACCE0}"/>
              </a:ext>
            </a:extLst>
          </p:cNvPr>
          <p:cNvSpPr>
            <a:spLocks noGrp="1" noChangeAspect="1"/>
          </p:cNvSpPr>
          <p:nvPr>
            <p:ph type="pic" sz="quarter" idx="11" hasCustomPrompt="1"/>
          </p:nvPr>
        </p:nvSpPr>
        <p:spPr bwMode="gray">
          <a:xfrm>
            <a:off x="6033147" y="575118"/>
            <a:ext cx="5838925" cy="5838097"/>
          </a:xfrm>
          <a:blipFill>
            <a:blip r:embed="rId4"/>
            <a:stretch>
              <a:fillRect/>
            </a:stretch>
          </a:blipFill>
        </p:spPr>
        <p:txBody>
          <a:bodyPr lIns="0" tIns="2103120" rIns="0" anchor="t" anchorCtr="0">
            <a:noAutofit/>
          </a:bodyPr>
          <a:lstStyle>
            <a:lvl1pPr marL="0" indent="0" algn="ctr">
              <a:lnSpc>
                <a:spcPct val="100000"/>
              </a:lnSpc>
              <a:buNone/>
              <a:defRPr sz="1632"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Tree>
    <p:extLst>
      <p:ext uri="{BB962C8B-B14F-4D97-AF65-F5344CB8AC3E}">
        <p14:creationId xmlns:p14="http://schemas.microsoft.com/office/powerpoint/2010/main" val="1219101233"/>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Square Photo 3">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600059" y="2930553"/>
            <a:ext cx="4243366" cy="1130181"/>
          </a:xfrm>
        </p:spPr>
        <p:txBody>
          <a:bodyPr anchor="ctr"/>
          <a:lstStyle/>
          <a:p>
            <a:r>
              <a:rPr lang="en-US"/>
              <a:t>Click to edit Master title style</a:t>
            </a:r>
            <a:endParaRPr lang="en-US" dirty="0"/>
          </a:p>
        </p:txBody>
      </p:sp>
      <p:sp>
        <p:nvSpPr>
          <p:cNvPr id="5" name="TextBox 4">
            <a:extLst>
              <a:ext uri="{FF2B5EF4-FFF2-40B4-BE49-F238E27FC236}">
                <a16:creationId xmlns:a16="http://schemas.microsoft.com/office/drawing/2014/main" id="{BBC474B0-6F8A-4527-A5FC-DE370B59C943}"/>
              </a:ext>
            </a:extLst>
          </p:cNvPr>
          <p:cNvSpPr txBox="1"/>
          <p:nvPr userDrawn="1"/>
        </p:nvSpPr>
        <p:spPr>
          <a:xfrm>
            <a:off x="595914" y="6600799"/>
            <a:ext cx="2009203" cy="188385"/>
          </a:xfrm>
          <a:prstGeom prst="rect">
            <a:avLst/>
          </a:prstGeom>
          <a:noFill/>
        </p:spPr>
        <p:txBody>
          <a:bodyPr wrap="square" lIns="0" tIns="0" rIns="0" bIns="0" rtlCol="0" anchor="ctr">
            <a:spAutoFit/>
          </a:bodyPr>
          <a:lstStyle/>
          <a:p>
            <a:pPr algn="ctr"/>
            <a:r>
              <a:rPr lang="en-US" sz="1224" dirty="0">
                <a:gradFill>
                  <a:gsLst>
                    <a:gs pos="2917">
                      <a:schemeClr val="tx1">
                        <a:alpha val="25000"/>
                      </a:schemeClr>
                    </a:gs>
                    <a:gs pos="30000">
                      <a:schemeClr val="tx1">
                        <a:alpha val="25000"/>
                      </a:schemeClr>
                    </a:gs>
                  </a:gsLst>
                  <a:lin ang="5400000" scaled="0"/>
                </a:gradFill>
                <a:latin typeface="+mj-lt"/>
              </a:rPr>
              <a:t>MICROSOFT CONFIDENTIAL</a:t>
            </a:r>
          </a:p>
        </p:txBody>
      </p:sp>
      <p:sp>
        <p:nvSpPr>
          <p:cNvPr id="8" name="Picture Placeholder" descr="This photo is a 'placeholder' only. Drag or drop your photo here, or click and tap the center to insert a photo.">
            <a:extLst>
              <a:ext uri="{FF2B5EF4-FFF2-40B4-BE49-F238E27FC236}">
                <a16:creationId xmlns:a16="http://schemas.microsoft.com/office/drawing/2014/main" id="{343FD7BD-9F1A-4633-AC61-870322FCD426}"/>
              </a:ext>
            </a:extLst>
          </p:cNvPr>
          <p:cNvSpPr>
            <a:spLocks noGrp="1" noChangeAspect="1"/>
          </p:cNvSpPr>
          <p:nvPr>
            <p:ph type="pic" sz="quarter" idx="11" hasCustomPrompt="1"/>
          </p:nvPr>
        </p:nvSpPr>
        <p:spPr bwMode="gray">
          <a:xfrm>
            <a:off x="5738333" y="298433"/>
            <a:ext cx="6398566" cy="6397659"/>
          </a:xfrm>
          <a:blipFill>
            <a:blip r:embed="rId2"/>
            <a:stretch>
              <a:fillRect/>
            </a:stretch>
          </a:blipFill>
        </p:spPr>
        <p:txBody>
          <a:bodyPr lIns="0" tIns="2103120" rIns="0" anchor="t" anchorCtr="0">
            <a:noAutofit/>
          </a:bodyPr>
          <a:lstStyle>
            <a:lvl1pPr marL="0" indent="0" algn="ctr">
              <a:lnSpc>
                <a:spcPct val="100000"/>
              </a:lnSpc>
              <a:buNone/>
              <a:defRPr sz="1632"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Tree>
    <p:extLst>
      <p:ext uri="{BB962C8B-B14F-4D97-AF65-F5344CB8AC3E}">
        <p14:creationId xmlns:p14="http://schemas.microsoft.com/office/powerpoint/2010/main" val="1939913053"/>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op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600059" y="5544315"/>
            <a:ext cx="11239464" cy="565091"/>
          </a:xfrm>
        </p:spPr>
        <p:txBody>
          <a:bodyPr anchor="ctr"/>
          <a:lstStyle>
            <a:lvl1pPr algn="ctr">
              <a:defRPr/>
            </a:lvl1pPr>
          </a:lstStyle>
          <a:p>
            <a:r>
              <a:rPr lang="en-US"/>
              <a:t>Click to edit Master title style</a:t>
            </a:r>
            <a:endParaRPr lang="en-US" dirty="0"/>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0" y="0"/>
            <a:ext cx="12436475" cy="4663017"/>
          </a:xfrm>
          <a:blipFill>
            <a:blip r:embed="rId2"/>
            <a:stretch>
              <a:fillRect/>
            </a:stretch>
          </a:blipFill>
        </p:spPr>
        <p:txBody>
          <a:bodyPr vert="horz" wrap="square" lIns="0" tIns="1097280" rIns="0" bIns="0" rtlCol="0" anchor="t" anchorCtr="0">
            <a:noAutofit/>
          </a:bodyPr>
          <a:lstStyle>
            <a:lvl1pPr marL="0" indent="0" algn="ctr">
              <a:buNone/>
              <a:defRPr lang="en-US" sz="1428" b="1" dirty="0">
                <a:solidFill>
                  <a:srgbClr val="FFFFFF"/>
                </a:solidFill>
              </a:defRPr>
            </a:lvl1pPr>
          </a:lstStyle>
          <a:p>
            <a:pPr marL="233149" lvl="0" indent="-233149" algn="ctr"/>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98157016-2979-4ABA-B2ED-33A7582D68F8}"/>
              </a:ext>
            </a:extLst>
          </p:cNvPr>
          <p:cNvSpPr txBox="1"/>
          <p:nvPr userDrawn="1"/>
        </p:nvSpPr>
        <p:spPr>
          <a:xfrm>
            <a:off x="5213636" y="6600799"/>
            <a:ext cx="2009203" cy="188385"/>
          </a:xfrm>
          <a:prstGeom prst="rect">
            <a:avLst/>
          </a:prstGeom>
          <a:noFill/>
        </p:spPr>
        <p:txBody>
          <a:bodyPr wrap="square" lIns="0" tIns="0" rIns="0" bIns="0" rtlCol="0" anchor="ctr">
            <a:spAutoFit/>
          </a:bodyPr>
          <a:lstStyle/>
          <a:p>
            <a:pPr algn="ctr"/>
            <a:r>
              <a:rPr lang="en-US" sz="1224" dirty="0">
                <a:gradFill>
                  <a:gsLst>
                    <a:gs pos="2917">
                      <a:schemeClr val="tx1">
                        <a:alpha val="25000"/>
                      </a:schemeClr>
                    </a:gs>
                    <a:gs pos="30000">
                      <a:schemeClr val="tx1">
                        <a:alpha val="25000"/>
                      </a:schemeClr>
                    </a:gs>
                  </a:gsLst>
                  <a:lin ang="5400000" scaled="0"/>
                </a:gradFill>
                <a:latin typeface="+mj-lt"/>
              </a:rPr>
              <a:t>MICROSOFT CONFIDENTIAL</a:t>
            </a:r>
          </a:p>
        </p:txBody>
      </p:sp>
    </p:spTree>
    <p:extLst>
      <p:ext uri="{BB962C8B-B14F-4D97-AF65-F5344CB8AC3E}">
        <p14:creationId xmlns:p14="http://schemas.microsoft.com/office/powerpoint/2010/main" val="1719267708"/>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FBAE4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600059" y="883500"/>
            <a:ext cx="11239464" cy="565091"/>
          </a:xfrm>
        </p:spPr>
        <p:txBody>
          <a:bodyPr anchor="ctr"/>
          <a:lstStyle>
            <a:lvl1pPr algn="ctr">
              <a:defRPr/>
            </a:lvl1pPr>
          </a:lstStyle>
          <a:p>
            <a:r>
              <a:rPr lang="en-US"/>
              <a:t>Click to edit Master title style</a:t>
            </a:r>
            <a:endParaRPr lang="en-US" dirty="0"/>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2429" y="2331508"/>
            <a:ext cx="12436475" cy="4663017"/>
          </a:xfrm>
          <a:blipFill>
            <a:blip r:embed="rId2"/>
            <a:stretch>
              <a:fillRect/>
            </a:stretch>
          </a:blipFill>
        </p:spPr>
        <p:txBody>
          <a:bodyPr vert="horz" wrap="square" lIns="0" tIns="1097280" rIns="0" bIns="0" rtlCol="0" anchor="t" anchorCtr="0">
            <a:noAutofit/>
          </a:bodyPr>
          <a:lstStyle>
            <a:lvl1pPr marL="0" indent="0" algn="ctr">
              <a:buNone/>
              <a:defRPr lang="en-US" sz="1428" b="1" dirty="0">
                <a:solidFill>
                  <a:srgbClr val="FFFFFF"/>
                </a:solidFill>
              </a:defRPr>
            </a:lvl1pPr>
          </a:lstStyle>
          <a:p>
            <a:pPr marL="233149" lvl="0" indent="-233149" algn="ctr"/>
            <a:r>
              <a:rPr lang="en-US" dirty="0"/>
              <a:t>Drag &amp; drop your photo here </a:t>
            </a:r>
            <a:br>
              <a:rPr lang="en-US" dirty="0"/>
            </a:br>
            <a:r>
              <a:rPr lang="en-US" dirty="0"/>
              <a:t>or click or tap icon below </a:t>
            </a:r>
            <a:br>
              <a:rPr lang="en-US" dirty="0"/>
            </a:br>
            <a:r>
              <a:rPr lang="en-US" dirty="0"/>
              <a:t>to insert</a:t>
            </a:r>
          </a:p>
        </p:txBody>
      </p:sp>
    </p:spTree>
    <p:extLst>
      <p:ext uri="{BB962C8B-B14F-4D97-AF65-F5344CB8AC3E}">
        <p14:creationId xmlns:p14="http://schemas.microsoft.com/office/powerpoint/2010/main" val="3503831836"/>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600059" y="466301"/>
            <a:ext cx="11239464" cy="565091"/>
          </a:xfrm>
        </p:spPr>
        <p:txBody>
          <a:bodyPr/>
          <a:lstStyle/>
          <a:p>
            <a:r>
              <a:rPr lang="en-US" dirty="0"/>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95913" y="5802865"/>
            <a:ext cx="5475158" cy="313932"/>
          </a:xfrm>
        </p:spPr>
        <p:txBody>
          <a:bodyPr/>
          <a:lstStyle>
            <a:lvl1pPr marL="0" indent="0" algn="ctr">
              <a:spcBef>
                <a:spcPts val="0"/>
              </a:spcBef>
              <a:buNone/>
              <a:defRPr sz="204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94295" y="2065975"/>
            <a:ext cx="5475158" cy="3543893"/>
          </a:xfrm>
          <a:blipFill>
            <a:blip r:embed="rId2"/>
            <a:stretch>
              <a:fillRect/>
            </a:stretch>
          </a:blipFill>
        </p:spPr>
        <p:txBody>
          <a:bodyPr vert="horz" wrap="square" lIns="0" tIns="0" rIns="0" bIns="1188720" rtlCol="0" anchor="ctr" anchorCtr="0">
            <a:noAutofit/>
          </a:bodyPr>
          <a:lstStyle>
            <a:lvl1pPr marL="0" indent="0" algn="ctr">
              <a:buNone/>
              <a:defRPr lang="en-US" sz="1020" b="1" dirty="0">
                <a:solidFill>
                  <a:srgbClr val="FFFFFF"/>
                </a:solidFill>
              </a:defRPr>
            </a:lvl1pPr>
          </a:lstStyle>
          <a:p>
            <a:pPr marL="233149" lvl="0" indent="-233149" algn="ctr"/>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367022" y="5802865"/>
            <a:ext cx="5475158" cy="313932"/>
          </a:xfrm>
        </p:spPr>
        <p:txBody>
          <a:bodyPr/>
          <a:lstStyle>
            <a:lvl1pPr marL="0" indent="0" algn="ctr">
              <a:spcBef>
                <a:spcPts val="0"/>
              </a:spcBef>
              <a:buNone/>
              <a:defRPr sz="204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364365" y="2065975"/>
            <a:ext cx="5475158" cy="3543893"/>
          </a:xfrm>
          <a:blipFill>
            <a:blip r:embed="rId2"/>
            <a:stretch>
              <a:fillRect/>
            </a:stretch>
          </a:blipFill>
        </p:spPr>
        <p:txBody>
          <a:bodyPr vert="horz" wrap="square" lIns="0" tIns="0" rIns="0" bIns="1188720" rtlCol="0" anchor="ctr" anchorCtr="0">
            <a:noAutofit/>
          </a:bodyPr>
          <a:lstStyle>
            <a:lvl1pPr marL="0" indent="0" algn="ctr">
              <a:buNone/>
              <a:defRPr lang="en-US" sz="1020" b="1" dirty="0">
                <a:solidFill>
                  <a:srgbClr val="FFFFFF"/>
                </a:solidFill>
              </a:defRPr>
            </a:lvl1pPr>
          </a:lstStyle>
          <a:p>
            <a:pPr marL="233149" lvl="0" indent="-233149" algn="ctr"/>
            <a:r>
              <a:rPr lang="en-US" dirty="0"/>
              <a:t>Drag &amp; drop your photo here </a:t>
            </a:r>
            <a:br>
              <a:rPr lang="en-US" dirty="0"/>
            </a:br>
            <a:r>
              <a:rPr lang="en-US" dirty="0"/>
              <a:t>or click or tap icon below </a:t>
            </a:r>
            <a:br>
              <a:rPr lang="en-US" dirty="0"/>
            </a:br>
            <a:r>
              <a:rPr lang="en-US" dirty="0"/>
              <a:t>to insert</a:t>
            </a:r>
          </a:p>
        </p:txBody>
      </p:sp>
      <p:sp>
        <p:nvSpPr>
          <p:cNvPr id="7" name="TextBox 6">
            <a:extLst>
              <a:ext uri="{FF2B5EF4-FFF2-40B4-BE49-F238E27FC236}">
                <a16:creationId xmlns:a16="http://schemas.microsoft.com/office/drawing/2014/main" id="{1B28AF1D-BAC8-4480-8E8D-9C72BBB7CF58}"/>
              </a:ext>
            </a:extLst>
          </p:cNvPr>
          <p:cNvSpPr txBox="1"/>
          <p:nvPr userDrawn="1"/>
        </p:nvSpPr>
        <p:spPr>
          <a:xfrm>
            <a:off x="5213636" y="6600799"/>
            <a:ext cx="2009203" cy="188385"/>
          </a:xfrm>
          <a:prstGeom prst="rect">
            <a:avLst/>
          </a:prstGeom>
          <a:noFill/>
        </p:spPr>
        <p:txBody>
          <a:bodyPr wrap="square" lIns="0" tIns="0" rIns="0" bIns="0" rtlCol="0" anchor="ctr">
            <a:spAutoFit/>
          </a:bodyPr>
          <a:lstStyle/>
          <a:p>
            <a:pPr algn="ctr"/>
            <a:r>
              <a:rPr lang="en-US" sz="1224" dirty="0">
                <a:gradFill>
                  <a:gsLst>
                    <a:gs pos="2917">
                      <a:schemeClr val="tx1">
                        <a:alpha val="25000"/>
                      </a:schemeClr>
                    </a:gs>
                    <a:gs pos="30000">
                      <a:schemeClr val="tx1">
                        <a:alpha val="25000"/>
                      </a:schemeClr>
                    </a:gs>
                  </a:gsLst>
                  <a:lin ang="5400000" scaled="0"/>
                </a:gradFill>
                <a:latin typeface="+mj-lt"/>
              </a:rPr>
              <a:t>MICROSOFT CONFIDENTIAL</a:t>
            </a:r>
          </a:p>
        </p:txBody>
      </p:sp>
    </p:spTree>
    <p:extLst>
      <p:ext uri="{BB962C8B-B14F-4D97-AF65-F5344CB8AC3E}">
        <p14:creationId xmlns:p14="http://schemas.microsoft.com/office/powerpoint/2010/main" val="2840848281"/>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600059" y="466301"/>
            <a:ext cx="11239464" cy="565091"/>
          </a:xfrm>
        </p:spPr>
        <p:txBody>
          <a:body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94296" y="5802865"/>
            <a:ext cx="3544719" cy="313932"/>
          </a:xfrm>
        </p:spPr>
        <p:txBody>
          <a:bodyPr/>
          <a:lstStyle>
            <a:lvl1pPr marL="0" indent="0" algn="ctr">
              <a:spcBef>
                <a:spcPts val="0"/>
              </a:spcBef>
              <a:buNone/>
              <a:defRPr sz="204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94295" y="2065975"/>
            <a:ext cx="3544395" cy="3543893"/>
          </a:xfrm>
          <a:blipFill>
            <a:blip r:embed="rId2"/>
            <a:stretch>
              <a:fillRect/>
            </a:stretch>
          </a:blipFill>
        </p:spPr>
        <p:txBody>
          <a:bodyPr lIns="0" tIns="0" rIns="0" bIns="1005840" anchor="ctr" anchorCtr="0">
            <a:noAutofit/>
          </a:bodyPr>
          <a:lstStyle>
            <a:lvl1pPr marL="0" indent="0" algn="ctr">
              <a:lnSpc>
                <a:spcPct val="100000"/>
              </a:lnSpc>
              <a:buNone/>
              <a:defRPr sz="816"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446040" y="5802865"/>
            <a:ext cx="3544719" cy="313932"/>
          </a:xfrm>
        </p:spPr>
        <p:txBody>
          <a:bodyPr/>
          <a:lstStyle>
            <a:lvl1pPr marL="0" indent="0" algn="ctr">
              <a:spcBef>
                <a:spcPts val="0"/>
              </a:spcBef>
              <a:buNone/>
              <a:defRPr sz="204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4446040" y="2065975"/>
            <a:ext cx="3544395" cy="3543893"/>
          </a:xfrm>
          <a:blipFill>
            <a:blip r:embed="rId2"/>
            <a:stretch>
              <a:fillRect/>
            </a:stretch>
          </a:blipFill>
        </p:spPr>
        <p:txBody>
          <a:bodyPr lIns="0" tIns="0" rIns="0" bIns="1005840" anchor="ctr" anchorCtr="0">
            <a:noAutofit/>
          </a:bodyPr>
          <a:lstStyle>
            <a:lvl1pPr marL="0" indent="0" algn="ctr">
              <a:lnSpc>
                <a:spcPct val="100000"/>
              </a:lnSpc>
              <a:buNone/>
              <a:defRPr sz="816"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297462" y="5802865"/>
            <a:ext cx="3544719" cy="313932"/>
          </a:xfrm>
        </p:spPr>
        <p:txBody>
          <a:bodyPr/>
          <a:lstStyle>
            <a:lvl1pPr marL="0" indent="0" algn="ctr">
              <a:spcBef>
                <a:spcPts val="0"/>
              </a:spcBef>
              <a:buNone/>
              <a:defRPr sz="204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8295128" y="2065975"/>
            <a:ext cx="3544395" cy="3543893"/>
          </a:xfrm>
          <a:blipFill>
            <a:blip r:embed="rId2"/>
            <a:stretch>
              <a:fillRect/>
            </a:stretch>
          </a:blipFill>
        </p:spPr>
        <p:txBody>
          <a:bodyPr lIns="0" tIns="0" rIns="0" bIns="1005840" anchor="ctr" anchorCtr="0">
            <a:noAutofit/>
          </a:bodyPr>
          <a:lstStyle>
            <a:lvl1pPr marL="0" indent="0" algn="ctr">
              <a:lnSpc>
                <a:spcPct val="100000"/>
              </a:lnSpc>
              <a:buNone/>
              <a:defRPr sz="816"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Box 13">
            <a:extLst>
              <a:ext uri="{FF2B5EF4-FFF2-40B4-BE49-F238E27FC236}">
                <a16:creationId xmlns:a16="http://schemas.microsoft.com/office/drawing/2014/main" id="{CDB6A170-31B0-4B7A-9E80-BC461A6C25D7}"/>
              </a:ext>
            </a:extLst>
          </p:cNvPr>
          <p:cNvSpPr txBox="1"/>
          <p:nvPr userDrawn="1"/>
        </p:nvSpPr>
        <p:spPr>
          <a:xfrm>
            <a:off x="5213636" y="6600799"/>
            <a:ext cx="2009203" cy="188385"/>
          </a:xfrm>
          <a:prstGeom prst="rect">
            <a:avLst/>
          </a:prstGeom>
          <a:noFill/>
        </p:spPr>
        <p:txBody>
          <a:bodyPr wrap="square" lIns="0" tIns="0" rIns="0" bIns="0" rtlCol="0" anchor="ctr">
            <a:spAutoFit/>
          </a:bodyPr>
          <a:lstStyle/>
          <a:p>
            <a:pPr algn="ctr"/>
            <a:r>
              <a:rPr lang="en-US" sz="1224" dirty="0">
                <a:gradFill>
                  <a:gsLst>
                    <a:gs pos="2917">
                      <a:schemeClr val="tx1">
                        <a:alpha val="25000"/>
                      </a:schemeClr>
                    </a:gs>
                    <a:gs pos="30000">
                      <a:schemeClr val="tx1">
                        <a:alpha val="25000"/>
                      </a:schemeClr>
                    </a:gs>
                  </a:gsLst>
                  <a:lin ang="5400000" scaled="0"/>
                </a:gradFill>
                <a:latin typeface="+mj-lt"/>
              </a:rPr>
              <a:t>MICROSOFT CONFIDENTIAL</a:t>
            </a:r>
          </a:p>
        </p:txBody>
      </p:sp>
    </p:spTree>
    <p:extLst>
      <p:ext uri="{BB962C8B-B14F-4D97-AF65-F5344CB8AC3E}">
        <p14:creationId xmlns:p14="http://schemas.microsoft.com/office/powerpoint/2010/main" val="3745361962"/>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600059" y="466301"/>
            <a:ext cx="11239464" cy="565091"/>
          </a:xfrm>
        </p:spPr>
        <p:txBody>
          <a:body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94295" y="4848576"/>
            <a:ext cx="2583678" cy="627864"/>
          </a:xfrm>
        </p:spPr>
        <p:txBody>
          <a:bodyPr/>
          <a:lstStyle>
            <a:lvl1pPr marL="0" indent="0" algn="ctr">
              <a:spcBef>
                <a:spcPts val="0"/>
              </a:spcBef>
              <a:buNone/>
              <a:defRPr sz="2040"/>
            </a:lvl1pPr>
          </a:lstStyle>
          <a:p>
            <a:pPr lvl="0"/>
            <a:r>
              <a:rPr lang="en-US" dirty="0"/>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94294" y="2065976"/>
            <a:ext cx="2583678" cy="2583311"/>
          </a:xfrm>
          <a:blipFill>
            <a:blip r:embed="rId2"/>
            <a:stretch>
              <a:fillRect/>
            </a:stretch>
          </a:blipFill>
        </p:spPr>
        <p:txBody>
          <a:bodyPr lIns="0" tIns="0" rIns="0" bIns="731520" anchor="ctr" anchorCtr="0">
            <a:noAutofit/>
          </a:bodyPr>
          <a:lstStyle>
            <a:lvl1pPr marL="0" indent="0" algn="ctr">
              <a:lnSpc>
                <a:spcPct val="100000"/>
              </a:lnSpc>
              <a:buNone/>
              <a:defRPr sz="612"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82364" y="4848576"/>
            <a:ext cx="2583678" cy="627864"/>
          </a:xfrm>
        </p:spPr>
        <p:txBody>
          <a:bodyPr/>
          <a:lstStyle>
            <a:lvl1pPr marL="0" indent="0" algn="ctr">
              <a:spcBef>
                <a:spcPts val="0"/>
              </a:spcBef>
              <a:buNone/>
              <a:defRPr sz="204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3482364" y="2065976"/>
            <a:ext cx="2583678" cy="2583311"/>
          </a:xfrm>
          <a:blipFill>
            <a:blip r:embed="rId2"/>
            <a:stretch>
              <a:fillRect/>
            </a:stretch>
          </a:blipFill>
        </p:spPr>
        <p:txBody>
          <a:bodyPr lIns="0" tIns="0" rIns="0" bIns="731520" anchor="ctr" anchorCtr="0">
            <a:noAutofit/>
          </a:bodyPr>
          <a:lstStyle>
            <a:lvl1pPr marL="0" indent="0" algn="ctr">
              <a:lnSpc>
                <a:spcPct val="100000"/>
              </a:lnSpc>
              <a:buNone/>
              <a:defRPr sz="612"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370433" y="4848576"/>
            <a:ext cx="2583678" cy="627864"/>
          </a:xfrm>
        </p:spPr>
        <p:txBody>
          <a:bodyPr/>
          <a:lstStyle>
            <a:lvl1pPr marL="0" indent="0" algn="ctr">
              <a:spcBef>
                <a:spcPts val="0"/>
              </a:spcBef>
              <a:buNone/>
              <a:defRPr sz="204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370433" y="2065976"/>
            <a:ext cx="2583678" cy="2583311"/>
          </a:xfrm>
          <a:blipFill>
            <a:blip r:embed="rId2"/>
            <a:stretch>
              <a:fillRect/>
            </a:stretch>
          </a:blipFill>
        </p:spPr>
        <p:txBody>
          <a:bodyPr lIns="0" tIns="0" rIns="0" bIns="731520" anchor="ctr" anchorCtr="0">
            <a:noAutofit/>
          </a:bodyPr>
          <a:lstStyle>
            <a:lvl1pPr marL="0" indent="0" algn="ctr">
              <a:lnSpc>
                <a:spcPct val="100000"/>
              </a:lnSpc>
              <a:buNone/>
              <a:defRPr sz="612"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258503" y="4848576"/>
            <a:ext cx="2583678" cy="627864"/>
          </a:xfrm>
        </p:spPr>
        <p:txBody>
          <a:bodyPr/>
          <a:lstStyle>
            <a:lvl1pPr marL="0" indent="0" algn="ctr">
              <a:spcBef>
                <a:spcPts val="0"/>
              </a:spcBef>
              <a:buNone/>
              <a:defRPr sz="2040"/>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gray">
          <a:xfrm>
            <a:off x="9258503" y="2065976"/>
            <a:ext cx="2583678" cy="2583311"/>
          </a:xfrm>
          <a:blipFill>
            <a:blip r:embed="rId2"/>
            <a:stretch>
              <a:fillRect/>
            </a:stretch>
          </a:blipFill>
        </p:spPr>
        <p:txBody>
          <a:bodyPr lIns="0" tIns="0" rIns="0" bIns="731520" anchor="ctr" anchorCtr="0">
            <a:noAutofit/>
          </a:bodyPr>
          <a:lstStyle>
            <a:lvl1pPr marL="0" indent="0" algn="ctr">
              <a:lnSpc>
                <a:spcPct val="100000"/>
              </a:lnSpc>
              <a:buNone/>
              <a:defRPr sz="612" b="1">
                <a:solidFill>
                  <a:srgbClr val="FFFFFF"/>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16" name="TextBox 15">
            <a:extLst>
              <a:ext uri="{FF2B5EF4-FFF2-40B4-BE49-F238E27FC236}">
                <a16:creationId xmlns:a16="http://schemas.microsoft.com/office/drawing/2014/main" id="{C9A03A1B-DC26-4C7A-B4A8-14CF66851FFF}"/>
              </a:ext>
            </a:extLst>
          </p:cNvPr>
          <p:cNvSpPr txBox="1"/>
          <p:nvPr userDrawn="1"/>
        </p:nvSpPr>
        <p:spPr>
          <a:xfrm>
            <a:off x="5213636" y="6600799"/>
            <a:ext cx="2009203" cy="188385"/>
          </a:xfrm>
          <a:prstGeom prst="rect">
            <a:avLst/>
          </a:prstGeom>
          <a:noFill/>
        </p:spPr>
        <p:txBody>
          <a:bodyPr wrap="square" lIns="0" tIns="0" rIns="0" bIns="0" rtlCol="0" anchor="ctr">
            <a:spAutoFit/>
          </a:bodyPr>
          <a:lstStyle/>
          <a:p>
            <a:pPr algn="ctr"/>
            <a:r>
              <a:rPr lang="en-US" sz="1224" dirty="0">
                <a:gradFill>
                  <a:gsLst>
                    <a:gs pos="2917">
                      <a:schemeClr val="tx1">
                        <a:alpha val="25000"/>
                      </a:schemeClr>
                    </a:gs>
                    <a:gs pos="30000">
                      <a:schemeClr val="tx1">
                        <a:alpha val="25000"/>
                      </a:schemeClr>
                    </a:gs>
                  </a:gsLst>
                  <a:lin ang="5400000" scaled="0"/>
                </a:gradFill>
                <a:latin typeface="+mj-lt"/>
              </a:rPr>
              <a:t>MICROSOFT CONFIDENTIAL</a:t>
            </a:r>
          </a:p>
        </p:txBody>
      </p:sp>
    </p:spTree>
    <p:extLst>
      <p:ext uri="{BB962C8B-B14F-4D97-AF65-F5344CB8AC3E}">
        <p14:creationId xmlns:p14="http://schemas.microsoft.com/office/powerpoint/2010/main" val="2819752179"/>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Screenshot and caption">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D883269-C75C-4B87-8CD9-BE4E94E2BFF3}"/>
              </a:ext>
            </a:extLst>
          </p:cNvPr>
          <p:cNvSpPr>
            <a:spLocks noGrp="1"/>
          </p:cNvSpPr>
          <p:nvPr>
            <p:ph type="title"/>
          </p:nvPr>
        </p:nvSpPr>
        <p:spPr/>
        <p:txBody>
          <a:bodyPr/>
          <a:lstStyle/>
          <a:p>
            <a:r>
              <a:rPr lang="en-US"/>
              <a:t>Click to edit Master title style</a:t>
            </a:r>
          </a:p>
        </p:txBody>
      </p:sp>
      <p:sp>
        <p:nvSpPr>
          <p:cNvPr id="4" name="Text Placeholder 3">
            <a:extLst>
              <a:ext uri="{FF2B5EF4-FFF2-40B4-BE49-F238E27FC236}">
                <a16:creationId xmlns:a16="http://schemas.microsoft.com/office/drawing/2014/main" id="{52C923CE-7CB3-4CF0-AAA2-722B1683A109}"/>
              </a:ext>
            </a:extLst>
          </p:cNvPr>
          <p:cNvSpPr>
            <a:spLocks noGrp="1"/>
          </p:cNvSpPr>
          <p:nvPr>
            <p:ph type="body" sz="quarter" idx="13" hasCustomPrompt="1"/>
          </p:nvPr>
        </p:nvSpPr>
        <p:spPr>
          <a:xfrm>
            <a:off x="8278029" y="2057881"/>
            <a:ext cx="3564152" cy="313932"/>
          </a:xfrm>
        </p:spPr>
        <p:txBody>
          <a:bodyPr/>
          <a:lstStyle>
            <a:lvl1pPr marL="0" indent="0">
              <a:buFontTx/>
              <a:buNone/>
              <a:defRPr sz="2040"/>
            </a:lvl1pPr>
          </a:lstStyle>
          <a:p>
            <a:pPr lvl="0"/>
            <a:r>
              <a:rPr lang="en-US" dirty="0"/>
              <a:t>Add a caption</a:t>
            </a:r>
          </a:p>
        </p:txBody>
      </p:sp>
      <p:sp>
        <p:nvSpPr>
          <p:cNvPr id="3" name="Picture Placeholder 2" descr="This screenshot is a 'placeholder' only. Drag or drop your screen shot here, or click and tap the center to insert a photo.">
            <a:extLst>
              <a:ext uri="{FF2B5EF4-FFF2-40B4-BE49-F238E27FC236}">
                <a16:creationId xmlns:a16="http://schemas.microsoft.com/office/drawing/2014/main" id="{32952E5A-3BE5-4580-872E-DC3A31E8D445}"/>
              </a:ext>
            </a:extLst>
          </p:cNvPr>
          <p:cNvSpPr>
            <a:spLocks noGrp="1"/>
          </p:cNvSpPr>
          <p:nvPr>
            <p:ph type="pic" sz="quarter" idx="12" hasCustomPrompt="1"/>
          </p:nvPr>
        </p:nvSpPr>
        <p:spPr bwMode="gray">
          <a:xfrm>
            <a:off x="594294" y="1465289"/>
            <a:ext cx="7398732" cy="4928550"/>
          </a:xfrm>
          <a:blipFill>
            <a:blip r:embed="rId2"/>
            <a:stretch>
              <a:fillRect/>
            </a:stretch>
          </a:blipFill>
        </p:spPr>
        <p:txBody>
          <a:bodyPr bIns="1005840" anchor="ctr">
            <a:noAutofit/>
          </a:bodyPr>
          <a:lstStyle>
            <a:lvl1pPr marL="0" indent="0" algn="ctr">
              <a:buNone/>
              <a:defRPr sz="1020" b="1">
                <a:solidFill>
                  <a:srgbClr val="000000"/>
                </a:solidFill>
              </a:defRPr>
            </a:lvl1pPr>
          </a:lstStyle>
          <a:p>
            <a:r>
              <a:rPr lang="en-US" dirty="0"/>
              <a:t>Drag &amp; drop a screenshot </a:t>
            </a:r>
            <a:br>
              <a:rPr lang="en-US" dirty="0"/>
            </a:br>
            <a:r>
              <a:rPr lang="en-US" dirty="0"/>
              <a:t>here or click or tap icon </a:t>
            </a:r>
            <a:br>
              <a:rPr lang="en-US" dirty="0"/>
            </a:br>
            <a:r>
              <a:rPr lang="en-US" dirty="0"/>
              <a:t>below to insert </a:t>
            </a:r>
          </a:p>
        </p:txBody>
      </p:sp>
    </p:spTree>
    <p:extLst>
      <p:ext uri="{BB962C8B-B14F-4D97-AF65-F5344CB8AC3E}">
        <p14:creationId xmlns:p14="http://schemas.microsoft.com/office/powerpoint/2010/main" val="1138570515"/>
      </p:ext>
    </p:extLst>
  </p:cSld>
  <p:clrMapOvr>
    <a:masterClrMapping/>
  </p:clrMapOvr>
  <p:transition>
    <p:fade/>
  </p:transition>
  <p:extLst>
    <p:ext uri="{DCECCB84-F9BA-43D5-87BE-67443E8EF086}">
      <p15:sldGuideLst xmlns:p15="http://schemas.microsoft.com/office/powerpoint/2012/main">
        <p15:guide id="20" pos="4937">
          <p15:clr>
            <a:srgbClr val="5ACBF0"/>
          </p15:clr>
        </p15:guide>
        <p15:guide id="21" pos="5112">
          <p15:clr>
            <a:srgbClr val="5ACBF0"/>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1026A-4A74-439D-A8F5-DB82A03E713C}"/>
              </a:ext>
            </a:extLst>
          </p:cNvPr>
          <p:cNvSpPr>
            <a:spLocks noGrp="1"/>
          </p:cNvSpPr>
          <p:nvPr>
            <p:ph type="title"/>
          </p:nvPr>
        </p:nvSpPr>
        <p:spPr>
          <a:xfrm>
            <a:off x="595914" y="2351744"/>
            <a:ext cx="3538516" cy="1130181"/>
          </a:xfrm>
        </p:spPr>
        <p:txBody>
          <a:bodyPr/>
          <a:lstStyle>
            <a:lvl1pPr>
              <a:defRPr sz="3672">
                <a:solidFill>
                  <a:schemeClr val="tx1"/>
                </a:solidFill>
              </a:defRPr>
            </a:lvl1pPr>
          </a:lstStyle>
          <a:p>
            <a:r>
              <a:rPr lang="en-US"/>
              <a:t>Click to edit Master title style</a:t>
            </a:r>
            <a:endParaRPr lang="en-US" dirty="0"/>
          </a:p>
        </p:txBody>
      </p:sp>
      <p:sp>
        <p:nvSpPr>
          <p:cNvPr id="7" name="Text Placeholder 6">
            <a:extLst>
              <a:ext uri="{FF2B5EF4-FFF2-40B4-BE49-F238E27FC236}">
                <a16:creationId xmlns:a16="http://schemas.microsoft.com/office/drawing/2014/main" id="{A08DBB0A-21C9-483B-83DA-E59B5C357879}"/>
              </a:ext>
            </a:extLst>
          </p:cNvPr>
          <p:cNvSpPr>
            <a:spLocks noGrp="1"/>
          </p:cNvSpPr>
          <p:nvPr>
            <p:ph type="body" sz="quarter" idx="10"/>
          </p:nvPr>
        </p:nvSpPr>
        <p:spPr>
          <a:xfrm>
            <a:off x="4739268" y="2495753"/>
            <a:ext cx="7100774" cy="376706"/>
          </a:xfrm>
        </p:spPr>
        <p:txBody>
          <a:bodyPr/>
          <a:lstStyle>
            <a:lvl1pPr marL="0" indent="0">
              <a:spcAft>
                <a:spcPts val="1224"/>
              </a:spcAft>
              <a:buNone/>
              <a:defRPr sz="2448"/>
            </a:lvl1pPr>
            <a:lvl2pPr marL="233149" indent="0">
              <a:buNone/>
              <a:defRPr/>
            </a:lvl2pPr>
          </a:lstStyle>
          <a:p>
            <a:pPr lvl="0"/>
            <a:r>
              <a:rPr lang="en-US"/>
              <a:t>Click to edit Master text styles</a:t>
            </a:r>
          </a:p>
        </p:txBody>
      </p:sp>
      <p:cxnSp>
        <p:nvCxnSpPr>
          <p:cNvPr id="4" name="Straight Connector 3">
            <a:extLst>
              <a:ext uri="{FF2B5EF4-FFF2-40B4-BE49-F238E27FC236}">
                <a16:creationId xmlns:a16="http://schemas.microsoft.com/office/drawing/2014/main" id="{B9FD800B-7DF4-487A-ADA4-F44FB0D5A337}"/>
              </a:ext>
              <a:ext uri="{C183D7F6-B498-43B3-948B-1728B52AA6E4}">
                <adec:decorative xmlns:adec="http://schemas.microsoft.com/office/drawing/2017/decorative" val="1"/>
              </a:ext>
            </a:extLst>
          </p:cNvPr>
          <p:cNvCxnSpPr/>
          <p:nvPr userDrawn="1"/>
        </p:nvCxnSpPr>
        <p:spPr>
          <a:xfrm>
            <a:off x="600059" y="2057880"/>
            <a:ext cx="3547053"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317D0DD9-81B9-4F58-9346-51EE2B8F81A3}"/>
              </a:ext>
              <a:ext uri="{C183D7F6-B498-43B3-948B-1728B52AA6E4}">
                <adec:decorative xmlns:adec="http://schemas.microsoft.com/office/drawing/2017/decorative" val="1"/>
              </a:ext>
            </a:extLst>
          </p:cNvPr>
          <p:cNvCxnSpPr>
            <a:cxnSpLocks/>
          </p:cNvCxnSpPr>
          <p:nvPr userDrawn="1"/>
        </p:nvCxnSpPr>
        <p:spPr>
          <a:xfrm>
            <a:off x="4741406" y="2057880"/>
            <a:ext cx="7100774" cy="0"/>
          </a:xfrm>
          <a:prstGeom prst="line">
            <a:avLst/>
          </a:prstGeom>
          <a:ln w="12700">
            <a:solidFill>
              <a:schemeClr val="tx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F551D233-6F8A-453D-AB33-CA6F7D4D4FD9}"/>
              </a:ext>
            </a:extLst>
          </p:cNvPr>
          <p:cNvSpPr txBox="1"/>
          <p:nvPr userDrawn="1"/>
        </p:nvSpPr>
        <p:spPr>
          <a:xfrm>
            <a:off x="4741406" y="6600799"/>
            <a:ext cx="2009203" cy="188385"/>
          </a:xfrm>
          <a:prstGeom prst="rect">
            <a:avLst/>
          </a:prstGeom>
          <a:noFill/>
        </p:spPr>
        <p:txBody>
          <a:bodyPr wrap="square" lIns="0" tIns="0" rIns="0" bIns="0" rtlCol="0" anchor="ctr">
            <a:spAutoFit/>
          </a:bodyPr>
          <a:lstStyle/>
          <a:p>
            <a:pPr algn="ctr"/>
            <a:r>
              <a:rPr lang="en-US" sz="1224" dirty="0">
                <a:gradFill>
                  <a:gsLst>
                    <a:gs pos="2917">
                      <a:schemeClr val="tx1">
                        <a:alpha val="25000"/>
                      </a:schemeClr>
                    </a:gs>
                    <a:gs pos="30000">
                      <a:schemeClr val="tx1">
                        <a:alpha val="25000"/>
                      </a:schemeClr>
                    </a:gs>
                  </a:gsLst>
                  <a:lin ang="5400000" scaled="0"/>
                </a:gradFill>
                <a:latin typeface="+mj-lt"/>
              </a:rPr>
              <a:t>MICROSOFT CONFIDENTIAL</a:t>
            </a:r>
          </a:p>
        </p:txBody>
      </p:sp>
    </p:spTree>
    <p:extLst>
      <p:ext uri="{BB962C8B-B14F-4D97-AF65-F5344CB8AC3E}">
        <p14:creationId xmlns:p14="http://schemas.microsoft.com/office/powerpoint/2010/main" val="2108535110"/>
      </p:ext>
    </p:extLst>
  </p:cSld>
  <p:clrMapOvr>
    <a:masterClrMapping/>
  </p:clrMapOvr>
  <p:transition>
    <p:fade/>
  </p:transition>
  <p:extLst>
    <p:ext uri="{DCECCB84-F9BA-43D5-87BE-67443E8EF086}">
      <p15:sldGuideLst xmlns:p15="http://schemas.microsoft.com/office/powerpoint/2012/main">
        <p15:guide id="12" pos="2561">
          <p15:clr>
            <a:srgbClr val="5ACBF0"/>
          </p15:clr>
        </p15:guide>
        <p15:guide id="13" pos="2744">
          <p15:clr>
            <a:srgbClr val="5ACBF0"/>
          </p15:clr>
        </p15:guide>
        <p15:guide id="28" orient="horz" pos="905">
          <p15:clr>
            <a:srgbClr val="5ACBF0"/>
          </p15:clr>
        </p15:guide>
        <p15:guide id="29" orient="horz" pos="1271">
          <p15:clr>
            <a:srgbClr val="5ACBF0"/>
          </p15:clr>
        </p15:guide>
        <p15:guide id="32" orient="horz" pos="1728">
          <p15:clr>
            <a:srgbClr val="FBAE40"/>
          </p15:clr>
        </p15:guide>
        <p15:guide id="33" pos="2928">
          <p15:clr>
            <a:srgbClr val="5ACBF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userDrawn="1"/>
        </p:nvSpPr>
        <p:spPr bwMode="blackWhite">
          <a:xfrm>
            <a:off x="0" y="0"/>
            <a:ext cx="4443449" cy="6994525"/>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l" defTabSz="951028" fontAlgn="base">
              <a:spcBef>
                <a:spcPct val="0"/>
              </a:spcBef>
              <a:spcAft>
                <a:spcPct val="0"/>
              </a:spcAft>
            </a:pPr>
            <a:endParaRPr lang="en-US" sz="2040" dirty="0">
              <a:gradFill>
                <a:gsLst>
                  <a:gs pos="0">
                    <a:srgbClr val="FFFFFF"/>
                  </a:gs>
                  <a:gs pos="100000">
                    <a:srgbClr val="FFFFFF"/>
                  </a:gs>
                </a:gsLst>
                <a:lin ang="5400000" scaled="0"/>
              </a:gradFill>
              <a:ea typeface="Segoe UI" pitchFamily="34" charset="0"/>
              <a:cs typeface="Segoe UI" pitchFamily="34" charset="0"/>
            </a:endParaRP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600059" y="3213098"/>
            <a:ext cx="3247476" cy="565091"/>
          </a:xfrm>
        </p:spPr>
        <p:txBody>
          <a:bodyPr anchor="ctr"/>
          <a:lstStyle>
            <a:lvl1pPr>
              <a:defRPr>
                <a:solidFill>
                  <a:srgbClr val="50E6FF"/>
                </a:solidFill>
              </a:defRPr>
            </a:lvl1pPr>
          </a:lstStyle>
          <a:p>
            <a:r>
              <a:rPr lang="en-US" dirty="0"/>
              <a:t>Title</a:t>
            </a: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5037338" y="3275904"/>
            <a:ext cx="6803399" cy="439479"/>
          </a:xfrm>
        </p:spPr>
        <p:txBody>
          <a:bodyPr anchor="ctr" anchorCtr="0"/>
          <a:lstStyle>
            <a:lvl1pPr marL="0" indent="0">
              <a:spcAft>
                <a:spcPts val="1224"/>
              </a:spcAft>
              <a:buNone/>
              <a:defRPr sz="2856"/>
            </a:lvl1pPr>
            <a:lvl2pPr marL="233149" indent="0">
              <a:buNone/>
              <a:defRPr/>
            </a:lvl2pPr>
          </a:lstStyle>
          <a:p>
            <a:pPr lvl="0"/>
            <a:r>
              <a:rPr lang="en-US"/>
              <a:t>Click to edit Master text styles</a:t>
            </a:r>
          </a:p>
        </p:txBody>
      </p:sp>
    </p:spTree>
    <p:extLst>
      <p:ext uri="{BB962C8B-B14F-4D97-AF65-F5344CB8AC3E}">
        <p14:creationId xmlns:p14="http://schemas.microsoft.com/office/powerpoint/2010/main" val="2317167418"/>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itle and text side by side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userDrawn="1"/>
        </p:nvSpPr>
        <p:spPr bwMode="blackWhite">
          <a:xfrm>
            <a:off x="0" y="0"/>
            <a:ext cx="4443449" cy="6994525"/>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l" defTabSz="951028" fontAlgn="base">
              <a:spcBef>
                <a:spcPct val="0"/>
              </a:spcBef>
              <a:spcAft>
                <a:spcPct val="0"/>
              </a:spcAft>
            </a:pPr>
            <a:endParaRPr lang="en-US" sz="2040" dirty="0">
              <a:gradFill>
                <a:gsLst>
                  <a:gs pos="0">
                    <a:srgbClr val="FFFFFF"/>
                  </a:gs>
                  <a:gs pos="100000">
                    <a:srgbClr val="FFFFFF"/>
                  </a:gs>
                </a:gsLst>
                <a:lin ang="5400000" scaled="0"/>
              </a:gradFill>
              <a:ea typeface="Segoe UI" pitchFamily="34" charset="0"/>
              <a:cs typeface="Segoe UI" pitchFamily="34" charset="0"/>
            </a:endParaRP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600059" y="3213098"/>
            <a:ext cx="3247476" cy="565091"/>
          </a:xfrm>
        </p:spPr>
        <p:txBody>
          <a:bodyPr anchor="ctr"/>
          <a:lstStyle>
            <a:lvl1pPr>
              <a:defRPr>
                <a:solidFill>
                  <a:schemeClr val="tx1"/>
                </a:solidFill>
              </a:defRPr>
            </a:lvl1pPr>
          </a:lstStyle>
          <a:p>
            <a:r>
              <a:rPr lang="en-US" dirty="0"/>
              <a:t>Title</a:t>
            </a: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5037338" y="3275904"/>
            <a:ext cx="6803399" cy="439479"/>
          </a:xfrm>
        </p:spPr>
        <p:txBody>
          <a:bodyPr anchor="ctr" anchorCtr="0"/>
          <a:lstStyle>
            <a:lvl1pPr marL="0" indent="0">
              <a:spcAft>
                <a:spcPts val="1224"/>
              </a:spcAft>
              <a:buNone/>
              <a:defRPr sz="2856"/>
            </a:lvl1pPr>
            <a:lvl2pPr marL="233149" indent="0">
              <a:buNone/>
              <a:defRPr/>
            </a:lvl2pPr>
          </a:lstStyle>
          <a:p>
            <a:pPr lvl="0"/>
            <a:r>
              <a:rPr lang="en-US"/>
              <a:t>Click to edit Master text styles</a:t>
            </a:r>
          </a:p>
        </p:txBody>
      </p:sp>
    </p:spTree>
    <p:extLst>
      <p:ext uri="{BB962C8B-B14F-4D97-AF65-F5344CB8AC3E}">
        <p14:creationId xmlns:p14="http://schemas.microsoft.com/office/powerpoint/2010/main" val="2685567525"/>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600060" y="3213098"/>
            <a:ext cx="3245833" cy="565091"/>
          </a:xfrm>
        </p:spPr>
        <p:txBody>
          <a:bodyPr anchor="ctr"/>
          <a:lstStyle>
            <a:lvl1pPr>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5040983" y="3275904"/>
            <a:ext cx="6801197" cy="439479"/>
          </a:xfrm>
        </p:spPr>
        <p:txBody>
          <a:bodyPr anchor="ctr"/>
          <a:lstStyle>
            <a:lvl1pPr marL="0" indent="0">
              <a:buNone/>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443449" y="2629424"/>
            <a:ext cx="0" cy="173567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333093"/>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FDE53C"/>
          </p15:clr>
        </p15:guide>
        <p15:guide id="30" pos="2376">
          <p15:clr>
            <a:srgbClr val="5ACBF0"/>
          </p15:clr>
        </p15:guide>
        <p15:guide id="31" pos="3113">
          <p15:clr>
            <a:srgbClr val="5ACBF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96951" y="3093607"/>
            <a:ext cx="9327356" cy="508524"/>
          </a:xfrm>
          <a:noFill/>
        </p:spPr>
        <p:txBody>
          <a:bodyPr lIns="0" tIns="0" rIns="0" bIns="0" anchor="b" anchorCtr="0">
            <a:spAutoFit/>
          </a:bodyPr>
          <a:lstStyle>
            <a:lvl1pPr algn="l" defTabSz="951304" rtl="0" eaLnBrk="1" latinLnBrk="0" hangingPunct="1">
              <a:lnSpc>
                <a:spcPct val="90000"/>
              </a:lnSpc>
              <a:spcBef>
                <a:spcPct val="0"/>
              </a:spcBef>
              <a:buNone/>
              <a:defRPr lang="en-US" sz="3672" b="0" kern="1200" cap="none" spc="-51" baseline="0" dirty="0">
                <a:ln w="3175">
                  <a:noFill/>
                </a:ln>
                <a:solidFill>
                  <a:srgbClr val="50E6FF"/>
                </a:solidFill>
                <a:effectLst/>
                <a:latin typeface="+mj-lt"/>
                <a:ea typeface="+mn-ea"/>
                <a:cs typeface="Segoe UI" pitchFamily="34" charset="0"/>
              </a:defRPr>
            </a:lvl1pPr>
          </a:lstStyle>
          <a:p>
            <a:r>
              <a:rPr lang="en-US" dirty="0"/>
              <a:t>Demo title</a:t>
            </a:r>
          </a:p>
        </p:txBody>
      </p:sp>
      <p:sp>
        <p:nvSpPr>
          <p:cNvPr id="5" name="Text Placeholder 4"/>
          <p:cNvSpPr>
            <a:spLocks noGrp="1"/>
          </p:cNvSpPr>
          <p:nvPr>
            <p:ph type="body" sz="quarter" idx="12" hasCustomPrompt="1"/>
          </p:nvPr>
        </p:nvSpPr>
        <p:spPr>
          <a:xfrm>
            <a:off x="596951" y="4056497"/>
            <a:ext cx="9327356" cy="345294"/>
          </a:xfrm>
          <a:noFill/>
        </p:spPr>
        <p:txBody>
          <a:bodyPr lIns="0" tIns="0" rIns="0" bIns="0">
            <a:spAutoFit/>
          </a:bodyPr>
          <a:lstStyle>
            <a:lvl1pPr marL="0" indent="0">
              <a:spcBef>
                <a:spcPts val="0"/>
              </a:spcBef>
              <a:spcAft>
                <a:spcPts val="0"/>
              </a:spcAft>
              <a:buFont typeface="Arial" panose="020B0604020202020204" pitchFamily="34" charset="0"/>
              <a:buNone/>
              <a:defRPr sz="2244" spc="0" baseline="0">
                <a:gradFill>
                  <a:gsLst>
                    <a:gs pos="0">
                      <a:schemeClr val="tx1"/>
                    </a:gs>
                    <a:gs pos="100000">
                      <a:schemeClr val="tx1"/>
                    </a:gs>
                  </a:gsLst>
                  <a:lin ang="5400000" scaled="0"/>
                </a:gradFill>
                <a:latin typeface="+mn-lt"/>
              </a:defRPr>
            </a:lvl1pPr>
          </a:lstStyle>
          <a:p>
            <a:pPr lvl="0"/>
            <a:r>
              <a:rPr lang="en-US" dirty="0"/>
              <a:t>Speaker name</a:t>
            </a:r>
          </a:p>
        </p:txBody>
      </p:sp>
    </p:spTree>
    <p:extLst>
      <p:ext uri="{BB962C8B-B14F-4D97-AF65-F5344CB8AC3E}">
        <p14:creationId xmlns:p14="http://schemas.microsoft.com/office/powerpoint/2010/main" val="399551286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Demo slid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96951" y="3093607"/>
            <a:ext cx="9327356" cy="508524"/>
          </a:xfrm>
          <a:noFill/>
        </p:spPr>
        <p:txBody>
          <a:bodyPr lIns="0" tIns="0" rIns="0" bIns="0" anchor="b" anchorCtr="0">
            <a:spAutoFit/>
          </a:bodyPr>
          <a:lstStyle>
            <a:lvl1pPr algn="l" defTabSz="951304" rtl="0" eaLnBrk="1" latinLnBrk="0" hangingPunct="1">
              <a:lnSpc>
                <a:spcPct val="90000"/>
              </a:lnSpc>
              <a:spcBef>
                <a:spcPct val="0"/>
              </a:spcBef>
              <a:buNone/>
              <a:defRPr lang="en-US" sz="3672" b="0" kern="1200" cap="none" spc="-51"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dirty="0"/>
              <a:t>Demo title</a:t>
            </a:r>
          </a:p>
        </p:txBody>
      </p:sp>
      <p:sp>
        <p:nvSpPr>
          <p:cNvPr id="5" name="Text Placeholder 4"/>
          <p:cNvSpPr>
            <a:spLocks noGrp="1"/>
          </p:cNvSpPr>
          <p:nvPr>
            <p:ph type="body" sz="quarter" idx="12" hasCustomPrompt="1"/>
          </p:nvPr>
        </p:nvSpPr>
        <p:spPr>
          <a:xfrm>
            <a:off x="596951" y="4056497"/>
            <a:ext cx="9327356" cy="345294"/>
          </a:xfrm>
          <a:noFill/>
        </p:spPr>
        <p:txBody>
          <a:bodyPr lIns="0" tIns="0" rIns="0" bIns="0">
            <a:spAutoFit/>
          </a:bodyPr>
          <a:lstStyle>
            <a:lvl1pPr marL="0" indent="0">
              <a:spcBef>
                <a:spcPts val="0"/>
              </a:spcBef>
              <a:spcAft>
                <a:spcPts val="0"/>
              </a:spcAft>
              <a:buFont typeface="Arial" panose="020B0604020202020204" pitchFamily="34" charset="0"/>
              <a:buNone/>
              <a:defRPr sz="2244" spc="0" baseline="0">
                <a:gradFill>
                  <a:gsLst>
                    <a:gs pos="0">
                      <a:schemeClr val="tx1"/>
                    </a:gs>
                    <a:gs pos="100000">
                      <a:schemeClr val="tx1"/>
                    </a:gs>
                  </a:gsLst>
                  <a:lin ang="5400000" scaled="0"/>
                </a:gradFill>
                <a:latin typeface="+mn-lt"/>
              </a:defRPr>
            </a:lvl1pPr>
          </a:lstStyle>
          <a:p>
            <a:pPr lvl="0"/>
            <a:r>
              <a:rPr lang="en-US" dirty="0"/>
              <a:t>Speaker name</a:t>
            </a:r>
          </a:p>
        </p:txBody>
      </p:sp>
    </p:spTree>
    <p:extLst>
      <p:ext uri="{BB962C8B-B14F-4D97-AF65-F5344CB8AC3E}">
        <p14:creationId xmlns:p14="http://schemas.microsoft.com/office/powerpoint/2010/main" val="351657620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96951" y="3096243"/>
            <a:ext cx="9327356" cy="508524"/>
          </a:xfrm>
          <a:noFill/>
        </p:spPr>
        <p:txBody>
          <a:bodyPr lIns="0" tIns="0" rIns="0" bIns="0" anchor="b" anchorCtr="0">
            <a:spAutoFit/>
          </a:bodyPr>
          <a:lstStyle>
            <a:lvl1pPr algn="l" defTabSz="951304" rtl="0" eaLnBrk="1" latinLnBrk="0" hangingPunct="1">
              <a:lnSpc>
                <a:spcPct val="90000"/>
              </a:lnSpc>
              <a:spcBef>
                <a:spcPct val="0"/>
              </a:spcBef>
              <a:buNone/>
              <a:defRPr lang="en-US" sz="3672" b="0" kern="1200" cap="none" spc="-51" baseline="0" dirty="0">
                <a:ln w="3175">
                  <a:noFill/>
                </a:ln>
                <a:solidFill>
                  <a:srgbClr val="50E6FF"/>
                </a:solidFill>
                <a:effectLst/>
                <a:latin typeface="+mj-lt"/>
                <a:ea typeface="+mn-ea"/>
                <a:cs typeface="Segoe UI" pitchFamily="34" charset="0"/>
              </a:defRPr>
            </a:lvl1pPr>
          </a:lstStyle>
          <a:p>
            <a:r>
              <a:rPr lang="en-US" dirty="0"/>
              <a:t>Section title</a:t>
            </a:r>
          </a:p>
        </p:txBody>
      </p:sp>
      <p:sp>
        <p:nvSpPr>
          <p:cNvPr id="3" name="TextBox 2">
            <a:extLst>
              <a:ext uri="{FF2B5EF4-FFF2-40B4-BE49-F238E27FC236}">
                <a16:creationId xmlns:a16="http://schemas.microsoft.com/office/drawing/2014/main" id="{7941EE98-1D5E-42BA-AC44-9CC0B043C811}"/>
              </a:ext>
            </a:extLst>
          </p:cNvPr>
          <p:cNvSpPr txBox="1"/>
          <p:nvPr userDrawn="1"/>
        </p:nvSpPr>
        <p:spPr>
          <a:xfrm>
            <a:off x="5213636" y="6600799"/>
            <a:ext cx="2009203" cy="188385"/>
          </a:xfrm>
          <a:prstGeom prst="rect">
            <a:avLst/>
          </a:prstGeom>
          <a:noFill/>
        </p:spPr>
        <p:txBody>
          <a:bodyPr wrap="square" lIns="0" tIns="0" rIns="0" bIns="0" rtlCol="0" anchor="ctr">
            <a:spAutoFit/>
          </a:bodyPr>
          <a:lstStyle/>
          <a:p>
            <a:pPr algn="ctr"/>
            <a:r>
              <a:rPr lang="en-US" sz="1224" dirty="0">
                <a:gradFill>
                  <a:gsLst>
                    <a:gs pos="2917">
                      <a:schemeClr val="tx1">
                        <a:alpha val="25000"/>
                      </a:schemeClr>
                    </a:gs>
                    <a:gs pos="30000">
                      <a:schemeClr val="tx1">
                        <a:alpha val="25000"/>
                      </a:schemeClr>
                    </a:gs>
                  </a:gsLst>
                  <a:lin ang="5400000" scaled="0"/>
                </a:gradFill>
                <a:latin typeface="+mj-lt"/>
              </a:rPr>
              <a:t>MICROSOFT CONFIDENTIAL</a:t>
            </a:r>
          </a:p>
        </p:txBody>
      </p:sp>
    </p:spTree>
    <p:extLst>
      <p:ext uri="{BB962C8B-B14F-4D97-AF65-F5344CB8AC3E}">
        <p14:creationId xmlns:p14="http://schemas.microsoft.com/office/powerpoint/2010/main" val="279425954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Section Titl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96951" y="3096243"/>
            <a:ext cx="9327356" cy="508524"/>
          </a:xfrm>
          <a:noFill/>
        </p:spPr>
        <p:txBody>
          <a:bodyPr lIns="0" tIns="0" rIns="0" bIns="0" anchor="b" anchorCtr="0">
            <a:spAutoFit/>
          </a:bodyPr>
          <a:lstStyle>
            <a:lvl1pPr algn="l" defTabSz="951304" rtl="0" eaLnBrk="1" latinLnBrk="0" hangingPunct="1">
              <a:lnSpc>
                <a:spcPct val="90000"/>
              </a:lnSpc>
              <a:spcBef>
                <a:spcPct val="0"/>
              </a:spcBef>
              <a:buNone/>
              <a:defRPr lang="en-US" sz="3672" b="0" kern="1200" cap="none" spc="-51"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146466439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185019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Blank 2">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98429809"/>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p:txBody>
          <a:bodyPr/>
          <a:lstStyle>
            <a:lvl1pPr>
              <a:defRPr/>
            </a:lvl1pPr>
          </a:lstStyle>
          <a:p>
            <a:r>
              <a:rPr lang="en-US" dirty="0"/>
              <a:t>Software code slide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600059" y="1465289"/>
            <a:ext cx="11239464" cy="1946203"/>
          </a:xfrm>
        </p:spPr>
        <p:txBody>
          <a:bodyPr/>
          <a:lstStyle>
            <a:lvl1pPr marL="0" indent="0">
              <a:buNone/>
              <a:defRPr sz="2856">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1pPr>
            <a:lvl2pPr marL="353449" indent="0">
              <a:buNone/>
              <a:defRPr sz="2448">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96241" indent="0">
              <a:buNone/>
              <a:defRPr sz="204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30773" indent="0">
              <a:buNone/>
              <a:defRPr sz="1836">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71912" indent="0">
              <a:buNone/>
              <a:defRPr sz="1836">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56875537"/>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2"/>
      </p:bgRef>
    </p:bg>
    <p:spTree>
      <p:nvGrpSpPr>
        <p:cNvPr id="1" name=""/>
        <p:cNvGrpSpPr/>
        <p:nvPr/>
      </p:nvGrpSpPr>
      <p:grpSpPr>
        <a:xfrm>
          <a:off x="0" y="0"/>
          <a:ext cx="0" cy="0"/>
          <a:chOff x="0" y="0"/>
          <a:chExt cx="0" cy="0"/>
        </a:xfrm>
      </p:grpSpPr>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userDrawn="1"/>
        </p:nvPicPr>
        <p:blipFill>
          <a:blip r:embed="rId2"/>
          <a:stretch>
            <a:fillRect/>
          </a:stretch>
        </p:blipFill>
        <p:spPr bwMode="black">
          <a:xfrm>
            <a:off x="595915" y="597450"/>
            <a:ext cx="1393641" cy="298433"/>
          </a:xfrm>
          <a:prstGeom prst="rect">
            <a:avLst/>
          </a:prstGeom>
        </p:spPr>
      </p:pic>
      <p:sp>
        <p:nvSpPr>
          <p:cNvPr id="2" name="Text Box 3" descr="This is a copyright notice that should be included on the final slide."/>
          <p:cNvSpPr txBox="1">
            <a:spLocks noChangeArrowheads="1"/>
          </p:cNvSpPr>
          <p:nvPr userDrawn="1"/>
        </p:nvSpPr>
        <p:spPr bwMode="blackWhite">
          <a:xfrm>
            <a:off x="595914" y="6281748"/>
            <a:ext cx="4572000" cy="112090"/>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50843" eaLnBrk="0" hangingPunct="0"/>
            <a:r>
              <a:rPr lang="en-US" sz="714" dirty="0">
                <a:gradFill>
                  <a:gsLst>
                    <a:gs pos="0">
                      <a:schemeClr val="tx1"/>
                    </a:gs>
                    <a:gs pos="100000">
                      <a:schemeClr val="tx1"/>
                    </a:gs>
                  </a:gsLst>
                  <a:lin ang="5400000" scaled="0"/>
                </a:gradFill>
                <a:cs typeface="Segoe UI" pitchFamily="34" charset="0"/>
              </a:rPr>
              <a:t>© Copyright Microsoft Corporation. All rights reserved. </a:t>
            </a:r>
          </a:p>
        </p:txBody>
      </p:sp>
    </p:spTree>
    <p:extLst>
      <p:ext uri="{BB962C8B-B14F-4D97-AF65-F5344CB8AC3E}">
        <p14:creationId xmlns:p14="http://schemas.microsoft.com/office/powerpoint/2010/main" val="175365631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95914" y="1465289"/>
            <a:ext cx="11239789" cy="2260106"/>
          </a:xfrm>
        </p:spPr>
        <p:txBody>
          <a:bodyPr>
            <a:spAutoFit/>
          </a:bodyPr>
          <a:lstStyle>
            <a:lvl1pPr>
              <a:defRPr sz="3672">
                <a:latin typeface="+mn-lt"/>
              </a:defRPr>
            </a:lvl1pPr>
            <a:lvl2pPr>
              <a:defRPr sz="2856">
                <a:latin typeface="+mn-lt"/>
              </a:defRPr>
            </a:lvl2pPr>
            <a:lvl3pPr>
              <a:defRPr sz="2448">
                <a:latin typeface="+mn-lt"/>
              </a:defRPr>
            </a:lvl3pPr>
            <a:lvl4pPr>
              <a:defRPr sz="2040">
                <a:latin typeface="+mn-lt"/>
              </a:defRPr>
            </a:lvl4pPr>
            <a:lvl5pPr>
              <a:defRPr sz="1836">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Next slide"/>
          <p:cNvSpPr>
            <a:spLocks noGrp="1"/>
          </p:cNvSpPr>
          <p:nvPr>
            <p:ph type="body" sz="quarter" idx="11" hasCustomPrompt="1"/>
          </p:nvPr>
        </p:nvSpPr>
        <p:spPr>
          <a:xfrm>
            <a:off x="2" y="6393839"/>
            <a:ext cx="12436476" cy="600688"/>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74" spc="-52"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Tree>
    <p:extLst>
      <p:ext uri="{BB962C8B-B14F-4D97-AF65-F5344CB8AC3E}">
        <p14:creationId xmlns:p14="http://schemas.microsoft.com/office/powerpoint/2010/main" val="4263196851"/>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userDrawn="1">
  <p:cSld name="Title Only dark">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754DF-CB0E-46F9-AA3C-00BC673EBDF3}"/>
              </a:ext>
            </a:extLst>
          </p:cNvPr>
          <p:cNvSpPr>
            <a:spLocks noGrp="1"/>
          </p:cNvSpPr>
          <p:nvPr>
            <p:ph type="title"/>
          </p:nvPr>
        </p:nvSpPr>
        <p:spPr/>
        <p:txBody>
          <a:bodyPr/>
          <a:lstStyle>
            <a:lvl1pPr>
              <a:defRPr/>
            </a:lvl1pPr>
          </a:lstStyle>
          <a:p>
            <a:r>
              <a:rPr lang="en-US"/>
              <a:t>Click to edit Master title style</a:t>
            </a:r>
            <a:endParaRPr lang="en-US" dirty="0"/>
          </a:p>
        </p:txBody>
      </p:sp>
    </p:spTree>
    <p:extLst>
      <p:ext uri="{BB962C8B-B14F-4D97-AF65-F5344CB8AC3E}">
        <p14:creationId xmlns:p14="http://schemas.microsoft.com/office/powerpoint/2010/main" val="3085793418"/>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3" orient="horz" pos="900">
          <p15:clr>
            <a:srgbClr val="5ACBF0"/>
          </p15:clr>
        </p15:guide>
        <p15:guide id="4" orient="horz" pos="1276">
          <p15:clr>
            <a:srgbClr val="5ACBF0"/>
          </p15:clr>
        </p15:guide>
        <p15:guide id="5" orient="horz" pos="288">
          <p15:clr>
            <a:srgbClr val="5ACBF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userDrawn="1">
  <p:cSld name="1_Walk-in">
    <p:bg bwMode="gray">
      <p:bgRef idx="1001">
        <a:schemeClr val="bg2"/>
      </p:bgRef>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5D8D8339-4804-49A0-BDD1-A0CC100B232D}"/>
              </a:ext>
            </a:extLst>
          </p:cNvPr>
          <p:cNvSpPr>
            <a:spLocks noGrp="1"/>
          </p:cNvSpPr>
          <p:nvPr>
            <p:ph type="title" hasCustomPrompt="1"/>
          </p:nvPr>
        </p:nvSpPr>
        <p:spPr>
          <a:xfrm>
            <a:off x="595915" y="3039097"/>
            <a:ext cx="9327356" cy="565027"/>
          </a:xfrm>
          <a:noFill/>
        </p:spPr>
        <p:txBody>
          <a:bodyPr lIns="0" tIns="0" rIns="0" bIns="0" anchor="b" anchorCtr="0">
            <a:spAutoFit/>
          </a:bodyPr>
          <a:lstStyle>
            <a:lvl1pPr>
              <a:defRPr sz="3672" spc="-51" baseline="0">
                <a:solidFill>
                  <a:srgbClr val="50E6FF"/>
                </a:solidFill>
                <a:latin typeface="+mj-lt"/>
                <a:cs typeface="Segoe UI" panose="020B0502040204020203" pitchFamily="34" charset="0"/>
              </a:defRPr>
            </a:lvl1pPr>
          </a:lstStyle>
          <a:p>
            <a:r>
              <a:rPr lang="en-US"/>
              <a:t>Event name or presentation title </a:t>
            </a:r>
          </a:p>
        </p:txBody>
      </p:sp>
      <p:sp>
        <p:nvSpPr>
          <p:cNvPr id="11" name="Text Placeholder 4">
            <a:extLst>
              <a:ext uri="{FF2B5EF4-FFF2-40B4-BE49-F238E27FC236}">
                <a16:creationId xmlns:a16="http://schemas.microsoft.com/office/drawing/2014/main" id="{5BCF2305-CCA3-4AAF-BE5C-68007260FCF7}"/>
              </a:ext>
            </a:extLst>
          </p:cNvPr>
          <p:cNvSpPr>
            <a:spLocks noGrp="1"/>
          </p:cNvSpPr>
          <p:nvPr>
            <p:ph type="body" sz="quarter" idx="12" hasCustomPrompt="1"/>
          </p:nvPr>
        </p:nvSpPr>
        <p:spPr>
          <a:xfrm>
            <a:off x="595915" y="4041281"/>
            <a:ext cx="9327356" cy="345294"/>
          </a:xfrm>
          <a:noFill/>
        </p:spPr>
        <p:txBody>
          <a:bodyPr wrap="square" lIns="0" tIns="0" rIns="0" bIns="0">
            <a:spAutoFit/>
          </a:bodyPr>
          <a:lstStyle>
            <a:lvl1pPr marL="0" indent="0">
              <a:spcBef>
                <a:spcPts val="0"/>
              </a:spcBef>
              <a:buNone/>
              <a:defRPr sz="2244" spc="0" baseline="0">
                <a:solidFill>
                  <a:schemeClr val="tx1"/>
                </a:solidFill>
                <a:latin typeface="+mn-lt"/>
                <a:cs typeface="Segoe UI" panose="020B0502040204020203" pitchFamily="34" charset="0"/>
              </a:defRPr>
            </a:lvl1pPr>
          </a:lstStyle>
          <a:p>
            <a:pPr lvl="0"/>
            <a:r>
              <a:rPr lang="en-US"/>
              <a:t>Speaker name or subtitle text</a:t>
            </a:r>
          </a:p>
        </p:txBody>
      </p:sp>
      <p:grpSp>
        <p:nvGrpSpPr>
          <p:cNvPr id="12" name="Group 11">
            <a:extLst>
              <a:ext uri="{FF2B5EF4-FFF2-40B4-BE49-F238E27FC236}">
                <a16:creationId xmlns:a16="http://schemas.microsoft.com/office/drawing/2014/main" id="{6E1D16E6-0003-4957-AE6E-610AE1846F65}"/>
              </a:ext>
            </a:extLst>
          </p:cNvPr>
          <p:cNvGrpSpPr/>
          <p:nvPr userDrawn="1"/>
        </p:nvGrpSpPr>
        <p:grpSpPr>
          <a:xfrm>
            <a:off x="9573625" y="690030"/>
            <a:ext cx="3125332" cy="3517403"/>
            <a:chOff x="7635728" y="1858693"/>
            <a:chExt cx="3125332" cy="3517403"/>
          </a:xfrm>
        </p:grpSpPr>
        <p:pic>
          <p:nvPicPr>
            <p:cNvPr id="13" name="Graphic 12" descr="Caret Left">
              <a:extLst>
                <a:ext uri="{FF2B5EF4-FFF2-40B4-BE49-F238E27FC236}">
                  <a16:creationId xmlns:a16="http://schemas.microsoft.com/office/drawing/2014/main" id="{01EFF4EB-8FFC-4A07-AE8C-32DE88AA021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7635728" y="1858693"/>
              <a:ext cx="3125332" cy="3125332"/>
            </a:xfrm>
            <a:prstGeom prst="rect">
              <a:avLst/>
            </a:prstGeom>
          </p:spPr>
        </p:pic>
        <p:pic>
          <p:nvPicPr>
            <p:cNvPr id="15" name="Graphic 14" descr="Caret Left">
              <a:extLst>
                <a:ext uri="{FF2B5EF4-FFF2-40B4-BE49-F238E27FC236}">
                  <a16:creationId xmlns:a16="http://schemas.microsoft.com/office/drawing/2014/main" id="{0E7F4CBD-2060-440E-B34D-F750D78A15F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7635728" y="2250766"/>
              <a:ext cx="3125330" cy="3125330"/>
            </a:xfrm>
            <a:prstGeom prst="rect">
              <a:avLst/>
            </a:prstGeom>
            <a:effectLst>
              <a:reflection blurRad="6350" stA="50000" endA="300" endPos="90000" dir="5400000" sy="-100000" algn="bl" rotWithShape="0"/>
              <a:softEdge rad="63500"/>
            </a:effectLst>
          </p:spPr>
        </p:pic>
      </p:grpSp>
      <p:grpSp>
        <p:nvGrpSpPr>
          <p:cNvPr id="17" name="Group 16">
            <a:extLst>
              <a:ext uri="{FF2B5EF4-FFF2-40B4-BE49-F238E27FC236}">
                <a16:creationId xmlns:a16="http://schemas.microsoft.com/office/drawing/2014/main" id="{F4818C30-F93A-4BE7-9CD6-2F3B0F087610}"/>
              </a:ext>
            </a:extLst>
          </p:cNvPr>
          <p:cNvGrpSpPr/>
          <p:nvPr userDrawn="1"/>
        </p:nvGrpSpPr>
        <p:grpSpPr>
          <a:xfrm>
            <a:off x="8240617" y="-252256"/>
            <a:ext cx="3350228" cy="3759573"/>
            <a:chOff x="5983595" y="360948"/>
            <a:chExt cx="3350228" cy="3759573"/>
          </a:xfrm>
        </p:grpSpPr>
        <p:pic>
          <p:nvPicPr>
            <p:cNvPr id="21" name="Graphic 20" descr="Caret Left">
              <a:extLst>
                <a:ext uri="{FF2B5EF4-FFF2-40B4-BE49-F238E27FC236}">
                  <a16:creationId xmlns:a16="http://schemas.microsoft.com/office/drawing/2014/main" id="{23A40EE3-33B7-4C92-B242-9C420B5E7B2F}"/>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985135" y="771833"/>
              <a:ext cx="3348688" cy="3348688"/>
            </a:xfrm>
            <a:prstGeom prst="rect">
              <a:avLst/>
            </a:prstGeom>
            <a:effectLst>
              <a:reflection blurRad="6350" stA="50000" endA="300" endPos="90000" dir="5400000" sy="-100000" algn="bl" rotWithShape="0"/>
              <a:softEdge rad="63500"/>
            </a:effectLst>
          </p:spPr>
        </p:pic>
        <p:pic>
          <p:nvPicPr>
            <p:cNvPr id="22" name="Graphic 21" descr="Caret Left">
              <a:extLst>
                <a:ext uri="{FF2B5EF4-FFF2-40B4-BE49-F238E27FC236}">
                  <a16:creationId xmlns:a16="http://schemas.microsoft.com/office/drawing/2014/main" id="{B92BD4FB-38D6-4017-A1CC-9705463AF55D}"/>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983595" y="360948"/>
              <a:ext cx="3348688" cy="3348688"/>
            </a:xfrm>
            <a:prstGeom prst="rect">
              <a:avLst/>
            </a:prstGeom>
          </p:spPr>
        </p:pic>
      </p:grpSp>
      <p:pic>
        <p:nvPicPr>
          <p:cNvPr id="23" name="MS logo white - EMF" descr="Microsoft logo white text version">
            <a:extLst>
              <a:ext uri="{FF2B5EF4-FFF2-40B4-BE49-F238E27FC236}">
                <a16:creationId xmlns:a16="http://schemas.microsoft.com/office/drawing/2014/main" id="{2F5EF972-6D7C-413C-98EC-BAC38E042D01}"/>
              </a:ext>
            </a:extLst>
          </p:cNvPr>
          <p:cNvPicPr>
            <a:picLocks noChangeAspect="1"/>
          </p:cNvPicPr>
          <p:nvPr userDrawn="1"/>
        </p:nvPicPr>
        <p:blipFill>
          <a:blip r:embed="rId8"/>
          <a:stretch>
            <a:fillRect/>
          </a:stretch>
        </p:blipFill>
        <p:spPr bwMode="white">
          <a:xfrm>
            <a:off x="595915" y="597450"/>
            <a:ext cx="1393641" cy="298433"/>
          </a:xfrm>
          <a:prstGeom prst="rect">
            <a:avLst/>
          </a:prstGeom>
        </p:spPr>
      </p:pic>
    </p:spTree>
    <p:extLst>
      <p:ext uri="{BB962C8B-B14F-4D97-AF65-F5344CB8AC3E}">
        <p14:creationId xmlns:p14="http://schemas.microsoft.com/office/powerpoint/2010/main" val="141705388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Walk-in 1">
    <p:bg>
      <p:bgPr>
        <a:solidFill>
          <a:schemeClr val="accent2"/>
        </a:solidFill>
        <a:effectLst/>
      </p:bgPr>
    </p:bg>
    <p:spTree>
      <p:nvGrpSpPr>
        <p:cNvPr id="1" name=""/>
        <p:cNvGrpSpPr/>
        <p:nvPr/>
      </p:nvGrpSpPr>
      <p:grpSpPr>
        <a:xfrm>
          <a:off x="0" y="0"/>
          <a:ext cx="0" cy="0"/>
          <a:chOff x="0" y="0"/>
          <a:chExt cx="0" cy="0"/>
        </a:xfrm>
      </p:grpSpPr>
      <p:pic>
        <p:nvPicPr>
          <p:cNvPr id="7" name="MS logo white - EMF" descr="Microsoft logo white text version">
            <a:extLst>
              <a:ext uri="{FF2B5EF4-FFF2-40B4-BE49-F238E27FC236}">
                <a16:creationId xmlns:a16="http://schemas.microsoft.com/office/drawing/2014/main" id="{38F91980-4640-4420-B101-C9BEC37A1070}"/>
              </a:ext>
            </a:extLst>
          </p:cNvPr>
          <p:cNvPicPr>
            <a:picLocks noChangeAspect="1"/>
          </p:cNvPicPr>
          <p:nvPr userDrawn="1"/>
        </p:nvPicPr>
        <p:blipFill>
          <a:blip r:embed="rId2"/>
          <a:stretch>
            <a:fillRect/>
          </a:stretch>
        </p:blipFill>
        <p:spPr bwMode="black">
          <a:xfrm>
            <a:off x="595915" y="597450"/>
            <a:ext cx="1393641" cy="298433"/>
          </a:xfrm>
          <a:prstGeom prst="rect">
            <a:avLst/>
          </a:prstGeom>
        </p:spPr>
      </p:pic>
      <p:sp>
        <p:nvSpPr>
          <p:cNvPr id="8" name="TextBox 7">
            <a:extLst>
              <a:ext uri="{FF2B5EF4-FFF2-40B4-BE49-F238E27FC236}">
                <a16:creationId xmlns:a16="http://schemas.microsoft.com/office/drawing/2014/main" id="{29E379F3-BC61-44ED-8F9B-54F8B85025ED}"/>
              </a:ext>
            </a:extLst>
          </p:cNvPr>
          <p:cNvSpPr txBox="1"/>
          <p:nvPr userDrawn="1"/>
        </p:nvSpPr>
        <p:spPr>
          <a:xfrm>
            <a:off x="598344" y="4302474"/>
            <a:ext cx="2528788" cy="640363"/>
          </a:xfrm>
          <a:prstGeom prst="rect">
            <a:avLst/>
          </a:prstGeom>
          <a:noFill/>
        </p:spPr>
        <p:txBody>
          <a:bodyPr wrap="none" lIns="0" tIns="0" rIns="0" bIns="0" rtlCol="0">
            <a:spAutoFit/>
          </a:bodyPr>
          <a:lstStyle/>
          <a:p>
            <a:pPr algn="l"/>
            <a:r>
              <a:rPr lang="en-US" sz="2040" dirty="0">
                <a:gradFill>
                  <a:gsLst>
                    <a:gs pos="80176">
                      <a:schemeClr val="tx1"/>
                    </a:gs>
                    <a:gs pos="68282">
                      <a:schemeClr val="tx1"/>
                    </a:gs>
                  </a:gsLst>
                  <a:lin ang="5400000" scaled="0"/>
                </a:gradFill>
              </a:rPr>
              <a:t>February 11–15, 2019</a:t>
            </a:r>
          </a:p>
          <a:p>
            <a:pPr algn="l"/>
            <a:r>
              <a:rPr lang="en-US" sz="2040" dirty="0">
                <a:gradFill>
                  <a:gsLst>
                    <a:gs pos="80176">
                      <a:schemeClr val="tx1"/>
                    </a:gs>
                    <a:gs pos="68282">
                      <a:schemeClr val="tx1"/>
                    </a:gs>
                  </a:gsLst>
                  <a:lin ang="5400000" scaled="0"/>
                </a:gradFill>
              </a:rPr>
              <a:t>Seattle, WA</a:t>
            </a:r>
          </a:p>
        </p:txBody>
      </p:sp>
      <p:pic>
        <p:nvPicPr>
          <p:cNvPr id="11" name="Picture 10">
            <a:extLst>
              <a:ext uri="{FF2B5EF4-FFF2-40B4-BE49-F238E27FC236}">
                <a16:creationId xmlns:a16="http://schemas.microsoft.com/office/drawing/2014/main" id="{D7ADB113-B00E-4752-81DB-AE332342DDD1}"/>
              </a:ext>
            </a:extLst>
          </p:cNvPr>
          <p:cNvPicPr>
            <a:picLocks noChangeAspect="1"/>
          </p:cNvPicPr>
          <p:nvPr userDrawn="1"/>
        </p:nvPicPr>
        <p:blipFill rotWithShape="1">
          <a:blip r:embed="rId3"/>
          <a:srcRect l="487" t="16931" r="33333" b="24211"/>
          <a:stretch/>
        </p:blipFill>
        <p:spPr bwMode="black">
          <a:xfrm>
            <a:off x="5200347" y="597450"/>
            <a:ext cx="7236127" cy="6397074"/>
          </a:xfrm>
          <a:prstGeom prst="rect">
            <a:avLst/>
          </a:prstGeom>
        </p:spPr>
      </p:pic>
      <p:pic>
        <p:nvPicPr>
          <p:cNvPr id="13" name="Picture 12">
            <a:extLst>
              <a:ext uri="{FF2B5EF4-FFF2-40B4-BE49-F238E27FC236}">
                <a16:creationId xmlns:a16="http://schemas.microsoft.com/office/drawing/2014/main" id="{BEAA312A-DD58-46FD-BCDC-F49B62DD9C5A}"/>
              </a:ext>
            </a:extLst>
          </p:cNvPr>
          <p:cNvPicPr>
            <a:picLocks noChangeAspect="1"/>
          </p:cNvPicPr>
          <p:nvPr userDrawn="1"/>
        </p:nvPicPr>
        <p:blipFill>
          <a:blip r:embed="rId4"/>
          <a:stretch>
            <a:fillRect/>
          </a:stretch>
        </p:blipFill>
        <p:spPr bwMode="black">
          <a:xfrm>
            <a:off x="595915" y="2368773"/>
            <a:ext cx="3072588" cy="1554947"/>
          </a:xfrm>
          <a:prstGeom prst="rect">
            <a:avLst/>
          </a:prstGeom>
        </p:spPr>
      </p:pic>
    </p:spTree>
    <p:extLst>
      <p:ext uri="{BB962C8B-B14F-4D97-AF65-F5344CB8AC3E}">
        <p14:creationId xmlns:p14="http://schemas.microsoft.com/office/powerpoint/2010/main" val="102732576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Walk-in 2">
    <p:bg>
      <p:bgRef idx="1001">
        <a:schemeClr val="bg1"/>
      </p:bgRef>
    </p:bg>
    <p:spTree>
      <p:nvGrpSpPr>
        <p:cNvPr id="1" name=""/>
        <p:cNvGrpSpPr/>
        <p:nvPr/>
      </p:nvGrpSpPr>
      <p:grpSpPr>
        <a:xfrm>
          <a:off x="0" y="0"/>
          <a:ext cx="0" cy="0"/>
          <a:chOff x="0" y="0"/>
          <a:chExt cx="0" cy="0"/>
        </a:xfrm>
      </p:grpSpPr>
      <p:pic>
        <p:nvPicPr>
          <p:cNvPr id="3" name="Picture 2" descr="A group of people sitting in front of a crowd&#10;&#10;Description generated with very high confidence">
            <a:extLst>
              <a:ext uri="{FF2B5EF4-FFF2-40B4-BE49-F238E27FC236}">
                <a16:creationId xmlns:a16="http://schemas.microsoft.com/office/drawing/2014/main" id="{ADC57F9E-658E-424C-9EF1-3587089C95FB}"/>
              </a:ext>
            </a:extLst>
          </p:cNvPr>
          <p:cNvPicPr>
            <a:picLocks noChangeAspect="1"/>
          </p:cNvPicPr>
          <p:nvPr userDrawn="1"/>
        </p:nvPicPr>
        <p:blipFill rotWithShape="1">
          <a:blip r:embed="rId2"/>
          <a:srcRect l="14583" t="10804" r="39161" b="19692"/>
          <a:stretch/>
        </p:blipFill>
        <p:spPr>
          <a:xfrm>
            <a:off x="5440956" y="0"/>
            <a:ext cx="6995518" cy="6994525"/>
          </a:xfrm>
          <a:prstGeom prst="rect">
            <a:avLst/>
          </a:prstGeom>
        </p:spPr>
      </p:pic>
      <p:pic>
        <p:nvPicPr>
          <p:cNvPr id="10" name="MS logo gray - EMF" descr="Microsoft logo, gray text version">
            <a:extLst>
              <a:ext uri="{FF2B5EF4-FFF2-40B4-BE49-F238E27FC236}">
                <a16:creationId xmlns:a16="http://schemas.microsoft.com/office/drawing/2014/main" id="{B802B7FF-9FAE-427A-B679-4364FE2DB5F7}"/>
              </a:ext>
            </a:extLst>
          </p:cNvPr>
          <p:cNvPicPr>
            <a:picLocks noChangeAspect="1"/>
          </p:cNvPicPr>
          <p:nvPr userDrawn="1"/>
        </p:nvPicPr>
        <p:blipFill>
          <a:blip r:embed="rId3"/>
          <a:stretch>
            <a:fillRect/>
          </a:stretch>
        </p:blipFill>
        <p:spPr bwMode="black">
          <a:xfrm>
            <a:off x="595914" y="597450"/>
            <a:ext cx="1393840" cy="298433"/>
          </a:xfrm>
          <a:prstGeom prst="rect">
            <a:avLst/>
          </a:prstGeom>
        </p:spPr>
      </p:pic>
      <p:sp>
        <p:nvSpPr>
          <p:cNvPr id="12" name="TextBox 11">
            <a:extLst>
              <a:ext uri="{FF2B5EF4-FFF2-40B4-BE49-F238E27FC236}">
                <a16:creationId xmlns:a16="http://schemas.microsoft.com/office/drawing/2014/main" id="{4731E8BB-BB76-41F9-856D-368DE9900663}"/>
              </a:ext>
            </a:extLst>
          </p:cNvPr>
          <p:cNvSpPr txBox="1"/>
          <p:nvPr userDrawn="1"/>
        </p:nvSpPr>
        <p:spPr>
          <a:xfrm>
            <a:off x="598344" y="4303055"/>
            <a:ext cx="2528788" cy="640363"/>
          </a:xfrm>
          <a:prstGeom prst="rect">
            <a:avLst/>
          </a:prstGeom>
          <a:noFill/>
        </p:spPr>
        <p:txBody>
          <a:bodyPr wrap="none" lIns="0" tIns="0" rIns="0" bIns="0" rtlCol="0">
            <a:spAutoFit/>
          </a:bodyPr>
          <a:lstStyle/>
          <a:p>
            <a:pPr algn="l"/>
            <a:r>
              <a:rPr lang="en-US" sz="2040" dirty="0">
                <a:gradFill>
                  <a:gsLst>
                    <a:gs pos="82234">
                      <a:schemeClr val="accent2"/>
                    </a:gs>
                    <a:gs pos="68282">
                      <a:schemeClr val="accent2"/>
                    </a:gs>
                  </a:gsLst>
                  <a:lin ang="5400000" scaled="0"/>
                </a:gradFill>
              </a:rPr>
              <a:t>February 11–15, 2019</a:t>
            </a:r>
          </a:p>
          <a:p>
            <a:pPr algn="l"/>
            <a:r>
              <a:rPr lang="en-US" sz="2040" dirty="0">
                <a:gradFill>
                  <a:gsLst>
                    <a:gs pos="82234">
                      <a:schemeClr val="accent2"/>
                    </a:gs>
                    <a:gs pos="68282">
                      <a:schemeClr val="accent2"/>
                    </a:gs>
                  </a:gsLst>
                  <a:lin ang="5400000" scaled="0"/>
                </a:gradFill>
              </a:rPr>
              <a:t>Seattle, WA</a:t>
            </a:r>
          </a:p>
        </p:txBody>
      </p:sp>
      <p:pic>
        <p:nvPicPr>
          <p:cNvPr id="13" name="Picture 12" descr="A close up of a sign&#10;&#10;Description generated with very high confidence">
            <a:extLst>
              <a:ext uri="{FF2B5EF4-FFF2-40B4-BE49-F238E27FC236}">
                <a16:creationId xmlns:a16="http://schemas.microsoft.com/office/drawing/2014/main" id="{29E6D70F-8056-4653-91E4-BE7FAAFEBA52}"/>
              </a:ext>
            </a:extLst>
          </p:cNvPr>
          <p:cNvPicPr>
            <a:picLocks noChangeAspect="1"/>
          </p:cNvPicPr>
          <p:nvPr userDrawn="1"/>
        </p:nvPicPr>
        <p:blipFill>
          <a:blip r:embed="rId4"/>
          <a:stretch>
            <a:fillRect/>
          </a:stretch>
        </p:blipFill>
        <p:spPr>
          <a:xfrm>
            <a:off x="595914" y="2368773"/>
            <a:ext cx="3072589" cy="1554947"/>
          </a:xfrm>
          <a:prstGeom prst="rect">
            <a:avLst/>
          </a:prstGeom>
        </p:spPr>
      </p:pic>
    </p:spTree>
    <p:extLst>
      <p:ext uri="{BB962C8B-B14F-4D97-AF65-F5344CB8AC3E}">
        <p14:creationId xmlns:p14="http://schemas.microsoft.com/office/powerpoint/2010/main" val="94239822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2"/>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95915" y="3039097"/>
            <a:ext cx="9327356" cy="565027"/>
          </a:xfrm>
          <a:noFill/>
        </p:spPr>
        <p:txBody>
          <a:bodyPr lIns="0" tIns="0" rIns="0" bIns="0" anchor="b" anchorCtr="0">
            <a:spAutoFit/>
          </a:bodyPr>
          <a:lstStyle>
            <a:lvl1pPr>
              <a:defRPr sz="3672" spc="-51" baseline="0">
                <a:gradFill>
                  <a:gsLst>
                    <a:gs pos="62564">
                      <a:schemeClr val="tx1"/>
                    </a:gs>
                    <a:gs pos="55000">
                      <a:schemeClr val="tx1"/>
                    </a:gs>
                  </a:gsLst>
                  <a:lin ang="5400000" scaled="0"/>
                </a:gra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95915" y="4041282"/>
            <a:ext cx="9327356" cy="313904"/>
          </a:xfrm>
          <a:noFill/>
        </p:spPr>
        <p:txBody>
          <a:bodyPr wrap="square" lIns="0" tIns="0" rIns="0" bIns="0">
            <a:spAutoFit/>
          </a:bodyPr>
          <a:lstStyle>
            <a:lvl1pPr marL="0" indent="0">
              <a:spcBef>
                <a:spcPts val="0"/>
              </a:spcBef>
              <a:buNone/>
              <a:defRPr sz="204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dirty="0"/>
              <a:t>Speaker name or subtitle text</a:t>
            </a:r>
          </a:p>
        </p:txBody>
      </p:sp>
      <p:sp>
        <p:nvSpPr>
          <p:cNvPr id="7" name="Text Placeholder 16">
            <a:extLst>
              <a:ext uri="{FF2B5EF4-FFF2-40B4-BE49-F238E27FC236}">
                <a16:creationId xmlns:a16="http://schemas.microsoft.com/office/drawing/2014/main" id="{76BBF407-647E-4A0E-932C-4B9EBA6AC96A}"/>
              </a:ext>
            </a:extLst>
          </p:cNvPr>
          <p:cNvSpPr>
            <a:spLocks noGrp="1"/>
          </p:cNvSpPr>
          <p:nvPr>
            <p:ph type="body" sz="quarter" idx="13" hasCustomPrompt="1"/>
          </p:nvPr>
        </p:nvSpPr>
        <p:spPr>
          <a:xfrm>
            <a:off x="8577606" y="601344"/>
            <a:ext cx="3264575" cy="313932"/>
          </a:xfrm>
        </p:spPr>
        <p:txBody>
          <a:bodyPr lIns="0" tIns="0" rIns="0" bIns="0"/>
          <a:lstStyle>
            <a:lvl1pPr marL="0" indent="0" algn="r">
              <a:buNone/>
              <a:defRPr sz="2040">
                <a:latin typeface="+mn-lt"/>
              </a:defRPr>
            </a:lvl1pPr>
            <a:lvl2pPr marL="349724" indent="0">
              <a:buNone/>
              <a:defRPr sz="2040"/>
            </a:lvl2pPr>
            <a:lvl3pPr marL="582873" indent="0">
              <a:buNone/>
              <a:defRPr sz="2040"/>
            </a:lvl3pPr>
            <a:lvl4pPr marL="816022" indent="0">
              <a:buNone/>
              <a:defRPr sz="2040"/>
            </a:lvl4pPr>
            <a:lvl5pPr marL="1049171" indent="0">
              <a:buNone/>
              <a:defRPr sz="2040"/>
            </a:lvl5pPr>
          </a:lstStyle>
          <a:p>
            <a:pPr lvl="0"/>
            <a:r>
              <a:rPr lang="en-US" dirty="0"/>
              <a:t>Session code</a:t>
            </a:r>
          </a:p>
        </p:txBody>
      </p:sp>
      <p:pic>
        <p:nvPicPr>
          <p:cNvPr id="8" name="MS logo white - EMF" descr="Microsoft logo white text version">
            <a:extLst>
              <a:ext uri="{FF2B5EF4-FFF2-40B4-BE49-F238E27FC236}">
                <a16:creationId xmlns:a16="http://schemas.microsoft.com/office/drawing/2014/main" id="{F4DDC873-B78F-4A52-9091-6AB1225F43CE}"/>
              </a:ext>
            </a:extLst>
          </p:cNvPr>
          <p:cNvPicPr>
            <a:picLocks noChangeAspect="1"/>
          </p:cNvPicPr>
          <p:nvPr userDrawn="1"/>
        </p:nvPicPr>
        <p:blipFill>
          <a:blip r:embed="rId2"/>
          <a:stretch>
            <a:fillRect/>
          </a:stretch>
        </p:blipFill>
        <p:spPr bwMode="black">
          <a:xfrm>
            <a:off x="595915" y="597450"/>
            <a:ext cx="1393641" cy="298433"/>
          </a:xfrm>
          <a:prstGeom prst="rect">
            <a:avLst/>
          </a:prstGeom>
        </p:spPr>
      </p:pic>
    </p:spTree>
    <p:extLst>
      <p:ext uri="{BB962C8B-B14F-4D97-AF65-F5344CB8AC3E}">
        <p14:creationId xmlns:p14="http://schemas.microsoft.com/office/powerpoint/2010/main" val="372742132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598148" y="1462924"/>
            <a:ext cx="11239464" cy="1644874"/>
          </a:xfrm>
        </p:spPr>
        <p:txBody>
          <a:bodyPr wrap="square">
            <a:spAutoFit/>
          </a:bodyPr>
          <a:lstStyle>
            <a:lvl1pPr marL="0" indent="0">
              <a:buNone/>
              <a:defRPr/>
            </a:lvl1pPr>
            <a:lvl2pPr marL="233149" indent="0">
              <a:buNone/>
              <a:defRPr/>
            </a:lvl2pPr>
            <a:lvl3pPr marL="466298" indent="0">
              <a:buNone/>
              <a:defRPr/>
            </a:lvl3pPr>
            <a:lvl4pPr marL="699447" indent="0">
              <a:buNone/>
              <a:defRPr/>
            </a:lvl4pPr>
            <a:lvl5pPr marL="932597"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8034999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sz="quarter" idx="10"/>
          </p:nvPr>
        </p:nvSpPr>
        <p:spPr>
          <a:xfrm>
            <a:off x="595915" y="1464074"/>
            <a:ext cx="11239464" cy="164487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24691590"/>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95914" y="1463669"/>
            <a:ext cx="5316593" cy="1682523"/>
          </a:xfrm>
        </p:spPr>
        <p:txBody>
          <a:bodyPr wrap="square">
            <a:spAutoFit/>
          </a:bodyPr>
          <a:lstStyle>
            <a:lvl1pPr marL="0" indent="0">
              <a:spcBef>
                <a:spcPts val="1248"/>
              </a:spcBef>
              <a:buClr>
                <a:schemeClr val="tx1"/>
              </a:buClr>
              <a:buFont typeface="Wingdings" panose="05000000000000000000" pitchFamily="2" charset="2"/>
              <a:buNone/>
              <a:defRPr sz="2856" b="0">
                <a:latin typeface="Segoe UI Semilight" panose="020B0402040204020203" pitchFamily="34" charset="0"/>
                <a:cs typeface="Segoe UI Semilight" panose="020B0402040204020203" pitchFamily="34" charset="0"/>
              </a:defRPr>
            </a:lvl1pPr>
            <a:lvl2pPr marL="260674" indent="0">
              <a:buFont typeface="Wingdings" panose="05000000000000000000" pitchFamily="2" charset="2"/>
              <a:buNone/>
              <a:defRPr sz="2040" b="0"/>
            </a:lvl2pPr>
            <a:lvl3pPr marL="459822" indent="0">
              <a:buFont typeface="Wingdings" panose="05000000000000000000" pitchFamily="2" charset="2"/>
              <a:buNone/>
              <a:tabLst/>
              <a:defRPr sz="1632" b="0"/>
            </a:lvl3pPr>
            <a:lvl4pPr marL="665446" indent="0">
              <a:buFont typeface="Wingdings" panose="05000000000000000000" pitchFamily="2" charset="2"/>
              <a:buNone/>
              <a:defRPr sz="1428" b="0"/>
            </a:lvl4pPr>
            <a:lvl5pPr marL="871071" indent="0">
              <a:buFont typeface="Wingdings" panose="05000000000000000000" pitchFamily="2" charset="2"/>
              <a:buNone/>
              <a:tabLst/>
              <a:defRPr sz="1428"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525448" y="1463669"/>
            <a:ext cx="5316593" cy="1682523"/>
          </a:xfrm>
        </p:spPr>
        <p:txBody>
          <a:bodyPr wrap="square">
            <a:spAutoFit/>
          </a:bodyPr>
          <a:lstStyle>
            <a:lvl1pPr marL="0" indent="0">
              <a:spcBef>
                <a:spcPts val="1248"/>
              </a:spcBef>
              <a:buClr>
                <a:schemeClr val="tx1"/>
              </a:buClr>
              <a:buFont typeface="Wingdings" panose="05000000000000000000" pitchFamily="2" charset="2"/>
              <a:buNone/>
              <a:defRPr sz="2856" b="0">
                <a:latin typeface="Segoe UI Semilight" panose="020B0402040204020203" pitchFamily="34" charset="0"/>
                <a:cs typeface="Segoe UI Semilight" panose="020B0402040204020203" pitchFamily="34" charset="0"/>
              </a:defRPr>
            </a:lvl1pPr>
            <a:lvl2pPr marL="260674" indent="0">
              <a:buFont typeface="Wingdings" panose="05000000000000000000" pitchFamily="2" charset="2"/>
              <a:buNone/>
              <a:defRPr sz="2040" b="0"/>
            </a:lvl2pPr>
            <a:lvl3pPr marL="459822" indent="0">
              <a:buFont typeface="Wingdings" panose="05000000000000000000" pitchFamily="2" charset="2"/>
              <a:buNone/>
              <a:tabLst/>
              <a:defRPr sz="1632" b="0"/>
            </a:lvl3pPr>
            <a:lvl4pPr marL="665446" indent="0">
              <a:buFont typeface="Wingdings" panose="05000000000000000000" pitchFamily="2" charset="2"/>
              <a:buNone/>
              <a:defRPr sz="1428" b="0"/>
            </a:lvl4pPr>
            <a:lvl5pPr marL="871071" indent="0">
              <a:buFont typeface="Wingdings" panose="05000000000000000000" pitchFamily="2" charset="2"/>
              <a:buNone/>
              <a:tabLst/>
              <a:defRPr sz="1428"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1900188"/>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95914" y="1466097"/>
            <a:ext cx="5316593" cy="1682523"/>
          </a:xfrm>
        </p:spPr>
        <p:txBody>
          <a:bodyPr wrap="square">
            <a:spAutoFit/>
          </a:bodyPr>
          <a:lstStyle>
            <a:lvl1pPr marL="236387" indent="-236387">
              <a:spcBef>
                <a:spcPts val="1248"/>
              </a:spcBef>
              <a:buClr>
                <a:schemeClr val="tx1"/>
              </a:buClr>
              <a:buFont typeface="Wingdings" panose="05000000000000000000" pitchFamily="2" charset="2"/>
              <a:buChar char=""/>
              <a:defRPr sz="2856" b="0">
                <a:latin typeface="Segoe UI Semilight" panose="020B0402040204020203" pitchFamily="34" charset="0"/>
                <a:cs typeface="Segoe UI Semilight" panose="020B0402040204020203" pitchFamily="34" charset="0"/>
              </a:defRPr>
            </a:lvl1pPr>
            <a:lvl2pPr marL="435536" indent="-174862">
              <a:buFont typeface="Wingdings" panose="05000000000000000000" pitchFamily="2" charset="2"/>
              <a:buChar char=""/>
              <a:defRPr sz="2040" b="0"/>
            </a:lvl2pPr>
            <a:lvl3pPr marL="652494" indent="-192672">
              <a:buFont typeface="Wingdings" panose="05000000000000000000" pitchFamily="2" charset="2"/>
              <a:buChar char=""/>
              <a:tabLst/>
              <a:defRPr sz="1632" b="0"/>
            </a:lvl3pPr>
            <a:lvl4pPr marL="845166" indent="-179720">
              <a:buFont typeface="Wingdings" panose="05000000000000000000" pitchFamily="2" charset="2"/>
              <a:buChar char=""/>
              <a:defRPr sz="1428" b="0"/>
            </a:lvl4pPr>
            <a:lvl5pPr marL="1044314" indent="-173243">
              <a:buFont typeface="Wingdings" panose="05000000000000000000" pitchFamily="2" charset="2"/>
              <a:buChar char=""/>
              <a:tabLst/>
              <a:defRPr sz="1428"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a:extLst>
              <a:ext uri="{FF2B5EF4-FFF2-40B4-BE49-F238E27FC236}">
                <a16:creationId xmlns:a16="http://schemas.microsoft.com/office/drawing/2014/main" id="{85278796-7B84-4D67-88CD-BF78BB06D214}"/>
              </a:ext>
            </a:extLst>
          </p:cNvPr>
          <p:cNvSpPr>
            <a:spLocks noGrp="1"/>
          </p:cNvSpPr>
          <p:nvPr>
            <p:ph type="body" sz="quarter" idx="11"/>
          </p:nvPr>
        </p:nvSpPr>
        <p:spPr>
          <a:xfrm>
            <a:off x="6518045" y="1466097"/>
            <a:ext cx="5316593" cy="1682523"/>
          </a:xfrm>
        </p:spPr>
        <p:txBody>
          <a:bodyPr wrap="square">
            <a:spAutoFit/>
          </a:bodyPr>
          <a:lstStyle>
            <a:lvl1pPr marL="236387" indent="-236387">
              <a:spcBef>
                <a:spcPts val="1248"/>
              </a:spcBef>
              <a:buClr>
                <a:schemeClr val="tx1"/>
              </a:buClr>
              <a:buFont typeface="Wingdings" panose="05000000000000000000" pitchFamily="2" charset="2"/>
              <a:buChar char=""/>
              <a:defRPr sz="2856" b="0">
                <a:latin typeface="Segoe UI Semilight" panose="020B0402040204020203" pitchFamily="34" charset="0"/>
                <a:cs typeface="Segoe UI Semilight" panose="020B0402040204020203" pitchFamily="34" charset="0"/>
              </a:defRPr>
            </a:lvl1pPr>
            <a:lvl2pPr marL="435536" indent="-174862">
              <a:buFont typeface="Wingdings" panose="05000000000000000000" pitchFamily="2" charset="2"/>
              <a:buChar char=""/>
              <a:defRPr sz="2040" b="0"/>
            </a:lvl2pPr>
            <a:lvl3pPr marL="652494" indent="-192672">
              <a:buFont typeface="Wingdings" panose="05000000000000000000" pitchFamily="2" charset="2"/>
              <a:buChar char=""/>
              <a:tabLst/>
              <a:defRPr sz="1632" b="0"/>
            </a:lvl3pPr>
            <a:lvl4pPr marL="845166" indent="-179720">
              <a:buFont typeface="Wingdings" panose="05000000000000000000" pitchFamily="2" charset="2"/>
              <a:buChar char=""/>
              <a:defRPr sz="1428" b="0"/>
            </a:lvl4pPr>
            <a:lvl5pPr marL="1044314" indent="-173243">
              <a:buFont typeface="Wingdings" panose="05000000000000000000" pitchFamily="2" charset="2"/>
              <a:buChar char=""/>
              <a:tabLst/>
              <a:defRPr sz="1428"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2182128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sldGuideLst>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Title Only 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754DF-CB0E-46F9-AA3C-00BC673EBDF3}"/>
              </a:ext>
            </a:extLst>
          </p:cNvPr>
          <p:cNvSpPr>
            <a:spLocks noGrp="1"/>
          </p:cNvSpPr>
          <p:nvPr>
            <p:ph type="title"/>
          </p:nvPr>
        </p:nvSpPr>
        <p:spPr/>
        <p:txBody>
          <a:bodyPr/>
          <a:lstStyle/>
          <a:p>
            <a:r>
              <a:rPr lang="en-US"/>
              <a:t>Click to edit Master title style</a:t>
            </a:r>
          </a:p>
        </p:txBody>
      </p:sp>
      <p:sp>
        <p:nvSpPr>
          <p:cNvPr id="3" name="TextBox 7">
            <a:extLst>
              <a:ext uri="{FF2B5EF4-FFF2-40B4-BE49-F238E27FC236}">
                <a16:creationId xmlns:a16="http://schemas.microsoft.com/office/drawing/2014/main" id="{19AF4754-F11E-4E8F-BBFA-9E489F861B0D}"/>
              </a:ext>
            </a:extLst>
          </p:cNvPr>
          <p:cNvSpPr txBox="1"/>
          <p:nvPr userDrawn="1"/>
        </p:nvSpPr>
        <p:spPr bwMode="black">
          <a:xfrm>
            <a:off x="4448912" y="6697308"/>
            <a:ext cx="3538654" cy="160091"/>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20" b="0" spc="153"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1358529982"/>
      </p:ext>
    </p:extLst>
  </p:cSld>
  <p:clrMapOvr>
    <a:masterClrMapping/>
  </p:clrMapOvr>
  <p:transition>
    <p:fade/>
  </p:transition>
  <p:extLst>
    <p:ext uri="{DCECCB84-F9BA-43D5-87BE-67443E8EF086}">
      <p15:sldGuideLst xmlns:p15="http://schemas.microsoft.com/office/powerpoint/2012/main">
        <p15:guide id="3" orient="horz" pos="900">
          <p15:clr>
            <a:srgbClr val="5ACBF0"/>
          </p15:clr>
        </p15:guide>
        <p15:guide id="4" orient="horz" pos="1276">
          <p15:clr>
            <a:srgbClr val="5ACBF0"/>
          </p15:clr>
        </p15:guide>
        <p15:guide id="5" orient="horz" pos="288">
          <p15:clr>
            <a:srgbClr val="5ACBF0"/>
          </p15:clr>
        </p15:guide>
      </p15:sldGuideLst>
    </p:ext>
  </p:extLs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Title Only dark">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754DF-CB0E-46F9-AA3C-00BC673EBDF3}"/>
              </a:ext>
            </a:extLst>
          </p:cNvPr>
          <p:cNvSpPr>
            <a:spLocks noGrp="1"/>
          </p:cNvSpPr>
          <p:nvPr>
            <p:ph type="title"/>
          </p:nvPr>
        </p:nvSpPr>
        <p:spPr/>
        <p:txBody>
          <a:bodyPr/>
          <a:lstStyle>
            <a:lvl1pPr>
              <a:defRPr/>
            </a:lvl1pPr>
          </a:lstStyle>
          <a:p>
            <a:r>
              <a:rPr lang="en-US" dirty="0"/>
              <a:t>Click to edit Master title style</a:t>
            </a:r>
          </a:p>
        </p:txBody>
      </p:sp>
    </p:spTree>
    <p:extLst>
      <p:ext uri="{BB962C8B-B14F-4D97-AF65-F5344CB8AC3E}">
        <p14:creationId xmlns:p14="http://schemas.microsoft.com/office/powerpoint/2010/main" val="1340565374"/>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3" orient="horz" pos="900">
          <p15:clr>
            <a:srgbClr val="5ACBF0"/>
          </p15:clr>
        </p15:guide>
        <p15:guide id="4" orient="horz" pos="1276">
          <p15:clr>
            <a:srgbClr val="5ACBF0"/>
          </p15:clr>
        </p15:guide>
        <p15:guide id="5" orient="horz" pos="288">
          <p15:clr>
            <a:srgbClr val="5ACBF0"/>
          </p15:clr>
        </p15:guide>
      </p15:sldGuideLst>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Title Only with gri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1026A-4A74-439D-A8F5-DB82A03E713C}"/>
              </a:ext>
            </a:extLst>
          </p:cNvPr>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178560572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95915" y="466302"/>
            <a:ext cx="5618874" cy="379824"/>
          </a:xfrm>
        </p:spPr>
        <p:txBody>
          <a:bodyPr tIns="64008"/>
          <a:lstStyle>
            <a:lvl1pPr>
              <a:defRPr sz="2040" spc="0">
                <a:latin typeface="+mj-lt"/>
                <a:cs typeface="Segoe UI" panose="020B050204020402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62880645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Section Title dar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96951" y="3096243"/>
            <a:ext cx="9324701" cy="508524"/>
          </a:xfrm>
          <a:noFill/>
        </p:spPr>
        <p:txBody>
          <a:bodyPr wrap="square" lIns="0" tIns="0" rIns="0" bIns="0" anchor="t" anchorCtr="0">
            <a:spAutoFit/>
          </a:bodyPr>
          <a:lstStyle>
            <a:lvl1pPr algn="l" defTabSz="951304" rtl="0" eaLnBrk="1" latinLnBrk="0" hangingPunct="1">
              <a:lnSpc>
                <a:spcPct val="90000"/>
              </a:lnSpc>
              <a:spcBef>
                <a:spcPct val="0"/>
              </a:spcBef>
              <a:buNone/>
              <a:defRPr lang="en-US" sz="3672" b="0" kern="1200" cap="none" spc="-51"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14499150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guide id="4" orient="horz" pos="2505">
          <p15:clr>
            <a:srgbClr val="5ACBF0"/>
          </p15:clr>
        </p15:guide>
      </p15:sldGuideLst>
    </p:ext>
  </p:extLs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Section Title ligh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96951" y="3096243"/>
            <a:ext cx="9337656" cy="508524"/>
          </a:xfrm>
          <a:noFill/>
        </p:spPr>
        <p:txBody>
          <a:bodyPr wrap="square" lIns="0" tIns="0" rIns="0" bIns="0" anchor="t" anchorCtr="0">
            <a:spAutoFit/>
          </a:bodyPr>
          <a:lstStyle>
            <a:lvl1pPr algn="l" defTabSz="951304" rtl="0" eaLnBrk="1" latinLnBrk="0" hangingPunct="1">
              <a:lnSpc>
                <a:spcPct val="90000"/>
              </a:lnSpc>
              <a:spcBef>
                <a:spcPct val="0"/>
              </a:spcBef>
              <a:buNone/>
              <a:defRPr lang="en-US" sz="3672" b="0" kern="1200" cap="none" spc="-51"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92339062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Blank light">
    <p:spTree>
      <p:nvGrpSpPr>
        <p:cNvPr id="1" name=""/>
        <p:cNvGrpSpPr/>
        <p:nvPr/>
      </p:nvGrpSpPr>
      <p:grpSpPr>
        <a:xfrm>
          <a:off x="0" y="0"/>
          <a:ext cx="0" cy="0"/>
          <a:chOff x="0" y="0"/>
          <a:chExt cx="0" cy="0"/>
        </a:xfrm>
      </p:grpSpPr>
    </p:spTree>
    <p:extLst>
      <p:ext uri="{BB962C8B-B14F-4D97-AF65-F5344CB8AC3E}">
        <p14:creationId xmlns:p14="http://schemas.microsoft.com/office/powerpoint/2010/main" val="626013968"/>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4">
          <p15:clr>
            <a:srgbClr val="5ACBF0"/>
          </p15:clr>
        </p15:guide>
        <p15:guide id="3" orient="horz" pos="288">
          <p15:clr>
            <a:srgbClr val="5ACBF0"/>
          </p15:clr>
        </p15:guide>
      </p15:sldGuideLst>
    </p:ext>
  </p:extLst>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Blank dark">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4512463"/>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1272">
          <p15:clr>
            <a:srgbClr val="5ACBF0"/>
          </p15:clr>
        </p15:guide>
        <p15:guide id="3" orient="horz" pos="288">
          <p15:clr>
            <a:srgbClr val="5ACBF0"/>
          </p15:clr>
        </p15:guide>
      </p15:sldGuideLst>
    </p:ext>
  </p:extLst>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Confidentiality slid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754DF-CB0E-46F9-AA3C-00BC673EBDF3}"/>
              </a:ext>
            </a:extLst>
          </p:cNvPr>
          <p:cNvSpPr>
            <a:spLocks noGrp="1"/>
          </p:cNvSpPr>
          <p:nvPr>
            <p:ph type="title" hasCustomPrompt="1"/>
          </p:nvPr>
        </p:nvSpPr>
        <p:spPr/>
        <p:txBody>
          <a:bodyPr/>
          <a:lstStyle>
            <a:lvl1pPr>
              <a:defRPr/>
            </a:lvl1pPr>
          </a:lstStyle>
          <a:p>
            <a:r>
              <a:rPr lang="en-US" dirty="0"/>
              <a:t>Confidentiality slide</a:t>
            </a:r>
          </a:p>
        </p:txBody>
      </p:sp>
      <p:sp>
        <p:nvSpPr>
          <p:cNvPr id="3" name="TextBox 2">
            <a:extLst>
              <a:ext uri="{FF2B5EF4-FFF2-40B4-BE49-F238E27FC236}">
                <a16:creationId xmlns:a16="http://schemas.microsoft.com/office/drawing/2014/main" id="{DBD07666-5C5E-4C40-8C68-86D1F3CAB0C5}"/>
              </a:ext>
            </a:extLst>
          </p:cNvPr>
          <p:cNvSpPr txBox="1"/>
          <p:nvPr userDrawn="1"/>
        </p:nvSpPr>
        <p:spPr>
          <a:xfrm>
            <a:off x="595914" y="4244907"/>
            <a:ext cx="11243610" cy="2160180"/>
          </a:xfrm>
          <a:prstGeom prst="rect">
            <a:avLst/>
          </a:prstGeom>
          <a:noFill/>
        </p:spPr>
        <p:txBody>
          <a:bodyPr wrap="square" lIns="186521" tIns="149217" rIns="186521" bIns="149217" rtlCol="0" anchor="ctr">
            <a:spAutoFit/>
          </a:bodyPr>
          <a:lstStyle/>
          <a:p>
            <a:pPr algn="ctr">
              <a:lnSpc>
                <a:spcPct val="90000"/>
              </a:lnSpc>
              <a:spcBef>
                <a:spcPts val="1224"/>
              </a:spcBef>
              <a:spcAft>
                <a:spcPts val="612"/>
              </a:spcAft>
            </a:pPr>
            <a:r>
              <a:rPr lang="en-US" sz="2040" dirty="0">
                <a:gradFill>
                  <a:gsLst>
                    <a:gs pos="2917">
                      <a:schemeClr val="tx1"/>
                    </a:gs>
                    <a:gs pos="30000">
                      <a:schemeClr val="tx1"/>
                    </a:gs>
                  </a:gsLst>
                  <a:lin ang="5400000" scaled="0"/>
                </a:gradFill>
              </a:rPr>
              <a:t>Microsoft Ready content is </a:t>
            </a:r>
            <a:r>
              <a:rPr lang="en-US" sz="2040" kern="1200" dirty="0">
                <a:gradFill>
                  <a:gsLst>
                    <a:gs pos="2917">
                      <a:schemeClr val="tx1"/>
                    </a:gs>
                    <a:gs pos="30000">
                      <a:schemeClr val="tx1"/>
                    </a:gs>
                  </a:gsLst>
                  <a:lin ang="5400000" scaled="0"/>
                </a:gradFill>
                <a:latin typeface="Segoe UI Semibold" panose="020B0702040204020203" pitchFamily="34" charset="0"/>
                <a:ea typeface="+mn-ea"/>
                <a:cs typeface="Segoe UI Semibold" panose="020B0702040204020203" pitchFamily="34" charset="0"/>
              </a:rPr>
              <a:t>Microsoft Confidential – Internal only</a:t>
            </a:r>
          </a:p>
          <a:p>
            <a:pPr algn="ctr">
              <a:lnSpc>
                <a:spcPct val="90000"/>
              </a:lnSpc>
              <a:spcBef>
                <a:spcPts val="1224"/>
              </a:spcBef>
              <a:spcAft>
                <a:spcPts val="612"/>
              </a:spcAft>
            </a:pPr>
            <a:r>
              <a:rPr lang="en-US" sz="2040" kern="1200" dirty="0">
                <a:gradFill>
                  <a:gsLst>
                    <a:gs pos="2917">
                      <a:schemeClr val="tx1"/>
                    </a:gs>
                    <a:gs pos="30000">
                      <a:schemeClr val="tx1"/>
                    </a:gs>
                  </a:gsLst>
                  <a:lin ang="5400000" scaled="0"/>
                </a:gradFill>
                <a:latin typeface="Segoe UI Semibold" panose="020B0702040204020203" pitchFamily="34" charset="0"/>
                <a:ea typeface="+mn-ea"/>
                <a:cs typeface="Segoe UI Semibold" panose="020B0702040204020203" pitchFamily="34" charset="0"/>
              </a:rPr>
              <a:t>DO NOT </a:t>
            </a:r>
            <a:r>
              <a:rPr lang="en-US" sz="2040" dirty="0">
                <a:gradFill>
                  <a:gsLst>
                    <a:gs pos="2917">
                      <a:schemeClr val="tx1"/>
                    </a:gs>
                    <a:gs pos="30000">
                      <a:schemeClr val="tx1"/>
                    </a:gs>
                  </a:gsLst>
                  <a:lin ang="5400000" scaled="0"/>
                </a:gradFill>
              </a:rPr>
              <a:t>post Microsoft Ready content to any blogs or external websites</a:t>
            </a:r>
          </a:p>
          <a:p>
            <a:pPr algn="ctr">
              <a:lnSpc>
                <a:spcPct val="90000"/>
              </a:lnSpc>
              <a:spcBef>
                <a:spcPts val="1224"/>
              </a:spcBef>
              <a:spcAft>
                <a:spcPts val="612"/>
              </a:spcAft>
            </a:pPr>
            <a:r>
              <a:rPr lang="en-US" sz="2040" kern="1200" dirty="0">
                <a:gradFill>
                  <a:gsLst>
                    <a:gs pos="2917">
                      <a:schemeClr val="tx1"/>
                    </a:gs>
                    <a:gs pos="30000">
                      <a:schemeClr val="tx1"/>
                    </a:gs>
                  </a:gsLst>
                  <a:lin ang="5400000" scaled="0"/>
                </a:gradFill>
                <a:latin typeface="Segoe UI Semibold" panose="020B0702040204020203" pitchFamily="34" charset="0"/>
                <a:ea typeface="+mn-ea"/>
                <a:cs typeface="Segoe UI Semibold" panose="020B0702040204020203" pitchFamily="34" charset="0"/>
              </a:rPr>
              <a:t>DO NOT </a:t>
            </a:r>
            <a:r>
              <a:rPr lang="en-US" sz="2040" dirty="0">
                <a:gradFill>
                  <a:gsLst>
                    <a:gs pos="2917">
                      <a:schemeClr val="tx1"/>
                    </a:gs>
                    <a:gs pos="30000">
                      <a:schemeClr val="tx1"/>
                    </a:gs>
                  </a:gsLst>
                  <a:lin ang="5400000" scaled="0"/>
                </a:gradFill>
              </a:rPr>
              <a:t>take photos or video of sessions or slides throughout the Microsoft Ready event</a:t>
            </a:r>
          </a:p>
          <a:p>
            <a:pPr algn="ctr">
              <a:lnSpc>
                <a:spcPct val="90000"/>
              </a:lnSpc>
              <a:spcBef>
                <a:spcPts val="1224"/>
              </a:spcBef>
              <a:spcAft>
                <a:spcPts val="612"/>
              </a:spcAft>
            </a:pPr>
            <a:r>
              <a:rPr lang="en-US" sz="2040" dirty="0">
                <a:gradFill>
                  <a:gsLst>
                    <a:gs pos="2917">
                      <a:schemeClr val="tx1"/>
                    </a:gs>
                    <a:gs pos="30000">
                      <a:schemeClr val="tx1"/>
                    </a:gs>
                  </a:gsLst>
                  <a:lin ang="5400000" scaled="0"/>
                </a:gradFill>
              </a:rPr>
              <a:t>Content will be available to internal audiences on-demand post-event</a:t>
            </a:r>
          </a:p>
        </p:txBody>
      </p:sp>
      <p:sp>
        <p:nvSpPr>
          <p:cNvPr id="61" name="Oval 60">
            <a:extLst>
              <a:ext uri="{FF2B5EF4-FFF2-40B4-BE49-F238E27FC236}">
                <a16:creationId xmlns:a16="http://schemas.microsoft.com/office/drawing/2014/main" id="{A6B1A30E-72AA-4A8F-A97F-FD4B4989FC97}"/>
              </a:ext>
            </a:extLst>
          </p:cNvPr>
          <p:cNvSpPr/>
          <p:nvPr userDrawn="1"/>
        </p:nvSpPr>
        <p:spPr bwMode="gray">
          <a:xfrm>
            <a:off x="2751185" y="1826348"/>
            <a:ext cx="1635020" cy="1634787"/>
          </a:xfrm>
          <a:prstGeom prst="ellipse">
            <a:avLst/>
          </a:prstGeom>
          <a:solidFill>
            <a:srgbClr val="232323"/>
          </a:solidFill>
          <a:ln w="10795" cap="flat" cmpd="sng" algn="ctr">
            <a:noFill/>
            <a:prstDash val="solid"/>
          </a:ln>
          <a:effectLst>
            <a:outerShdw blurRad="254000" dist="50800" dir="2700000" sx="101000" sy="101000" algn="tl" rotWithShape="0">
              <a:prstClr val="black">
                <a:alpha val="35000"/>
              </a:prstClr>
            </a:outerShdw>
          </a:effectLst>
        </p:spPr>
        <p:txBody>
          <a:bodyPr vert="horz" wrap="square" lIns="0" tIns="47551" rIns="0" bIns="47551" numCol="1" rtlCol="0" anchor="ctr" anchorCtr="0" compatLnSpc="1">
            <a:prstTxWarp prst="textNoShape">
              <a:avLst/>
            </a:prstTxWarp>
          </a:bodyPr>
          <a:lstStyle/>
          <a:p>
            <a:pPr marL="0" marR="0" lvl="0" indent="0" algn="ctr" defTabSz="950663" rtl="0" eaLnBrk="1" fontAlgn="base" latinLnBrk="0" hangingPunct="1">
              <a:lnSpc>
                <a:spcPct val="100000"/>
              </a:lnSpc>
              <a:spcBef>
                <a:spcPct val="0"/>
              </a:spcBef>
              <a:spcAft>
                <a:spcPct val="0"/>
              </a:spcAft>
              <a:buClrTx/>
              <a:buSzTx/>
              <a:buFontTx/>
              <a:buNone/>
              <a:tabLst/>
              <a:defRPr/>
            </a:pPr>
            <a:endParaRPr kumimoji="0" lang="en-US" sz="204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Semilight"/>
              <a:ea typeface="+mn-ea"/>
              <a:cs typeface="+mn-cs"/>
            </a:endParaRPr>
          </a:p>
        </p:txBody>
      </p:sp>
      <p:sp>
        <p:nvSpPr>
          <p:cNvPr id="124" name="Oval 123">
            <a:extLst>
              <a:ext uri="{FF2B5EF4-FFF2-40B4-BE49-F238E27FC236}">
                <a16:creationId xmlns:a16="http://schemas.microsoft.com/office/drawing/2014/main" id="{86F400F5-9FA0-4CE6-B207-5F2FF50C7927}"/>
              </a:ext>
            </a:extLst>
          </p:cNvPr>
          <p:cNvSpPr/>
          <p:nvPr userDrawn="1"/>
        </p:nvSpPr>
        <p:spPr bwMode="gray">
          <a:xfrm>
            <a:off x="5424708" y="1826348"/>
            <a:ext cx="1635020" cy="1634787"/>
          </a:xfrm>
          <a:prstGeom prst="ellipse">
            <a:avLst/>
          </a:prstGeom>
          <a:solidFill>
            <a:srgbClr val="232323"/>
          </a:solidFill>
          <a:ln w="10795" cap="flat" cmpd="sng" algn="ctr">
            <a:noFill/>
            <a:prstDash val="solid"/>
          </a:ln>
          <a:effectLst>
            <a:outerShdw blurRad="254000" dist="50800" dir="2700000" sx="101000" sy="101000" algn="tl" rotWithShape="0">
              <a:prstClr val="black">
                <a:alpha val="35000"/>
              </a:prstClr>
            </a:outerShdw>
          </a:effectLst>
        </p:spPr>
        <p:txBody>
          <a:bodyPr vert="horz" wrap="square" lIns="0" tIns="47551" rIns="0" bIns="47551" numCol="1" rtlCol="0" anchor="ctr" anchorCtr="0" compatLnSpc="1">
            <a:prstTxWarp prst="textNoShape">
              <a:avLst/>
            </a:prstTxWarp>
          </a:bodyPr>
          <a:lstStyle/>
          <a:p>
            <a:pPr marR="0" lvl="0" indent="0" algn="ctr" defTabSz="950663" fontAlgn="base">
              <a:lnSpc>
                <a:spcPct val="100000"/>
              </a:lnSpc>
              <a:spcBef>
                <a:spcPct val="0"/>
              </a:spcBef>
              <a:spcAft>
                <a:spcPct val="0"/>
              </a:spcAft>
              <a:buClrTx/>
              <a:buSzTx/>
              <a:buFontTx/>
              <a:buNone/>
              <a:tabLst/>
            </a:pPr>
            <a:endParaRPr kumimoji="0" lang="en-US" sz="204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Semilight"/>
            </a:endParaRPr>
          </a:p>
        </p:txBody>
      </p:sp>
      <p:grpSp>
        <p:nvGrpSpPr>
          <p:cNvPr id="123" name="Group 122">
            <a:extLst>
              <a:ext uri="{FF2B5EF4-FFF2-40B4-BE49-F238E27FC236}">
                <a16:creationId xmlns:a16="http://schemas.microsoft.com/office/drawing/2014/main" id="{BA797159-0B2F-4995-81D8-EBFFD05AB617}"/>
              </a:ext>
            </a:extLst>
          </p:cNvPr>
          <p:cNvGrpSpPr/>
          <p:nvPr userDrawn="1"/>
        </p:nvGrpSpPr>
        <p:grpSpPr bwMode="gray">
          <a:xfrm flipH="1">
            <a:off x="6019823" y="2221804"/>
            <a:ext cx="444788" cy="843875"/>
            <a:chOff x="5200650" y="1722438"/>
            <a:chExt cx="1797050" cy="3409950"/>
          </a:xfrm>
        </p:grpSpPr>
        <p:sp>
          <p:nvSpPr>
            <p:cNvPr id="105" name="Freeform 26">
              <a:extLst>
                <a:ext uri="{FF2B5EF4-FFF2-40B4-BE49-F238E27FC236}">
                  <a16:creationId xmlns:a16="http://schemas.microsoft.com/office/drawing/2014/main" id="{D5EE552A-CFE9-4D35-BDE3-A939AA559C23}"/>
                </a:ext>
              </a:extLst>
            </p:cNvPr>
            <p:cNvSpPr>
              <a:spLocks/>
            </p:cNvSpPr>
            <p:nvPr userDrawn="1"/>
          </p:nvSpPr>
          <p:spPr bwMode="gray">
            <a:xfrm>
              <a:off x="5200650" y="1722438"/>
              <a:ext cx="1797050" cy="3409950"/>
            </a:xfrm>
            <a:custGeom>
              <a:avLst/>
              <a:gdLst>
                <a:gd name="T0" fmla="*/ 497 w 543"/>
                <a:gd name="T1" fmla="*/ 0 h 1030"/>
                <a:gd name="T2" fmla="*/ 46 w 543"/>
                <a:gd name="T3" fmla="*/ 0 h 1030"/>
                <a:gd name="T4" fmla="*/ 0 w 543"/>
                <a:gd name="T5" fmla="*/ 46 h 1030"/>
                <a:gd name="T6" fmla="*/ 0 w 543"/>
                <a:gd name="T7" fmla="*/ 983 h 1030"/>
                <a:gd name="T8" fmla="*/ 46 w 543"/>
                <a:gd name="T9" fmla="*/ 1030 h 1030"/>
                <a:gd name="T10" fmla="*/ 497 w 543"/>
                <a:gd name="T11" fmla="*/ 1030 h 1030"/>
                <a:gd name="T12" fmla="*/ 543 w 543"/>
                <a:gd name="T13" fmla="*/ 983 h 1030"/>
                <a:gd name="T14" fmla="*/ 543 w 543"/>
                <a:gd name="T15" fmla="*/ 46 h 1030"/>
                <a:gd name="T16" fmla="*/ 497 w 543"/>
                <a:gd name="T17" fmla="*/ 0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3" h="1030">
                  <a:moveTo>
                    <a:pt x="497" y="0"/>
                  </a:moveTo>
                  <a:cubicBezTo>
                    <a:pt x="46" y="0"/>
                    <a:pt x="46" y="0"/>
                    <a:pt x="46" y="0"/>
                  </a:cubicBezTo>
                  <a:cubicBezTo>
                    <a:pt x="21" y="0"/>
                    <a:pt x="0" y="21"/>
                    <a:pt x="0" y="46"/>
                  </a:cubicBezTo>
                  <a:cubicBezTo>
                    <a:pt x="0" y="983"/>
                    <a:pt x="0" y="983"/>
                    <a:pt x="0" y="983"/>
                  </a:cubicBezTo>
                  <a:cubicBezTo>
                    <a:pt x="0" y="1009"/>
                    <a:pt x="21" y="1030"/>
                    <a:pt x="46" y="1030"/>
                  </a:cubicBezTo>
                  <a:cubicBezTo>
                    <a:pt x="497" y="1030"/>
                    <a:pt x="497" y="1030"/>
                    <a:pt x="497" y="1030"/>
                  </a:cubicBezTo>
                  <a:cubicBezTo>
                    <a:pt x="522" y="1030"/>
                    <a:pt x="543" y="1009"/>
                    <a:pt x="543" y="983"/>
                  </a:cubicBezTo>
                  <a:cubicBezTo>
                    <a:pt x="543" y="46"/>
                    <a:pt x="543" y="46"/>
                    <a:pt x="543" y="46"/>
                  </a:cubicBezTo>
                  <a:cubicBezTo>
                    <a:pt x="543" y="21"/>
                    <a:pt x="522" y="0"/>
                    <a:pt x="497" y="0"/>
                  </a:cubicBezTo>
                  <a:close/>
                </a:path>
              </a:pathLst>
            </a:custGeom>
            <a:solidFill>
              <a:srgbClr val="737373"/>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32597" fontAlgn="auto">
                <a:lnSpc>
                  <a:spcPct val="100000"/>
                </a:lnSpc>
                <a:spcBef>
                  <a:spcPts val="0"/>
                </a:spcBef>
                <a:spcAft>
                  <a:spcPts val="0"/>
                </a:spcAft>
                <a:buClrTx/>
                <a:buSzTx/>
                <a:buFontTx/>
                <a:buNone/>
                <a:tabLst/>
              </a:pPr>
              <a:endParaRPr kumimoji="0" lang="en-US" sz="1836" b="0" i="0" u="none" strike="noStrike" kern="0" cap="none" spc="0" normalizeH="0" baseline="0">
                <a:ln>
                  <a:noFill/>
                </a:ln>
                <a:solidFill>
                  <a:srgbClr val="1A1A1A"/>
                </a:solidFill>
                <a:effectLst/>
                <a:uLnTx/>
                <a:uFillTx/>
              </a:endParaRPr>
            </a:p>
          </p:txBody>
        </p:sp>
        <p:sp>
          <p:nvSpPr>
            <p:cNvPr id="106" name="Freeform 27">
              <a:extLst>
                <a:ext uri="{FF2B5EF4-FFF2-40B4-BE49-F238E27FC236}">
                  <a16:creationId xmlns:a16="http://schemas.microsoft.com/office/drawing/2014/main" id="{62561F91-9D8C-4635-B806-AE2D11196147}"/>
                </a:ext>
              </a:extLst>
            </p:cNvPr>
            <p:cNvSpPr>
              <a:spLocks/>
            </p:cNvSpPr>
            <p:nvPr userDrawn="1"/>
          </p:nvSpPr>
          <p:spPr bwMode="gray">
            <a:xfrm>
              <a:off x="5310188" y="2262188"/>
              <a:ext cx="1577975" cy="2433638"/>
            </a:xfrm>
            <a:custGeom>
              <a:avLst/>
              <a:gdLst>
                <a:gd name="T0" fmla="*/ 0 w 994"/>
                <a:gd name="T1" fmla="*/ 1533 h 1533"/>
                <a:gd name="T2" fmla="*/ 994 w 994"/>
                <a:gd name="T3" fmla="*/ 1533 h 1533"/>
                <a:gd name="T4" fmla="*/ 994 w 994"/>
                <a:gd name="T5" fmla="*/ 62 h 1533"/>
                <a:gd name="T6" fmla="*/ 498 w 994"/>
                <a:gd name="T7" fmla="*/ 0 h 1533"/>
                <a:gd name="T8" fmla="*/ 0 w 994"/>
                <a:gd name="T9" fmla="*/ 62 h 1533"/>
                <a:gd name="T10" fmla="*/ 0 w 994"/>
                <a:gd name="T11" fmla="*/ 1533 h 1533"/>
              </a:gdLst>
              <a:ahLst/>
              <a:cxnLst>
                <a:cxn ang="0">
                  <a:pos x="T0" y="T1"/>
                </a:cxn>
                <a:cxn ang="0">
                  <a:pos x="T2" y="T3"/>
                </a:cxn>
                <a:cxn ang="0">
                  <a:pos x="T4" y="T5"/>
                </a:cxn>
                <a:cxn ang="0">
                  <a:pos x="T6" y="T7"/>
                </a:cxn>
                <a:cxn ang="0">
                  <a:pos x="T8" y="T9"/>
                </a:cxn>
                <a:cxn ang="0">
                  <a:pos x="T10" y="T11"/>
                </a:cxn>
              </a:cxnLst>
              <a:rect l="0" t="0" r="r" b="b"/>
              <a:pathLst>
                <a:path w="994" h="1533">
                  <a:moveTo>
                    <a:pt x="0" y="1533"/>
                  </a:moveTo>
                  <a:lnTo>
                    <a:pt x="994" y="1533"/>
                  </a:lnTo>
                  <a:lnTo>
                    <a:pt x="994" y="62"/>
                  </a:lnTo>
                  <a:lnTo>
                    <a:pt x="498" y="0"/>
                  </a:lnTo>
                  <a:lnTo>
                    <a:pt x="0" y="62"/>
                  </a:lnTo>
                  <a:lnTo>
                    <a:pt x="0" y="1533"/>
                  </a:lnTo>
                  <a:close/>
                </a:path>
              </a:pathLst>
            </a:custGeom>
            <a:solidFill>
              <a:srgbClr val="D2D2D2"/>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32597" fontAlgn="auto">
                <a:lnSpc>
                  <a:spcPct val="100000"/>
                </a:lnSpc>
                <a:spcBef>
                  <a:spcPts val="0"/>
                </a:spcBef>
                <a:spcAft>
                  <a:spcPts val="0"/>
                </a:spcAft>
                <a:buClrTx/>
                <a:buSzTx/>
                <a:buFontTx/>
                <a:buNone/>
                <a:tabLst/>
              </a:pPr>
              <a:endParaRPr kumimoji="0" lang="en-US" sz="1836" b="0" i="0" u="none" strike="noStrike" kern="0" cap="none" spc="0" normalizeH="0" baseline="0">
                <a:ln>
                  <a:noFill/>
                </a:ln>
                <a:solidFill>
                  <a:srgbClr val="1A1A1A"/>
                </a:solidFill>
                <a:effectLst/>
                <a:uLnTx/>
                <a:uFillTx/>
              </a:endParaRPr>
            </a:p>
          </p:txBody>
        </p:sp>
        <p:sp>
          <p:nvSpPr>
            <p:cNvPr id="107" name="Rectangle 28">
              <a:extLst>
                <a:ext uri="{FF2B5EF4-FFF2-40B4-BE49-F238E27FC236}">
                  <a16:creationId xmlns:a16="http://schemas.microsoft.com/office/drawing/2014/main" id="{71C38A4E-A7CA-4FC4-B76A-394814BBAD30}"/>
                </a:ext>
              </a:extLst>
            </p:cNvPr>
            <p:cNvSpPr>
              <a:spLocks noChangeArrowheads="1"/>
            </p:cNvSpPr>
            <p:nvPr userDrawn="1"/>
          </p:nvSpPr>
          <p:spPr bwMode="gray">
            <a:xfrm>
              <a:off x="5310188" y="2006601"/>
              <a:ext cx="1577975" cy="354013"/>
            </a:xfrm>
            <a:prstGeom prst="rect">
              <a:avLst/>
            </a:prstGeom>
            <a:solidFill>
              <a:srgbClr val="505050"/>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lvl="0"/>
              <a:endParaRPr lang="en-US" sz="1836"/>
            </a:p>
          </p:txBody>
        </p:sp>
        <p:sp>
          <p:nvSpPr>
            <p:cNvPr id="108" name="Rectangle 29">
              <a:extLst>
                <a:ext uri="{FF2B5EF4-FFF2-40B4-BE49-F238E27FC236}">
                  <a16:creationId xmlns:a16="http://schemas.microsoft.com/office/drawing/2014/main" id="{0EB3CFB9-1B4F-40C4-8527-07696A24C42D}"/>
                </a:ext>
              </a:extLst>
            </p:cNvPr>
            <p:cNvSpPr>
              <a:spLocks noChangeArrowheads="1"/>
            </p:cNvSpPr>
            <p:nvPr userDrawn="1"/>
          </p:nvSpPr>
          <p:spPr bwMode="gray">
            <a:xfrm>
              <a:off x="5942013" y="3522663"/>
              <a:ext cx="804863" cy="39688"/>
            </a:xfrm>
            <a:prstGeom prst="rect">
              <a:avLst/>
            </a:prstGeom>
            <a:solidFill>
              <a:srgbClr val="505050"/>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32597" fontAlgn="auto">
                <a:lnSpc>
                  <a:spcPct val="100000"/>
                </a:lnSpc>
                <a:spcBef>
                  <a:spcPts val="0"/>
                </a:spcBef>
                <a:spcAft>
                  <a:spcPts val="0"/>
                </a:spcAft>
                <a:buClrTx/>
                <a:buSzTx/>
                <a:buFontTx/>
                <a:buNone/>
                <a:tabLst/>
              </a:pPr>
              <a:endParaRPr kumimoji="0" lang="en-US" sz="1836" b="0" i="0" u="none" strike="noStrike" kern="0" cap="none" spc="0" normalizeH="0" baseline="0">
                <a:ln>
                  <a:noFill/>
                </a:ln>
                <a:solidFill>
                  <a:srgbClr val="1A1A1A"/>
                </a:solidFill>
                <a:effectLst/>
                <a:uLnTx/>
                <a:uFillTx/>
              </a:endParaRPr>
            </a:p>
          </p:txBody>
        </p:sp>
        <p:sp>
          <p:nvSpPr>
            <p:cNvPr id="109" name="Rectangle 30">
              <a:extLst>
                <a:ext uri="{FF2B5EF4-FFF2-40B4-BE49-F238E27FC236}">
                  <a16:creationId xmlns:a16="http://schemas.microsoft.com/office/drawing/2014/main" id="{A6E51830-661E-42FF-A82A-D30745B76D13}"/>
                </a:ext>
              </a:extLst>
            </p:cNvPr>
            <p:cNvSpPr>
              <a:spLocks noChangeArrowheads="1"/>
            </p:cNvSpPr>
            <p:nvPr userDrawn="1"/>
          </p:nvSpPr>
          <p:spPr bwMode="gray">
            <a:xfrm>
              <a:off x="5419725" y="3689351"/>
              <a:ext cx="1327150" cy="39688"/>
            </a:xfrm>
            <a:prstGeom prst="rect">
              <a:avLst/>
            </a:prstGeom>
            <a:solidFill>
              <a:srgbClr val="505050"/>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32597" fontAlgn="auto">
                <a:lnSpc>
                  <a:spcPct val="100000"/>
                </a:lnSpc>
                <a:spcBef>
                  <a:spcPts val="0"/>
                </a:spcBef>
                <a:spcAft>
                  <a:spcPts val="0"/>
                </a:spcAft>
                <a:buClrTx/>
                <a:buSzTx/>
                <a:buFontTx/>
                <a:buNone/>
                <a:tabLst/>
              </a:pPr>
              <a:endParaRPr kumimoji="0" lang="en-US" sz="1836" b="0" i="0" u="none" strike="noStrike" kern="0" cap="none" spc="0" normalizeH="0" baseline="0">
                <a:ln>
                  <a:noFill/>
                </a:ln>
                <a:solidFill>
                  <a:srgbClr val="1A1A1A"/>
                </a:solidFill>
                <a:effectLst/>
                <a:uLnTx/>
                <a:uFillTx/>
              </a:endParaRPr>
            </a:p>
          </p:txBody>
        </p:sp>
        <p:sp>
          <p:nvSpPr>
            <p:cNvPr id="110" name="Rectangle 31">
              <a:extLst>
                <a:ext uri="{FF2B5EF4-FFF2-40B4-BE49-F238E27FC236}">
                  <a16:creationId xmlns:a16="http://schemas.microsoft.com/office/drawing/2014/main" id="{95201EB4-D463-4472-9390-C70DD9F565CA}"/>
                </a:ext>
              </a:extLst>
            </p:cNvPr>
            <p:cNvSpPr>
              <a:spLocks noChangeArrowheads="1"/>
            </p:cNvSpPr>
            <p:nvPr userDrawn="1"/>
          </p:nvSpPr>
          <p:spPr bwMode="gray">
            <a:xfrm>
              <a:off x="5419725" y="3851276"/>
              <a:ext cx="1327150" cy="39688"/>
            </a:xfrm>
            <a:prstGeom prst="rect">
              <a:avLst/>
            </a:prstGeom>
            <a:solidFill>
              <a:srgbClr val="505050"/>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32597" fontAlgn="auto">
                <a:lnSpc>
                  <a:spcPct val="100000"/>
                </a:lnSpc>
                <a:spcBef>
                  <a:spcPts val="0"/>
                </a:spcBef>
                <a:spcAft>
                  <a:spcPts val="0"/>
                </a:spcAft>
                <a:buClrTx/>
                <a:buSzTx/>
                <a:buFontTx/>
                <a:buNone/>
                <a:tabLst/>
              </a:pPr>
              <a:endParaRPr kumimoji="0" lang="en-US" sz="1836" b="0" i="0" u="none" strike="noStrike" kern="0" cap="none" spc="0" normalizeH="0" baseline="0">
                <a:ln>
                  <a:noFill/>
                </a:ln>
                <a:solidFill>
                  <a:srgbClr val="1A1A1A"/>
                </a:solidFill>
                <a:effectLst/>
                <a:uLnTx/>
                <a:uFillTx/>
              </a:endParaRPr>
            </a:p>
          </p:txBody>
        </p:sp>
        <p:sp>
          <p:nvSpPr>
            <p:cNvPr id="111" name="Rectangle 32">
              <a:extLst>
                <a:ext uri="{FF2B5EF4-FFF2-40B4-BE49-F238E27FC236}">
                  <a16:creationId xmlns:a16="http://schemas.microsoft.com/office/drawing/2014/main" id="{B130CDDD-D0C4-4E72-B76C-DB9845238263}"/>
                </a:ext>
              </a:extLst>
            </p:cNvPr>
            <p:cNvSpPr>
              <a:spLocks noChangeArrowheads="1"/>
            </p:cNvSpPr>
            <p:nvPr userDrawn="1"/>
          </p:nvSpPr>
          <p:spPr bwMode="gray">
            <a:xfrm>
              <a:off x="5419725" y="4013201"/>
              <a:ext cx="730250" cy="42863"/>
            </a:xfrm>
            <a:prstGeom prst="rect">
              <a:avLst/>
            </a:prstGeom>
            <a:solidFill>
              <a:srgbClr val="505050"/>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32597" fontAlgn="auto">
                <a:lnSpc>
                  <a:spcPct val="100000"/>
                </a:lnSpc>
                <a:spcBef>
                  <a:spcPts val="0"/>
                </a:spcBef>
                <a:spcAft>
                  <a:spcPts val="0"/>
                </a:spcAft>
                <a:buClrTx/>
                <a:buSzTx/>
                <a:buFontTx/>
                <a:buNone/>
                <a:tabLst/>
              </a:pPr>
              <a:endParaRPr kumimoji="0" lang="en-US" sz="1836" b="0" i="0" u="none" strike="noStrike" kern="0" cap="none" spc="0" normalizeH="0" baseline="0">
                <a:ln>
                  <a:noFill/>
                </a:ln>
                <a:solidFill>
                  <a:srgbClr val="1A1A1A"/>
                </a:solidFill>
                <a:effectLst/>
                <a:uLnTx/>
                <a:uFillTx/>
              </a:endParaRPr>
            </a:p>
          </p:txBody>
        </p:sp>
        <p:sp>
          <p:nvSpPr>
            <p:cNvPr id="112" name="Rectangle 33">
              <a:extLst>
                <a:ext uri="{FF2B5EF4-FFF2-40B4-BE49-F238E27FC236}">
                  <a16:creationId xmlns:a16="http://schemas.microsoft.com/office/drawing/2014/main" id="{65FB6058-8B32-4371-95BE-A2B310C6B8FB}"/>
                </a:ext>
              </a:extLst>
            </p:cNvPr>
            <p:cNvSpPr>
              <a:spLocks noChangeArrowheads="1"/>
            </p:cNvSpPr>
            <p:nvPr userDrawn="1"/>
          </p:nvSpPr>
          <p:spPr bwMode="gray">
            <a:xfrm>
              <a:off x="5419725" y="4178301"/>
              <a:ext cx="1327150" cy="36513"/>
            </a:xfrm>
            <a:prstGeom prst="rect">
              <a:avLst/>
            </a:prstGeom>
            <a:solidFill>
              <a:srgbClr val="505050"/>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32597" fontAlgn="auto">
                <a:lnSpc>
                  <a:spcPct val="100000"/>
                </a:lnSpc>
                <a:spcBef>
                  <a:spcPts val="0"/>
                </a:spcBef>
                <a:spcAft>
                  <a:spcPts val="0"/>
                </a:spcAft>
                <a:buClrTx/>
                <a:buSzTx/>
                <a:buFontTx/>
                <a:buNone/>
                <a:tabLst/>
              </a:pPr>
              <a:endParaRPr kumimoji="0" lang="en-US" sz="1836" b="0" i="0" u="none" strike="noStrike" kern="0" cap="none" spc="0" normalizeH="0" baseline="0">
                <a:ln>
                  <a:noFill/>
                </a:ln>
                <a:solidFill>
                  <a:srgbClr val="1A1A1A"/>
                </a:solidFill>
                <a:effectLst/>
                <a:uLnTx/>
                <a:uFillTx/>
              </a:endParaRPr>
            </a:p>
          </p:txBody>
        </p:sp>
        <p:sp>
          <p:nvSpPr>
            <p:cNvPr id="113" name="Rectangle 34">
              <a:extLst>
                <a:ext uri="{FF2B5EF4-FFF2-40B4-BE49-F238E27FC236}">
                  <a16:creationId xmlns:a16="http://schemas.microsoft.com/office/drawing/2014/main" id="{FB2303C7-0661-4CF0-B491-D2E9D47EE15A}"/>
                </a:ext>
              </a:extLst>
            </p:cNvPr>
            <p:cNvSpPr>
              <a:spLocks noChangeArrowheads="1"/>
            </p:cNvSpPr>
            <p:nvPr userDrawn="1"/>
          </p:nvSpPr>
          <p:spPr bwMode="gray">
            <a:xfrm>
              <a:off x="6149975" y="4341813"/>
              <a:ext cx="596900" cy="36513"/>
            </a:xfrm>
            <a:prstGeom prst="rect">
              <a:avLst/>
            </a:prstGeom>
            <a:solidFill>
              <a:srgbClr val="505050"/>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32597" fontAlgn="auto">
                <a:lnSpc>
                  <a:spcPct val="100000"/>
                </a:lnSpc>
                <a:spcBef>
                  <a:spcPts val="0"/>
                </a:spcBef>
                <a:spcAft>
                  <a:spcPts val="0"/>
                </a:spcAft>
                <a:buClrTx/>
                <a:buSzTx/>
                <a:buFontTx/>
                <a:buNone/>
                <a:tabLst/>
              </a:pPr>
              <a:endParaRPr kumimoji="0" lang="en-US" sz="1836" b="0" i="0" u="none" strike="noStrike" kern="0" cap="none" spc="0" normalizeH="0" baseline="0">
                <a:ln>
                  <a:noFill/>
                </a:ln>
                <a:solidFill>
                  <a:srgbClr val="1A1A1A"/>
                </a:solidFill>
                <a:effectLst/>
                <a:uLnTx/>
                <a:uFillTx/>
              </a:endParaRPr>
            </a:p>
          </p:txBody>
        </p:sp>
        <p:sp>
          <p:nvSpPr>
            <p:cNvPr id="114" name="Rectangle 35">
              <a:extLst>
                <a:ext uri="{FF2B5EF4-FFF2-40B4-BE49-F238E27FC236}">
                  <a16:creationId xmlns:a16="http://schemas.microsoft.com/office/drawing/2014/main" id="{C3FA6748-9371-4617-9A5E-AEF6112AB5DA}"/>
                </a:ext>
              </a:extLst>
            </p:cNvPr>
            <p:cNvSpPr>
              <a:spLocks noChangeArrowheads="1"/>
            </p:cNvSpPr>
            <p:nvPr userDrawn="1"/>
          </p:nvSpPr>
          <p:spPr bwMode="gray">
            <a:xfrm>
              <a:off x="5932488" y="2509838"/>
              <a:ext cx="836613" cy="49213"/>
            </a:xfrm>
            <a:prstGeom prst="rect">
              <a:avLst/>
            </a:prstGeom>
            <a:solidFill>
              <a:schemeClr val="bg1"/>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lvl="0"/>
              <a:endParaRPr lang="en-US" sz="1836"/>
            </a:p>
          </p:txBody>
        </p:sp>
        <p:sp>
          <p:nvSpPr>
            <p:cNvPr id="115" name="Rectangle 36">
              <a:extLst>
                <a:ext uri="{FF2B5EF4-FFF2-40B4-BE49-F238E27FC236}">
                  <a16:creationId xmlns:a16="http://schemas.microsoft.com/office/drawing/2014/main" id="{22819134-DC28-4E40-9A2C-B052D6FE6E78}"/>
                </a:ext>
              </a:extLst>
            </p:cNvPr>
            <p:cNvSpPr>
              <a:spLocks noChangeArrowheads="1"/>
            </p:cNvSpPr>
            <p:nvPr userDrawn="1"/>
          </p:nvSpPr>
          <p:spPr bwMode="gray">
            <a:xfrm>
              <a:off x="5429250" y="2509838"/>
              <a:ext cx="171450" cy="49213"/>
            </a:xfrm>
            <a:prstGeom prst="rect">
              <a:avLst/>
            </a:prstGeom>
            <a:solidFill>
              <a:schemeClr val="bg1"/>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lvl="0"/>
              <a:endParaRPr lang="en-US" sz="1836"/>
            </a:p>
          </p:txBody>
        </p:sp>
        <p:sp>
          <p:nvSpPr>
            <p:cNvPr id="116" name="Rectangle 37">
              <a:extLst>
                <a:ext uri="{FF2B5EF4-FFF2-40B4-BE49-F238E27FC236}">
                  <a16:creationId xmlns:a16="http://schemas.microsoft.com/office/drawing/2014/main" id="{A8AB1BAE-A549-4C2D-90AE-29E7A84F30C2}"/>
                </a:ext>
              </a:extLst>
            </p:cNvPr>
            <p:cNvSpPr>
              <a:spLocks noChangeArrowheads="1"/>
            </p:cNvSpPr>
            <p:nvPr userDrawn="1"/>
          </p:nvSpPr>
          <p:spPr bwMode="gray">
            <a:xfrm>
              <a:off x="5680075" y="2509838"/>
              <a:ext cx="173038" cy="49213"/>
            </a:xfrm>
            <a:prstGeom prst="rect">
              <a:avLst/>
            </a:prstGeom>
            <a:solidFill>
              <a:schemeClr val="bg1"/>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lvl="0"/>
              <a:endParaRPr lang="en-US" sz="1836"/>
            </a:p>
          </p:txBody>
        </p:sp>
        <p:sp>
          <p:nvSpPr>
            <p:cNvPr id="117" name="Rectangle 38">
              <a:extLst>
                <a:ext uri="{FF2B5EF4-FFF2-40B4-BE49-F238E27FC236}">
                  <a16:creationId xmlns:a16="http://schemas.microsoft.com/office/drawing/2014/main" id="{6BB21AAD-BEBD-464D-9425-DFCE1A810212}"/>
                </a:ext>
              </a:extLst>
            </p:cNvPr>
            <p:cNvSpPr>
              <a:spLocks noChangeArrowheads="1"/>
            </p:cNvSpPr>
            <p:nvPr userDrawn="1"/>
          </p:nvSpPr>
          <p:spPr bwMode="gray">
            <a:xfrm>
              <a:off x="6650038" y="2125663"/>
              <a:ext cx="152400" cy="142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36"/>
            </a:p>
          </p:txBody>
        </p:sp>
        <p:sp>
          <p:nvSpPr>
            <p:cNvPr id="118" name="Rectangle 39">
              <a:extLst>
                <a:ext uri="{FF2B5EF4-FFF2-40B4-BE49-F238E27FC236}">
                  <a16:creationId xmlns:a16="http://schemas.microsoft.com/office/drawing/2014/main" id="{82C133A5-90DA-4452-B1C2-96A28D1B3B2D}"/>
                </a:ext>
              </a:extLst>
            </p:cNvPr>
            <p:cNvSpPr>
              <a:spLocks noChangeArrowheads="1"/>
            </p:cNvSpPr>
            <p:nvPr userDrawn="1"/>
          </p:nvSpPr>
          <p:spPr bwMode="gray">
            <a:xfrm>
              <a:off x="6650038" y="2168526"/>
              <a:ext cx="152400" cy="142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36"/>
            </a:p>
          </p:txBody>
        </p:sp>
        <p:sp>
          <p:nvSpPr>
            <p:cNvPr id="119" name="Rectangle 40">
              <a:extLst>
                <a:ext uri="{FF2B5EF4-FFF2-40B4-BE49-F238E27FC236}">
                  <a16:creationId xmlns:a16="http://schemas.microsoft.com/office/drawing/2014/main" id="{9EC959C0-2ED1-429D-9343-6B03D72EC2DB}"/>
                </a:ext>
              </a:extLst>
            </p:cNvPr>
            <p:cNvSpPr>
              <a:spLocks noChangeArrowheads="1"/>
            </p:cNvSpPr>
            <p:nvPr userDrawn="1"/>
          </p:nvSpPr>
          <p:spPr bwMode="gray">
            <a:xfrm>
              <a:off x="6650038" y="2216151"/>
              <a:ext cx="152400" cy="12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36"/>
            </a:p>
          </p:txBody>
        </p:sp>
        <p:sp>
          <p:nvSpPr>
            <p:cNvPr id="120" name="Rectangle 41">
              <a:extLst>
                <a:ext uri="{FF2B5EF4-FFF2-40B4-BE49-F238E27FC236}">
                  <a16:creationId xmlns:a16="http://schemas.microsoft.com/office/drawing/2014/main" id="{27EB350B-78EC-4CE4-9803-6981B8ABF253}"/>
                </a:ext>
              </a:extLst>
            </p:cNvPr>
            <p:cNvSpPr>
              <a:spLocks noChangeArrowheads="1"/>
            </p:cNvSpPr>
            <p:nvPr userDrawn="1"/>
          </p:nvSpPr>
          <p:spPr bwMode="gray">
            <a:xfrm>
              <a:off x="6027738" y="4837113"/>
              <a:ext cx="142875" cy="146050"/>
            </a:xfrm>
            <a:prstGeom prst="rect">
              <a:avLst/>
            </a:prstGeom>
            <a:solidFill>
              <a:srgbClr val="505050"/>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32597" fontAlgn="auto">
                <a:lnSpc>
                  <a:spcPct val="100000"/>
                </a:lnSpc>
                <a:spcBef>
                  <a:spcPts val="0"/>
                </a:spcBef>
                <a:spcAft>
                  <a:spcPts val="0"/>
                </a:spcAft>
                <a:buClrTx/>
                <a:buSzTx/>
                <a:buFontTx/>
                <a:buNone/>
                <a:tabLst/>
              </a:pPr>
              <a:endParaRPr kumimoji="0" lang="en-US" sz="1836" b="0" i="0" u="none" strike="noStrike" kern="0" cap="none" spc="0" normalizeH="0" baseline="0">
                <a:ln>
                  <a:noFill/>
                </a:ln>
                <a:solidFill>
                  <a:srgbClr val="1A1A1A"/>
                </a:solidFill>
                <a:effectLst/>
                <a:uLnTx/>
                <a:uFillTx/>
              </a:endParaRPr>
            </a:p>
          </p:txBody>
        </p:sp>
        <p:sp>
          <p:nvSpPr>
            <p:cNvPr id="121" name="Freeform 42">
              <a:extLst>
                <a:ext uri="{FF2B5EF4-FFF2-40B4-BE49-F238E27FC236}">
                  <a16:creationId xmlns:a16="http://schemas.microsoft.com/office/drawing/2014/main" id="{E19CD1BB-BAEF-4D84-8870-955840A2D735}"/>
                </a:ext>
              </a:extLst>
            </p:cNvPr>
            <p:cNvSpPr>
              <a:spLocks/>
            </p:cNvSpPr>
            <p:nvPr userDrawn="1"/>
          </p:nvSpPr>
          <p:spPr bwMode="gray">
            <a:xfrm>
              <a:off x="5783263" y="1841501"/>
              <a:ext cx="631825" cy="36513"/>
            </a:xfrm>
            <a:custGeom>
              <a:avLst/>
              <a:gdLst>
                <a:gd name="T0" fmla="*/ 185 w 191"/>
                <a:gd name="T1" fmla="*/ 11 h 11"/>
                <a:gd name="T2" fmla="*/ 6 w 191"/>
                <a:gd name="T3" fmla="*/ 11 h 11"/>
                <a:gd name="T4" fmla="*/ 0 w 191"/>
                <a:gd name="T5" fmla="*/ 6 h 11"/>
                <a:gd name="T6" fmla="*/ 6 w 191"/>
                <a:gd name="T7" fmla="*/ 0 h 11"/>
                <a:gd name="T8" fmla="*/ 185 w 191"/>
                <a:gd name="T9" fmla="*/ 0 h 11"/>
                <a:gd name="T10" fmla="*/ 191 w 191"/>
                <a:gd name="T11" fmla="*/ 6 h 11"/>
                <a:gd name="T12" fmla="*/ 185 w 191"/>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191" h="11">
                  <a:moveTo>
                    <a:pt x="185" y="11"/>
                  </a:moveTo>
                  <a:cubicBezTo>
                    <a:pt x="6" y="11"/>
                    <a:pt x="6" y="11"/>
                    <a:pt x="6" y="11"/>
                  </a:cubicBezTo>
                  <a:cubicBezTo>
                    <a:pt x="2" y="11"/>
                    <a:pt x="0" y="9"/>
                    <a:pt x="0" y="6"/>
                  </a:cubicBezTo>
                  <a:cubicBezTo>
                    <a:pt x="0" y="2"/>
                    <a:pt x="2" y="0"/>
                    <a:pt x="6" y="0"/>
                  </a:cubicBezTo>
                  <a:cubicBezTo>
                    <a:pt x="185" y="0"/>
                    <a:pt x="185" y="0"/>
                    <a:pt x="185" y="0"/>
                  </a:cubicBezTo>
                  <a:cubicBezTo>
                    <a:pt x="189" y="0"/>
                    <a:pt x="191" y="2"/>
                    <a:pt x="191" y="6"/>
                  </a:cubicBezTo>
                  <a:cubicBezTo>
                    <a:pt x="191" y="9"/>
                    <a:pt x="189" y="11"/>
                    <a:pt x="185" y="11"/>
                  </a:cubicBezTo>
                  <a:close/>
                </a:path>
              </a:pathLst>
            </a:custGeom>
            <a:solidFill>
              <a:srgbClr val="505050"/>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32597" fontAlgn="auto">
                <a:lnSpc>
                  <a:spcPct val="100000"/>
                </a:lnSpc>
                <a:spcBef>
                  <a:spcPts val="0"/>
                </a:spcBef>
                <a:spcAft>
                  <a:spcPts val="0"/>
                </a:spcAft>
                <a:buClrTx/>
                <a:buSzTx/>
                <a:buFontTx/>
                <a:buNone/>
                <a:tabLst/>
              </a:pPr>
              <a:endParaRPr kumimoji="0" lang="en-US" sz="1836" b="0" i="0" u="none" strike="noStrike" kern="0" cap="none" spc="0" normalizeH="0" baseline="0">
                <a:ln>
                  <a:noFill/>
                </a:ln>
                <a:solidFill>
                  <a:srgbClr val="1A1A1A"/>
                </a:solidFill>
                <a:effectLst/>
                <a:uLnTx/>
                <a:uFillTx/>
              </a:endParaRPr>
            </a:p>
          </p:txBody>
        </p:sp>
        <p:sp>
          <p:nvSpPr>
            <p:cNvPr id="122" name="Rectangle 43">
              <a:extLst>
                <a:ext uri="{FF2B5EF4-FFF2-40B4-BE49-F238E27FC236}">
                  <a16:creationId xmlns:a16="http://schemas.microsoft.com/office/drawing/2014/main" id="{AB3A5491-F398-47CB-BBBC-35E96F4E414D}"/>
                </a:ext>
              </a:extLst>
            </p:cNvPr>
            <p:cNvSpPr>
              <a:spLocks noChangeArrowheads="1"/>
            </p:cNvSpPr>
            <p:nvPr userDrawn="1"/>
          </p:nvSpPr>
          <p:spPr bwMode="gray">
            <a:xfrm>
              <a:off x="5429250" y="2722563"/>
              <a:ext cx="1339850" cy="628650"/>
            </a:xfrm>
            <a:prstGeom prst="rect">
              <a:avLst/>
            </a:prstGeom>
            <a:solidFill>
              <a:srgbClr val="505050"/>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lvl="0"/>
              <a:endParaRPr lang="en-US" sz="1836"/>
            </a:p>
          </p:txBody>
        </p:sp>
      </p:grpSp>
      <p:sp>
        <p:nvSpPr>
          <p:cNvPr id="149" name="Oval 148">
            <a:extLst>
              <a:ext uri="{FF2B5EF4-FFF2-40B4-BE49-F238E27FC236}">
                <a16:creationId xmlns:a16="http://schemas.microsoft.com/office/drawing/2014/main" id="{88B05F2C-2F66-43AA-A9E2-803B1F843606}"/>
              </a:ext>
            </a:extLst>
          </p:cNvPr>
          <p:cNvSpPr/>
          <p:nvPr userDrawn="1"/>
        </p:nvSpPr>
        <p:spPr bwMode="gray">
          <a:xfrm>
            <a:off x="8050273" y="1826348"/>
            <a:ext cx="1635020" cy="1634787"/>
          </a:xfrm>
          <a:prstGeom prst="ellipse">
            <a:avLst/>
          </a:prstGeom>
          <a:solidFill>
            <a:srgbClr val="232323"/>
          </a:solidFill>
          <a:ln w="10795" cap="flat" cmpd="sng" algn="ctr">
            <a:noFill/>
            <a:prstDash val="solid"/>
          </a:ln>
          <a:effectLst>
            <a:outerShdw blurRad="254000" dist="50800" dir="2700000" sx="101000" sy="101000" algn="tl" rotWithShape="0">
              <a:prstClr val="black">
                <a:alpha val="35000"/>
              </a:prstClr>
            </a:outerShdw>
          </a:effectLst>
        </p:spPr>
        <p:txBody>
          <a:bodyPr vert="horz" wrap="square" lIns="0" tIns="47551" rIns="0" bIns="47551" numCol="1" rtlCol="0" anchor="ctr" anchorCtr="0" compatLnSpc="1">
            <a:prstTxWarp prst="textNoShape">
              <a:avLst/>
            </a:prstTxWarp>
          </a:bodyPr>
          <a:lstStyle/>
          <a:p>
            <a:pPr marR="0" lvl="0" indent="0" algn="ctr" defTabSz="950663" fontAlgn="base">
              <a:lnSpc>
                <a:spcPct val="100000"/>
              </a:lnSpc>
              <a:spcBef>
                <a:spcPct val="0"/>
              </a:spcBef>
              <a:spcAft>
                <a:spcPct val="0"/>
              </a:spcAft>
              <a:buClrTx/>
              <a:buSzTx/>
              <a:buFontTx/>
              <a:buNone/>
              <a:tabLst/>
            </a:pPr>
            <a:endParaRPr kumimoji="0" lang="en-US" sz="204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Semilight"/>
            </a:endParaRPr>
          </a:p>
        </p:txBody>
      </p:sp>
      <p:grpSp>
        <p:nvGrpSpPr>
          <p:cNvPr id="148" name="Group 147">
            <a:extLst>
              <a:ext uri="{FF2B5EF4-FFF2-40B4-BE49-F238E27FC236}">
                <a16:creationId xmlns:a16="http://schemas.microsoft.com/office/drawing/2014/main" id="{E88D9ECD-A4C6-4CFD-BE83-83D944C0F97B}"/>
              </a:ext>
            </a:extLst>
          </p:cNvPr>
          <p:cNvGrpSpPr/>
          <p:nvPr userDrawn="1"/>
        </p:nvGrpSpPr>
        <p:grpSpPr bwMode="gray">
          <a:xfrm>
            <a:off x="8281096" y="2332367"/>
            <a:ext cx="1173375" cy="622749"/>
            <a:chOff x="6151563" y="1584325"/>
            <a:chExt cx="4276725" cy="2270126"/>
          </a:xfrm>
        </p:grpSpPr>
        <p:sp>
          <p:nvSpPr>
            <p:cNvPr id="129" name="Rectangle 47">
              <a:extLst>
                <a:ext uri="{FF2B5EF4-FFF2-40B4-BE49-F238E27FC236}">
                  <a16:creationId xmlns:a16="http://schemas.microsoft.com/office/drawing/2014/main" id="{26C055B8-93FF-46DA-B415-D8D54497176C}"/>
                </a:ext>
              </a:extLst>
            </p:cNvPr>
            <p:cNvSpPr>
              <a:spLocks noChangeArrowheads="1"/>
            </p:cNvSpPr>
            <p:nvPr userDrawn="1"/>
          </p:nvSpPr>
          <p:spPr bwMode="gray">
            <a:xfrm>
              <a:off x="6630988" y="1584325"/>
              <a:ext cx="3317875" cy="2084388"/>
            </a:xfrm>
            <a:prstGeom prst="rect">
              <a:avLst/>
            </a:prstGeom>
            <a:solidFill>
              <a:srgbClr val="737373"/>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32597" fontAlgn="auto">
                <a:lnSpc>
                  <a:spcPct val="100000"/>
                </a:lnSpc>
                <a:spcBef>
                  <a:spcPts val="0"/>
                </a:spcBef>
                <a:spcAft>
                  <a:spcPts val="0"/>
                </a:spcAft>
                <a:buClrTx/>
                <a:buSzTx/>
                <a:buFontTx/>
                <a:buNone/>
                <a:tabLst/>
              </a:pPr>
              <a:endParaRPr kumimoji="0" lang="en-US" sz="1836" b="0" i="0" u="none" strike="noStrike" kern="0" cap="none" spc="0" normalizeH="0" baseline="0">
                <a:ln>
                  <a:noFill/>
                </a:ln>
                <a:solidFill>
                  <a:srgbClr val="1A1A1A"/>
                </a:solidFill>
                <a:effectLst/>
                <a:uLnTx/>
                <a:uFillTx/>
              </a:endParaRPr>
            </a:p>
          </p:txBody>
        </p:sp>
        <p:sp>
          <p:nvSpPr>
            <p:cNvPr id="130" name="Rectangle 48">
              <a:extLst>
                <a:ext uri="{FF2B5EF4-FFF2-40B4-BE49-F238E27FC236}">
                  <a16:creationId xmlns:a16="http://schemas.microsoft.com/office/drawing/2014/main" id="{CFE4BDC0-DE0F-4728-875B-177D4395AAE0}"/>
                </a:ext>
              </a:extLst>
            </p:cNvPr>
            <p:cNvSpPr>
              <a:spLocks noChangeArrowheads="1"/>
            </p:cNvSpPr>
            <p:nvPr userDrawn="1"/>
          </p:nvSpPr>
          <p:spPr bwMode="gray">
            <a:xfrm>
              <a:off x="6848476" y="1785938"/>
              <a:ext cx="2879725" cy="17637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36"/>
            </a:p>
          </p:txBody>
        </p:sp>
        <p:sp>
          <p:nvSpPr>
            <p:cNvPr id="131" name="Freeform 49">
              <a:extLst>
                <a:ext uri="{FF2B5EF4-FFF2-40B4-BE49-F238E27FC236}">
                  <a16:creationId xmlns:a16="http://schemas.microsoft.com/office/drawing/2014/main" id="{DF9925D4-DE10-40F0-8BA3-16B00AE6C44D}"/>
                </a:ext>
              </a:extLst>
            </p:cNvPr>
            <p:cNvSpPr>
              <a:spLocks/>
            </p:cNvSpPr>
            <p:nvPr userDrawn="1"/>
          </p:nvSpPr>
          <p:spPr bwMode="gray">
            <a:xfrm>
              <a:off x="6151563" y="3668713"/>
              <a:ext cx="4276725" cy="185738"/>
            </a:xfrm>
            <a:custGeom>
              <a:avLst/>
              <a:gdLst>
                <a:gd name="T0" fmla="*/ 1265 w 1295"/>
                <a:gd name="T1" fmla="*/ 56 h 56"/>
                <a:gd name="T2" fmla="*/ 29 w 1295"/>
                <a:gd name="T3" fmla="*/ 56 h 56"/>
                <a:gd name="T4" fmla="*/ 0 w 1295"/>
                <a:gd name="T5" fmla="*/ 26 h 56"/>
                <a:gd name="T6" fmla="*/ 0 w 1295"/>
                <a:gd name="T7" fmla="*/ 0 h 56"/>
                <a:gd name="T8" fmla="*/ 1295 w 1295"/>
                <a:gd name="T9" fmla="*/ 0 h 56"/>
                <a:gd name="T10" fmla="*/ 1295 w 1295"/>
                <a:gd name="T11" fmla="*/ 26 h 56"/>
                <a:gd name="T12" fmla="*/ 1265 w 1295"/>
                <a:gd name="T13" fmla="*/ 56 h 56"/>
              </a:gdLst>
              <a:ahLst/>
              <a:cxnLst>
                <a:cxn ang="0">
                  <a:pos x="T0" y="T1"/>
                </a:cxn>
                <a:cxn ang="0">
                  <a:pos x="T2" y="T3"/>
                </a:cxn>
                <a:cxn ang="0">
                  <a:pos x="T4" y="T5"/>
                </a:cxn>
                <a:cxn ang="0">
                  <a:pos x="T6" y="T7"/>
                </a:cxn>
                <a:cxn ang="0">
                  <a:pos x="T8" y="T9"/>
                </a:cxn>
                <a:cxn ang="0">
                  <a:pos x="T10" y="T11"/>
                </a:cxn>
                <a:cxn ang="0">
                  <a:pos x="T12" y="T13"/>
                </a:cxn>
              </a:cxnLst>
              <a:rect l="0" t="0" r="r" b="b"/>
              <a:pathLst>
                <a:path w="1295" h="56">
                  <a:moveTo>
                    <a:pt x="1265" y="56"/>
                  </a:moveTo>
                  <a:cubicBezTo>
                    <a:pt x="29" y="56"/>
                    <a:pt x="29" y="56"/>
                    <a:pt x="29" y="56"/>
                  </a:cubicBezTo>
                  <a:cubicBezTo>
                    <a:pt x="13" y="56"/>
                    <a:pt x="0" y="43"/>
                    <a:pt x="0" y="26"/>
                  </a:cubicBezTo>
                  <a:cubicBezTo>
                    <a:pt x="0" y="0"/>
                    <a:pt x="0" y="0"/>
                    <a:pt x="0" y="0"/>
                  </a:cubicBezTo>
                  <a:cubicBezTo>
                    <a:pt x="1295" y="0"/>
                    <a:pt x="1295" y="0"/>
                    <a:pt x="1295" y="0"/>
                  </a:cubicBezTo>
                  <a:cubicBezTo>
                    <a:pt x="1295" y="26"/>
                    <a:pt x="1295" y="26"/>
                    <a:pt x="1295" y="26"/>
                  </a:cubicBezTo>
                  <a:cubicBezTo>
                    <a:pt x="1295" y="43"/>
                    <a:pt x="1282" y="56"/>
                    <a:pt x="1265" y="56"/>
                  </a:cubicBezTo>
                  <a:close/>
                </a:path>
              </a:pathLst>
            </a:custGeom>
            <a:solidFill>
              <a:srgbClr val="505050"/>
            </a:solidFill>
            <a:ln w="9525" cap="flat">
              <a:noFill/>
              <a:prstDash val="solid"/>
              <a:miter/>
            </a:ln>
            <a:extLst>
              <a:ext uri="{91240B29-F687-4F45-9708-019B960494DF}">
                <a14:hiddenLine xmlns:a14="http://schemas.microsoft.com/office/drawing/2010/main" w="9525">
                  <a:solidFill>
                    <a:srgbClr val="000000"/>
                  </a:solidFill>
                  <a:round/>
                  <a:headEnd/>
                  <a:tailEnd/>
                </a14:hiddenLine>
              </a:ext>
            </a:extLst>
          </p:spPr>
          <p:txBody>
            <a:bodyPr/>
            <a:lstStyle/>
            <a:p>
              <a:pPr lvl="0"/>
              <a:endParaRPr lang="en-US" sz="1836"/>
            </a:p>
          </p:txBody>
        </p:sp>
        <p:sp>
          <p:nvSpPr>
            <p:cNvPr id="132" name="Rectangle 50">
              <a:extLst>
                <a:ext uri="{FF2B5EF4-FFF2-40B4-BE49-F238E27FC236}">
                  <a16:creationId xmlns:a16="http://schemas.microsoft.com/office/drawing/2014/main" id="{E95E9909-20A7-4A13-8FBC-BB76A4AAD529}"/>
                </a:ext>
              </a:extLst>
            </p:cNvPr>
            <p:cNvSpPr>
              <a:spLocks noChangeArrowheads="1"/>
            </p:cNvSpPr>
            <p:nvPr userDrawn="1"/>
          </p:nvSpPr>
          <p:spPr bwMode="gray">
            <a:xfrm>
              <a:off x="7353301" y="2098675"/>
              <a:ext cx="865188" cy="330200"/>
            </a:xfrm>
            <a:prstGeom prst="rect">
              <a:avLst/>
            </a:prstGeom>
            <a:solidFill>
              <a:srgbClr val="505050"/>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lvl="0"/>
              <a:endParaRPr lang="en-US" sz="1836"/>
            </a:p>
          </p:txBody>
        </p:sp>
        <p:sp>
          <p:nvSpPr>
            <p:cNvPr id="133" name="Rectangle 51">
              <a:extLst>
                <a:ext uri="{FF2B5EF4-FFF2-40B4-BE49-F238E27FC236}">
                  <a16:creationId xmlns:a16="http://schemas.microsoft.com/office/drawing/2014/main" id="{2FD4C439-4658-45FA-AB12-5252FC20915B}"/>
                </a:ext>
              </a:extLst>
            </p:cNvPr>
            <p:cNvSpPr>
              <a:spLocks noChangeArrowheads="1"/>
            </p:cNvSpPr>
            <p:nvPr userDrawn="1"/>
          </p:nvSpPr>
          <p:spPr bwMode="gray">
            <a:xfrm>
              <a:off x="7086601" y="2098675"/>
              <a:ext cx="266700" cy="330200"/>
            </a:xfrm>
            <a:prstGeom prst="rect">
              <a:avLst/>
            </a:prstGeom>
            <a:solidFill>
              <a:schemeClr val="bg1"/>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lvl="0"/>
              <a:endParaRPr lang="en-US" sz="1836"/>
            </a:p>
          </p:txBody>
        </p:sp>
        <p:sp>
          <p:nvSpPr>
            <p:cNvPr id="134" name="Rectangle 52">
              <a:extLst>
                <a:ext uri="{FF2B5EF4-FFF2-40B4-BE49-F238E27FC236}">
                  <a16:creationId xmlns:a16="http://schemas.microsoft.com/office/drawing/2014/main" id="{D9CFF0E1-0AE6-43B7-BC45-CB587EB544AE}"/>
                </a:ext>
              </a:extLst>
            </p:cNvPr>
            <p:cNvSpPr>
              <a:spLocks noChangeArrowheads="1"/>
            </p:cNvSpPr>
            <p:nvPr userDrawn="1"/>
          </p:nvSpPr>
          <p:spPr bwMode="gray">
            <a:xfrm>
              <a:off x="7086601" y="2559050"/>
              <a:ext cx="1131888" cy="101600"/>
            </a:xfrm>
            <a:prstGeom prst="rect">
              <a:avLst/>
            </a:prstGeom>
            <a:solidFill>
              <a:srgbClr val="505050"/>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lvl="0"/>
              <a:endParaRPr lang="en-US" sz="1836"/>
            </a:p>
          </p:txBody>
        </p:sp>
        <p:sp>
          <p:nvSpPr>
            <p:cNvPr id="135" name="Rectangle 53">
              <a:extLst>
                <a:ext uri="{FF2B5EF4-FFF2-40B4-BE49-F238E27FC236}">
                  <a16:creationId xmlns:a16="http://schemas.microsoft.com/office/drawing/2014/main" id="{E57A2468-B3CA-4D73-B693-76A85B0F761F}"/>
                </a:ext>
              </a:extLst>
            </p:cNvPr>
            <p:cNvSpPr>
              <a:spLocks noChangeArrowheads="1"/>
            </p:cNvSpPr>
            <p:nvPr userDrawn="1"/>
          </p:nvSpPr>
          <p:spPr bwMode="gray">
            <a:xfrm>
              <a:off x="7086601" y="2744788"/>
              <a:ext cx="1131888" cy="101600"/>
            </a:xfrm>
            <a:prstGeom prst="rect">
              <a:avLst/>
            </a:prstGeom>
            <a:solidFill>
              <a:srgbClr val="505050"/>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lvl="0"/>
              <a:endParaRPr lang="en-US" sz="1836"/>
            </a:p>
          </p:txBody>
        </p:sp>
        <p:sp>
          <p:nvSpPr>
            <p:cNvPr id="136" name="Rectangle 54">
              <a:extLst>
                <a:ext uri="{FF2B5EF4-FFF2-40B4-BE49-F238E27FC236}">
                  <a16:creationId xmlns:a16="http://schemas.microsoft.com/office/drawing/2014/main" id="{590B34AA-176F-4A9B-8492-C9062CEEB0A2}"/>
                </a:ext>
              </a:extLst>
            </p:cNvPr>
            <p:cNvSpPr>
              <a:spLocks noChangeArrowheads="1"/>
            </p:cNvSpPr>
            <p:nvPr userDrawn="1"/>
          </p:nvSpPr>
          <p:spPr bwMode="gray">
            <a:xfrm>
              <a:off x="7086601" y="2925763"/>
              <a:ext cx="1131888" cy="106363"/>
            </a:xfrm>
            <a:prstGeom prst="rect">
              <a:avLst/>
            </a:prstGeom>
            <a:solidFill>
              <a:srgbClr val="505050"/>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lvl="0"/>
              <a:endParaRPr lang="en-US" sz="1836"/>
            </a:p>
          </p:txBody>
        </p:sp>
        <p:sp>
          <p:nvSpPr>
            <p:cNvPr id="137" name="Rectangle 55">
              <a:extLst>
                <a:ext uri="{FF2B5EF4-FFF2-40B4-BE49-F238E27FC236}">
                  <a16:creationId xmlns:a16="http://schemas.microsoft.com/office/drawing/2014/main" id="{B478D54E-B6DE-4ACF-B271-59436F9D78D0}"/>
                </a:ext>
              </a:extLst>
            </p:cNvPr>
            <p:cNvSpPr>
              <a:spLocks noChangeArrowheads="1"/>
            </p:cNvSpPr>
            <p:nvPr userDrawn="1"/>
          </p:nvSpPr>
          <p:spPr bwMode="gray">
            <a:xfrm>
              <a:off x="7086601" y="3111500"/>
              <a:ext cx="1131888" cy="103188"/>
            </a:xfrm>
            <a:prstGeom prst="rect">
              <a:avLst/>
            </a:prstGeom>
            <a:solidFill>
              <a:srgbClr val="505050"/>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lvl="0"/>
              <a:endParaRPr lang="en-US" sz="1836"/>
            </a:p>
          </p:txBody>
        </p:sp>
        <p:sp>
          <p:nvSpPr>
            <p:cNvPr id="138" name="Rectangle 56">
              <a:extLst>
                <a:ext uri="{FF2B5EF4-FFF2-40B4-BE49-F238E27FC236}">
                  <a16:creationId xmlns:a16="http://schemas.microsoft.com/office/drawing/2014/main" id="{10E94144-47B6-4CC4-8ACA-8555C206329A}"/>
                </a:ext>
              </a:extLst>
            </p:cNvPr>
            <p:cNvSpPr>
              <a:spLocks noChangeArrowheads="1"/>
            </p:cNvSpPr>
            <p:nvPr userDrawn="1"/>
          </p:nvSpPr>
          <p:spPr bwMode="gray">
            <a:xfrm>
              <a:off x="7086601" y="3297238"/>
              <a:ext cx="1131888" cy="103188"/>
            </a:xfrm>
            <a:prstGeom prst="rect">
              <a:avLst/>
            </a:prstGeom>
            <a:solidFill>
              <a:srgbClr val="505050"/>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lvl="0"/>
              <a:endParaRPr lang="en-US" sz="1836"/>
            </a:p>
          </p:txBody>
        </p:sp>
        <p:sp>
          <p:nvSpPr>
            <p:cNvPr id="139" name="Rectangle 57">
              <a:extLst>
                <a:ext uri="{FF2B5EF4-FFF2-40B4-BE49-F238E27FC236}">
                  <a16:creationId xmlns:a16="http://schemas.microsoft.com/office/drawing/2014/main" id="{884B7082-B3DA-41C6-888E-340C61D061D8}"/>
                </a:ext>
              </a:extLst>
            </p:cNvPr>
            <p:cNvSpPr>
              <a:spLocks noChangeArrowheads="1"/>
            </p:cNvSpPr>
            <p:nvPr userDrawn="1"/>
          </p:nvSpPr>
          <p:spPr bwMode="gray">
            <a:xfrm>
              <a:off x="8337551" y="2098675"/>
              <a:ext cx="314325" cy="336550"/>
            </a:xfrm>
            <a:prstGeom prst="rect">
              <a:avLst/>
            </a:prstGeom>
            <a:solidFill>
              <a:srgbClr val="737373"/>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32597" fontAlgn="auto">
                <a:lnSpc>
                  <a:spcPct val="100000"/>
                </a:lnSpc>
                <a:spcBef>
                  <a:spcPts val="0"/>
                </a:spcBef>
                <a:spcAft>
                  <a:spcPts val="0"/>
                </a:spcAft>
                <a:buClrTx/>
                <a:buSzTx/>
                <a:buFontTx/>
                <a:buNone/>
                <a:tabLst/>
              </a:pPr>
              <a:endParaRPr kumimoji="0" lang="en-US" sz="1836" b="0" i="0" u="none" strike="noStrike" kern="0" cap="none" spc="0" normalizeH="0" baseline="0">
                <a:ln>
                  <a:noFill/>
                </a:ln>
                <a:solidFill>
                  <a:srgbClr val="1A1A1A"/>
                </a:solidFill>
                <a:effectLst/>
                <a:uLnTx/>
                <a:uFillTx/>
              </a:endParaRPr>
            </a:p>
          </p:txBody>
        </p:sp>
        <p:sp>
          <p:nvSpPr>
            <p:cNvPr id="140" name="Rectangle 58">
              <a:extLst>
                <a:ext uri="{FF2B5EF4-FFF2-40B4-BE49-F238E27FC236}">
                  <a16:creationId xmlns:a16="http://schemas.microsoft.com/office/drawing/2014/main" id="{EAB98FDB-F070-4FD8-8674-449941060C9E}"/>
                </a:ext>
              </a:extLst>
            </p:cNvPr>
            <p:cNvSpPr>
              <a:spLocks noChangeArrowheads="1"/>
            </p:cNvSpPr>
            <p:nvPr userDrawn="1"/>
          </p:nvSpPr>
          <p:spPr bwMode="gray">
            <a:xfrm>
              <a:off x="8764588" y="2098675"/>
              <a:ext cx="312738" cy="336550"/>
            </a:xfrm>
            <a:prstGeom prst="rect">
              <a:avLst/>
            </a:prstGeom>
            <a:solidFill>
              <a:srgbClr val="737373"/>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32597" fontAlgn="auto">
                <a:lnSpc>
                  <a:spcPct val="100000"/>
                </a:lnSpc>
                <a:spcBef>
                  <a:spcPts val="0"/>
                </a:spcBef>
                <a:spcAft>
                  <a:spcPts val="0"/>
                </a:spcAft>
                <a:buClrTx/>
                <a:buSzTx/>
                <a:buFontTx/>
                <a:buNone/>
                <a:tabLst/>
              </a:pPr>
              <a:endParaRPr kumimoji="0" lang="en-US" sz="1836" b="0" i="0" u="none" strike="noStrike" kern="0" cap="none" spc="0" normalizeH="0" baseline="0">
                <a:ln>
                  <a:noFill/>
                </a:ln>
                <a:solidFill>
                  <a:srgbClr val="1A1A1A"/>
                </a:solidFill>
                <a:effectLst/>
                <a:uLnTx/>
                <a:uFillTx/>
              </a:endParaRPr>
            </a:p>
          </p:txBody>
        </p:sp>
        <p:sp>
          <p:nvSpPr>
            <p:cNvPr id="141" name="Rectangle 59">
              <a:extLst>
                <a:ext uri="{FF2B5EF4-FFF2-40B4-BE49-F238E27FC236}">
                  <a16:creationId xmlns:a16="http://schemas.microsoft.com/office/drawing/2014/main" id="{B045539F-5CE5-47A9-A17E-1643D4CD9B2A}"/>
                </a:ext>
              </a:extLst>
            </p:cNvPr>
            <p:cNvSpPr>
              <a:spLocks noChangeArrowheads="1"/>
            </p:cNvSpPr>
            <p:nvPr userDrawn="1"/>
          </p:nvSpPr>
          <p:spPr bwMode="gray">
            <a:xfrm>
              <a:off x="9193213" y="2098675"/>
              <a:ext cx="314325" cy="336550"/>
            </a:xfrm>
            <a:prstGeom prst="rect">
              <a:avLst/>
            </a:prstGeom>
            <a:solidFill>
              <a:srgbClr val="737373"/>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32597" fontAlgn="auto">
                <a:lnSpc>
                  <a:spcPct val="100000"/>
                </a:lnSpc>
                <a:spcBef>
                  <a:spcPts val="0"/>
                </a:spcBef>
                <a:spcAft>
                  <a:spcPts val="0"/>
                </a:spcAft>
                <a:buClrTx/>
                <a:buSzTx/>
                <a:buFontTx/>
                <a:buNone/>
                <a:tabLst/>
              </a:pPr>
              <a:endParaRPr kumimoji="0" lang="en-US" sz="1836" b="0" i="0" u="none" strike="noStrike" kern="0" cap="none" spc="0" normalizeH="0" baseline="0">
                <a:ln>
                  <a:noFill/>
                </a:ln>
                <a:solidFill>
                  <a:srgbClr val="1A1A1A"/>
                </a:solidFill>
                <a:effectLst/>
                <a:uLnTx/>
                <a:uFillTx/>
              </a:endParaRPr>
            </a:p>
          </p:txBody>
        </p:sp>
        <p:sp>
          <p:nvSpPr>
            <p:cNvPr id="142" name="Rectangle 60">
              <a:extLst>
                <a:ext uri="{FF2B5EF4-FFF2-40B4-BE49-F238E27FC236}">
                  <a16:creationId xmlns:a16="http://schemas.microsoft.com/office/drawing/2014/main" id="{C0C7BB4D-3B48-4D4F-B494-4C1EE0FD7C1C}"/>
                </a:ext>
              </a:extLst>
            </p:cNvPr>
            <p:cNvSpPr>
              <a:spLocks noChangeArrowheads="1"/>
            </p:cNvSpPr>
            <p:nvPr userDrawn="1"/>
          </p:nvSpPr>
          <p:spPr bwMode="gray">
            <a:xfrm>
              <a:off x="8337551" y="2581275"/>
              <a:ext cx="314325" cy="334963"/>
            </a:xfrm>
            <a:prstGeom prst="rect">
              <a:avLst/>
            </a:prstGeom>
            <a:solidFill>
              <a:srgbClr val="737373"/>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32597" fontAlgn="auto">
                <a:lnSpc>
                  <a:spcPct val="100000"/>
                </a:lnSpc>
                <a:spcBef>
                  <a:spcPts val="0"/>
                </a:spcBef>
                <a:spcAft>
                  <a:spcPts val="0"/>
                </a:spcAft>
                <a:buClrTx/>
                <a:buSzTx/>
                <a:buFontTx/>
                <a:buNone/>
                <a:tabLst/>
              </a:pPr>
              <a:endParaRPr kumimoji="0" lang="en-US" sz="1836" b="0" i="0" u="none" strike="noStrike" kern="0" cap="none" spc="0" normalizeH="0" baseline="0">
                <a:ln>
                  <a:noFill/>
                </a:ln>
                <a:solidFill>
                  <a:srgbClr val="1A1A1A"/>
                </a:solidFill>
                <a:effectLst/>
                <a:uLnTx/>
                <a:uFillTx/>
              </a:endParaRPr>
            </a:p>
          </p:txBody>
        </p:sp>
        <p:sp>
          <p:nvSpPr>
            <p:cNvPr id="143" name="Rectangle 61">
              <a:extLst>
                <a:ext uri="{FF2B5EF4-FFF2-40B4-BE49-F238E27FC236}">
                  <a16:creationId xmlns:a16="http://schemas.microsoft.com/office/drawing/2014/main" id="{0BFA0E04-B61F-491E-8CEE-282132478766}"/>
                </a:ext>
              </a:extLst>
            </p:cNvPr>
            <p:cNvSpPr>
              <a:spLocks noChangeArrowheads="1"/>
            </p:cNvSpPr>
            <p:nvPr userDrawn="1"/>
          </p:nvSpPr>
          <p:spPr bwMode="gray">
            <a:xfrm>
              <a:off x="8764588" y="2581275"/>
              <a:ext cx="312738" cy="334963"/>
            </a:xfrm>
            <a:prstGeom prst="rect">
              <a:avLst/>
            </a:prstGeom>
            <a:solidFill>
              <a:srgbClr val="737373"/>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32597" fontAlgn="auto">
                <a:lnSpc>
                  <a:spcPct val="100000"/>
                </a:lnSpc>
                <a:spcBef>
                  <a:spcPts val="0"/>
                </a:spcBef>
                <a:spcAft>
                  <a:spcPts val="0"/>
                </a:spcAft>
                <a:buClrTx/>
                <a:buSzTx/>
                <a:buFontTx/>
                <a:buNone/>
                <a:tabLst/>
              </a:pPr>
              <a:endParaRPr kumimoji="0" lang="en-US" sz="1836" b="0" i="0" u="none" strike="noStrike" kern="0" cap="none" spc="0" normalizeH="0" baseline="0">
                <a:ln>
                  <a:noFill/>
                </a:ln>
                <a:solidFill>
                  <a:srgbClr val="1A1A1A"/>
                </a:solidFill>
                <a:effectLst/>
                <a:uLnTx/>
                <a:uFillTx/>
              </a:endParaRPr>
            </a:p>
          </p:txBody>
        </p:sp>
        <p:sp>
          <p:nvSpPr>
            <p:cNvPr id="144" name="Rectangle 62">
              <a:extLst>
                <a:ext uri="{FF2B5EF4-FFF2-40B4-BE49-F238E27FC236}">
                  <a16:creationId xmlns:a16="http://schemas.microsoft.com/office/drawing/2014/main" id="{AFB42A0A-BD91-43E7-988D-573EEC534564}"/>
                </a:ext>
              </a:extLst>
            </p:cNvPr>
            <p:cNvSpPr>
              <a:spLocks noChangeArrowheads="1"/>
            </p:cNvSpPr>
            <p:nvPr userDrawn="1"/>
          </p:nvSpPr>
          <p:spPr bwMode="gray">
            <a:xfrm>
              <a:off x="9193213" y="2581275"/>
              <a:ext cx="314325" cy="334963"/>
            </a:xfrm>
            <a:prstGeom prst="rect">
              <a:avLst/>
            </a:prstGeom>
            <a:solidFill>
              <a:srgbClr val="737373"/>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32597" fontAlgn="auto">
                <a:lnSpc>
                  <a:spcPct val="100000"/>
                </a:lnSpc>
                <a:spcBef>
                  <a:spcPts val="0"/>
                </a:spcBef>
                <a:spcAft>
                  <a:spcPts val="0"/>
                </a:spcAft>
                <a:buClrTx/>
                <a:buSzTx/>
                <a:buFontTx/>
                <a:buNone/>
                <a:tabLst/>
              </a:pPr>
              <a:endParaRPr kumimoji="0" lang="en-US" sz="1836" b="0" i="0" u="none" strike="noStrike" kern="0" cap="none" spc="0" normalizeH="0" baseline="0">
                <a:ln>
                  <a:noFill/>
                </a:ln>
                <a:solidFill>
                  <a:srgbClr val="1A1A1A"/>
                </a:solidFill>
                <a:effectLst/>
                <a:uLnTx/>
                <a:uFillTx/>
              </a:endParaRPr>
            </a:p>
          </p:txBody>
        </p:sp>
        <p:sp>
          <p:nvSpPr>
            <p:cNvPr id="145" name="Rectangle 63">
              <a:extLst>
                <a:ext uri="{FF2B5EF4-FFF2-40B4-BE49-F238E27FC236}">
                  <a16:creationId xmlns:a16="http://schemas.microsoft.com/office/drawing/2014/main" id="{BA15039E-DBE6-4F6E-80B1-70B510D54B0F}"/>
                </a:ext>
              </a:extLst>
            </p:cNvPr>
            <p:cNvSpPr>
              <a:spLocks noChangeArrowheads="1"/>
            </p:cNvSpPr>
            <p:nvPr userDrawn="1"/>
          </p:nvSpPr>
          <p:spPr bwMode="gray">
            <a:xfrm>
              <a:off x="8337551" y="3062288"/>
              <a:ext cx="314325" cy="338138"/>
            </a:xfrm>
            <a:prstGeom prst="rect">
              <a:avLst/>
            </a:prstGeom>
            <a:solidFill>
              <a:srgbClr val="737373"/>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32597" fontAlgn="auto">
                <a:lnSpc>
                  <a:spcPct val="100000"/>
                </a:lnSpc>
                <a:spcBef>
                  <a:spcPts val="0"/>
                </a:spcBef>
                <a:spcAft>
                  <a:spcPts val="0"/>
                </a:spcAft>
                <a:buClrTx/>
                <a:buSzTx/>
                <a:buFontTx/>
                <a:buNone/>
                <a:tabLst/>
              </a:pPr>
              <a:endParaRPr kumimoji="0" lang="en-US" sz="1836" b="0" i="0" u="none" strike="noStrike" kern="0" cap="none" spc="0" normalizeH="0" baseline="0">
                <a:ln>
                  <a:noFill/>
                </a:ln>
                <a:solidFill>
                  <a:srgbClr val="1A1A1A"/>
                </a:solidFill>
                <a:effectLst/>
                <a:uLnTx/>
                <a:uFillTx/>
              </a:endParaRPr>
            </a:p>
          </p:txBody>
        </p:sp>
        <p:sp>
          <p:nvSpPr>
            <p:cNvPr id="146" name="Rectangle 64">
              <a:extLst>
                <a:ext uri="{FF2B5EF4-FFF2-40B4-BE49-F238E27FC236}">
                  <a16:creationId xmlns:a16="http://schemas.microsoft.com/office/drawing/2014/main" id="{265A4B65-72CE-4B68-9D58-5199411F4C96}"/>
                </a:ext>
              </a:extLst>
            </p:cNvPr>
            <p:cNvSpPr>
              <a:spLocks noChangeArrowheads="1"/>
            </p:cNvSpPr>
            <p:nvPr userDrawn="1"/>
          </p:nvSpPr>
          <p:spPr bwMode="gray">
            <a:xfrm>
              <a:off x="8764588" y="3062288"/>
              <a:ext cx="312738" cy="338138"/>
            </a:xfrm>
            <a:prstGeom prst="rect">
              <a:avLst/>
            </a:prstGeom>
            <a:solidFill>
              <a:srgbClr val="737373"/>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32597" fontAlgn="auto">
                <a:lnSpc>
                  <a:spcPct val="100000"/>
                </a:lnSpc>
                <a:spcBef>
                  <a:spcPts val="0"/>
                </a:spcBef>
                <a:spcAft>
                  <a:spcPts val="0"/>
                </a:spcAft>
                <a:buClrTx/>
                <a:buSzTx/>
                <a:buFontTx/>
                <a:buNone/>
                <a:tabLst/>
              </a:pPr>
              <a:endParaRPr kumimoji="0" lang="en-US" sz="1836" b="0" i="0" u="none" strike="noStrike" kern="0" cap="none" spc="0" normalizeH="0" baseline="0">
                <a:ln>
                  <a:noFill/>
                </a:ln>
                <a:solidFill>
                  <a:srgbClr val="1A1A1A"/>
                </a:solidFill>
                <a:effectLst/>
                <a:uLnTx/>
                <a:uFillTx/>
              </a:endParaRPr>
            </a:p>
          </p:txBody>
        </p:sp>
        <p:sp>
          <p:nvSpPr>
            <p:cNvPr id="147" name="Rectangle 65">
              <a:extLst>
                <a:ext uri="{FF2B5EF4-FFF2-40B4-BE49-F238E27FC236}">
                  <a16:creationId xmlns:a16="http://schemas.microsoft.com/office/drawing/2014/main" id="{9602881A-C071-4CA3-9947-55E1E8A8C5B1}"/>
                </a:ext>
              </a:extLst>
            </p:cNvPr>
            <p:cNvSpPr>
              <a:spLocks noChangeArrowheads="1"/>
            </p:cNvSpPr>
            <p:nvPr userDrawn="1"/>
          </p:nvSpPr>
          <p:spPr bwMode="gray">
            <a:xfrm>
              <a:off x="9193213" y="3062288"/>
              <a:ext cx="314325" cy="338138"/>
            </a:xfrm>
            <a:prstGeom prst="rect">
              <a:avLst/>
            </a:prstGeom>
            <a:solidFill>
              <a:srgbClr val="737373"/>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R="0" lvl="0" indent="0" defTabSz="932597" fontAlgn="auto">
                <a:lnSpc>
                  <a:spcPct val="100000"/>
                </a:lnSpc>
                <a:spcBef>
                  <a:spcPts val="0"/>
                </a:spcBef>
                <a:spcAft>
                  <a:spcPts val="0"/>
                </a:spcAft>
                <a:buClrTx/>
                <a:buSzTx/>
                <a:buFontTx/>
                <a:buNone/>
                <a:tabLst/>
              </a:pPr>
              <a:endParaRPr kumimoji="0" lang="en-US" sz="1836" b="0" i="0" u="none" strike="noStrike" kern="0" cap="none" spc="0" normalizeH="0" baseline="0">
                <a:ln>
                  <a:noFill/>
                </a:ln>
                <a:solidFill>
                  <a:srgbClr val="1A1A1A"/>
                </a:solidFill>
                <a:effectLst/>
                <a:uLnTx/>
                <a:uFillTx/>
              </a:endParaRPr>
            </a:p>
          </p:txBody>
        </p:sp>
      </p:grpSp>
      <p:sp>
        <p:nvSpPr>
          <p:cNvPr id="205" name="Multiplication Sign 204">
            <a:extLst>
              <a:ext uri="{FF2B5EF4-FFF2-40B4-BE49-F238E27FC236}">
                <a16:creationId xmlns:a16="http://schemas.microsoft.com/office/drawing/2014/main" id="{464A0F58-5D65-499E-8280-34A9DFF27F4A}"/>
              </a:ext>
            </a:extLst>
          </p:cNvPr>
          <p:cNvSpPr/>
          <p:nvPr userDrawn="1"/>
        </p:nvSpPr>
        <p:spPr bwMode="ltGray">
          <a:xfrm>
            <a:off x="3716299" y="2887412"/>
            <a:ext cx="729576" cy="729468"/>
          </a:xfrm>
          <a:prstGeom prst="mathMultiply">
            <a:avLst>
              <a:gd name="adj1" fmla="val 16854"/>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dirty="0" err="1">
              <a:gradFill>
                <a:gsLst>
                  <a:gs pos="0">
                    <a:srgbClr val="FFFFFF"/>
                  </a:gs>
                  <a:gs pos="100000">
                    <a:srgbClr val="FFFFFF"/>
                  </a:gs>
                </a:gsLst>
                <a:lin ang="5400000" scaled="0"/>
              </a:gradFill>
              <a:ea typeface="Segoe UI" pitchFamily="34" charset="0"/>
              <a:cs typeface="Segoe UI" pitchFamily="34" charset="0"/>
            </a:endParaRPr>
          </a:p>
        </p:txBody>
      </p:sp>
      <p:sp>
        <p:nvSpPr>
          <p:cNvPr id="211" name="Multiplication Sign 210">
            <a:extLst>
              <a:ext uri="{FF2B5EF4-FFF2-40B4-BE49-F238E27FC236}">
                <a16:creationId xmlns:a16="http://schemas.microsoft.com/office/drawing/2014/main" id="{69338860-60E4-44A3-B6C1-0BC1315BA942}"/>
              </a:ext>
            </a:extLst>
          </p:cNvPr>
          <p:cNvSpPr/>
          <p:nvPr userDrawn="1"/>
        </p:nvSpPr>
        <p:spPr bwMode="ltGray">
          <a:xfrm>
            <a:off x="6397656" y="2887412"/>
            <a:ext cx="729576" cy="729468"/>
          </a:xfrm>
          <a:prstGeom prst="mathMultiply">
            <a:avLst>
              <a:gd name="adj1" fmla="val 16854"/>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dirty="0" err="1">
              <a:gradFill>
                <a:gsLst>
                  <a:gs pos="0">
                    <a:srgbClr val="FFFFFF"/>
                  </a:gs>
                  <a:gs pos="100000">
                    <a:srgbClr val="FFFFFF"/>
                  </a:gs>
                </a:gsLst>
                <a:lin ang="5400000" scaled="0"/>
              </a:gradFill>
              <a:ea typeface="Segoe UI" pitchFamily="34" charset="0"/>
              <a:cs typeface="Segoe UI" pitchFamily="34" charset="0"/>
            </a:endParaRPr>
          </a:p>
        </p:txBody>
      </p:sp>
      <p:sp>
        <p:nvSpPr>
          <p:cNvPr id="214" name="Multiplication Sign 213">
            <a:extLst>
              <a:ext uri="{FF2B5EF4-FFF2-40B4-BE49-F238E27FC236}">
                <a16:creationId xmlns:a16="http://schemas.microsoft.com/office/drawing/2014/main" id="{DFD379AB-2220-4E7F-85FE-EBBE910DB5C2}"/>
              </a:ext>
            </a:extLst>
          </p:cNvPr>
          <p:cNvSpPr/>
          <p:nvPr userDrawn="1"/>
        </p:nvSpPr>
        <p:spPr bwMode="ltGray">
          <a:xfrm>
            <a:off x="9003621" y="2887412"/>
            <a:ext cx="729576" cy="729468"/>
          </a:xfrm>
          <a:prstGeom prst="mathMultiply">
            <a:avLst>
              <a:gd name="adj1" fmla="val 16854"/>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dirty="0" err="1">
              <a:gradFill>
                <a:gsLst>
                  <a:gs pos="0">
                    <a:srgbClr val="FFFFFF"/>
                  </a:gs>
                  <a:gs pos="100000">
                    <a:srgbClr val="FFFFFF"/>
                  </a:gs>
                </a:gsLst>
                <a:lin ang="5400000" scaled="0"/>
              </a:gradFill>
              <a:ea typeface="Segoe UI" pitchFamily="34" charset="0"/>
              <a:cs typeface="Segoe UI" pitchFamily="34" charset="0"/>
            </a:endParaRPr>
          </a:p>
        </p:txBody>
      </p:sp>
      <p:grpSp>
        <p:nvGrpSpPr>
          <p:cNvPr id="4" name="Group 3">
            <a:extLst>
              <a:ext uri="{FF2B5EF4-FFF2-40B4-BE49-F238E27FC236}">
                <a16:creationId xmlns:a16="http://schemas.microsoft.com/office/drawing/2014/main" id="{8971C9C6-D4A9-4DFA-9E2D-9E501DB092DC}"/>
              </a:ext>
            </a:extLst>
          </p:cNvPr>
          <p:cNvGrpSpPr/>
          <p:nvPr userDrawn="1"/>
        </p:nvGrpSpPr>
        <p:grpSpPr bwMode="gray">
          <a:xfrm>
            <a:off x="3195087" y="2343998"/>
            <a:ext cx="732605" cy="555390"/>
            <a:chOff x="3132278" y="2298246"/>
            <a:chExt cx="718204" cy="544549"/>
          </a:xfrm>
        </p:grpSpPr>
        <p:sp>
          <p:nvSpPr>
            <p:cNvPr id="79" name="Freeform: Shape 78">
              <a:extLst>
                <a:ext uri="{FF2B5EF4-FFF2-40B4-BE49-F238E27FC236}">
                  <a16:creationId xmlns:a16="http://schemas.microsoft.com/office/drawing/2014/main" id="{19123BC5-D4FA-46FE-A2AC-4D6533EA9AB2}"/>
                </a:ext>
              </a:extLst>
            </p:cNvPr>
            <p:cNvSpPr/>
            <p:nvPr/>
          </p:nvSpPr>
          <p:spPr bwMode="gray">
            <a:xfrm>
              <a:off x="3194451" y="2298246"/>
              <a:ext cx="107195" cy="171511"/>
            </a:xfrm>
            <a:custGeom>
              <a:avLst/>
              <a:gdLst/>
              <a:ahLst/>
              <a:cxnLst/>
              <a:rect l="0" t="0" r="0" b="0"/>
              <a:pathLst>
                <a:path w="95250" h="152400">
                  <a:moveTo>
                    <a:pt x="81439" y="147161"/>
                  </a:moveTo>
                  <a:lnTo>
                    <a:pt x="20479" y="147161"/>
                  </a:lnTo>
                  <a:cubicBezTo>
                    <a:pt x="13811" y="147161"/>
                    <a:pt x="7144" y="141446"/>
                    <a:pt x="7144" y="133826"/>
                  </a:cubicBezTo>
                  <a:lnTo>
                    <a:pt x="7144" y="19526"/>
                  </a:lnTo>
                  <a:cubicBezTo>
                    <a:pt x="7144" y="12859"/>
                    <a:pt x="12859" y="7144"/>
                    <a:pt x="20479" y="7144"/>
                  </a:cubicBezTo>
                  <a:lnTo>
                    <a:pt x="81439" y="7144"/>
                  </a:lnTo>
                  <a:cubicBezTo>
                    <a:pt x="88106" y="7144"/>
                    <a:pt x="94774" y="12859"/>
                    <a:pt x="94774" y="20479"/>
                  </a:cubicBezTo>
                  <a:lnTo>
                    <a:pt x="94774" y="134779"/>
                  </a:lnTo>
                  <a:cubicBezTo>
                    <a:pt x="94774" y="141446"/>
                    <a:pt x="88106" y="147161"/>
                    <a:pt x="81439" y="147161"/>
                  </a:cubicBezTo>
                  <a:close/>
                </a:path>
              </a:pathLst>
            </a:custGeom>
            <a:solidFill>
              <a:srgbClr val="737373"/>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32597" eaLnBrk="1" fontAlgn="auto" latinLnBrk="0" hangingPunct="1">
                <a:lnSpc>
                  <a:spcPct val="100000"/>
                </a:lnSpc>
                <a:spcBef>
                  <a:spcPts val="0"/>
                </a:spcBef>
                <a:spcAft>
                  <a:spcPts val="0"/>
                </a:spcAft>
                <a:buClrTx/>
                <a:buSzTx/>
                <a:buFontTx/>
                <a:buNone/>
                <a:tabLst/>
                <a:defRPr/>
              </a:pPr>
              <a:endParaRPr kumimoji="0" lang="en-US" sz="1836" b="0" i="0" u="none" strike="noStrike" kern="0" cap="none" spc="0" normalizeH="0" baseline="0" noProof="0" dirty="0">
                <a:ln>
                  <a:noFill/>
                </a:ln>
                <a:solidFill>
                  <a:srgbClr val="1A1A1A"/>
                </a:solidFill>
                <a:effectLst/>
                <a:uLnTx/>
                <a:uFillTx/>
              </a:endParaRPr>
            </a:p>
          </p:txBody>
        </p:sp>
        <p:sp>
          <p:nvSpPr>
            <p:cNvPr id="80" name="Freeform: Shape 79">
              <a:extLst>
                <a:ext uri="{FF2B5EF4-FFF2-40B4-BE49-F238E27FC236}">
                  <a16:creationId xmlns:a16="http://schemas.microsoft.com/office/drawing/2014/main" id="{5711D87E-2859-4301-A153-9C62DB528E0B}"/>
                </a:ext>
              </a:extLst>
            </p:cNvPr>
            <p:cNvSpPr/>
            <p:nvPr/>
          </p:nvSpPr>
          <p:spPr bwMode="gray">
            <a:xfrm>
              <a:off x="3293070" y="2417233"/>
              <a:ext cx="557412" cy="407339"/>
            </a:xfrm>
            <a:custGeom>
              <a:avLst/>
              <a:gdLst/>
              <a:ahLst/>
              <a:cxnLst/>
              <a:rect l="0" t="0" r="0" b="0"/>
              <a:pathLst>
                <a:path w="495300" h="361950">
                  <a:moveTo>
                    <a:pt x="488156" y="31909"/>
                  </a:moveTo>
                  <a:lnTo>
                    <a:pt x="439579" y="7144"/>
                  </a:lnTo>
                  <a:lnTo>
                    <a:pt x="7144" y="7144"/>
                  </a:lnTo>
                  <a:lnTo>
                    <a:pt x="7144" y="356711"/>
                  </a:lnTo>
                  <a:lnTo>
                    <a:pt x="433864" y="356711"/>
                  </a:lnTo>
                  <a:lnTo>
                    <a:pt x="488156" y="328136"/>
                  </a:lnTo>
                  <a:close/>
                </a:path>
              </a:pathLst>
            </a:custGeom>
            <a:solidFill>
              <a:srgbClr val="737373"/>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32597" eaLnBrk="1" fontAlgn="auto" latinLnBrk="0" hangingPunct="1">
                <a:lnSpc>
                  <a:spcPct val="100000"/>
                </a:lnSpc>
                <a:spcBef>
                  <a:spcPts val="0"/>
                </a:spcBef>
                <a:spcAft>
                  <a:spcPts val="0"/>
                </a:spcAft>
                <a:buClrTx/>
                <a:buSzTx/>
                <a:buFontTx/>
                <a:buNone/>
                <a:tabLst/>
                <a:defRPr/>
              </a:pPr>
              <a:endParaRPr kumimoji="0" lang="en-US" sz="1836" b="0" i="0" u="none" strike="noStrike" kern="0" cap="none" spc="0" normalizeH="0" baseline="0" noProof="0" dirty="0">
                <a:ln>
                  <a:noFill/>
                </a:ln>
                <a:solidFill>
                  <a:srgbClr val="1A1A1A"/>
                </a:solidFill>
                <a:effectLst/>
                <a:uLnTx/>
                <a:uFillTx/>
              </a:endParaRPr>
            </a:p>
          </p:txBody>
        </p:sp>
        <p:sp>
          <p:nvSpPr>
            <p:cNvPr id="81" name="Freeform: Shape 80">
              <a:extLst>
                <a:ext uri="{FF2B5EF4-FFF2-40B4-BE49-F238E27FC236}">
                  <a16:creationId xmlns:a16="http://schemas.microsoft.com/office/drawing/2014/main" id="{A4F64010-C37F-4B0B-8C4B-E5CD5398E636}"/>
                </a:ext>
              </a:extLst>
            </p:cNvPr>
            <p:cNvSpPr/>
            <p:nvPr/>
          </p:nvSpPr>
          <p:spPr bwMode="gray">
            <a:xfrm>
              <a:off x="3293070" y="2392577"/>
              <a:ext cx="557412" cy="64317"/>
            </a:xfrm>
            <a:custGeom>
              <a:avLst/>
              <a:gdLst/>
              <a:ahLst/>
              <a:cxnLst/>
              <a:rect l="0" t="0" r="0" b="0"/>
              <a:pathLst>
                <a:path w="495300" h="57150">
                  <a:moveTo>
                    <a:pt x="488156" y="53816"/>
                  </a:moveTo>
                  <a:lnTo>
                    <a:pt x="488156" y="49054"/>
                  </a:lnTo>
                  <a:cubicBezTo>
                    <a:pt x="488156" y="26194"/>
                    <a:pt x="469106" y="7144"/>
                    <a:pt x="446246" y="7144"/>
                  </a:cubicBezTo>
                  <a:lnTo>
                    <a:pt x="7144" y="7144"/>
                  </a:lnTo>
                  <a:lnTo>
                    <a:pt x="7144" y="53816"/>
                  </a:lnTo>
                  <a:lnTo>
                    <a:pt x="488156" y="53816"/>
                  </a:lnTo>
                  <a:close/>
                </a:path>
              </a:pathLst>
            </a:custGeom>
            <a:solidFill>
              <a:srgbClr val="D2D2D2"/>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32597" eaLnBrk="1" fontAlgn="auto" latinLnBrk="0" hangingPunct="1">
                <a:lnSpc>
                  <a:spcPct val="100000"/>
                </a:lnSpc>
                <a:spcBef>
                  <a:spcPts val="0"/>
                </a:spcBef>
                <a:spcAft>
                  <a:spcPts val="0"/>
                </a:spcAft>
                <a:buClrTx/>
                <a:buSzTx/>
                <a:buFontTx/>
                <a:buNone/>
                <a:tabLst/>
                <a:defRPr/>
              </a:pPr>
              <a:endParaRPr kumimoji="0" lang="en-US" sz="1836" b="0" i="0" u="none" strike="noStrike" kern="0" cap="none" spc="0" normalizeH="0" baseline="0" noProof="0">
                <a:ln>
                  <a:noFill/>
                </a:ln>
                <a:solidFill>
                  <a:srgbClr val="1A1A1A"/>
                </a:solidFill>
                <a:effectLst/>
                <a:uLnTx/>
                <a:uFillTx/>
              </a:endParaRPr>
            </a:p>
          </p:txBody>
        </p:sp>
        <p:sp>
          <p:nvSpPr>
            <p:cNvPr id="82" name="Freeform: Shape 81">
              <a:extLst>
                <a:ext uri="{FF2B5EF4-FFF2-40B4-BE49-F238E27FC236}">
                  <a16:creationId xmlns:a16="http://schemas.microsoft.com/office/drawing/2014/main" id="{DF5111A6-FF13-4B86-9A02-4968F86EFDFC}"/>
                </a:ext>
              </a:extLst>
            </p:cNvPr>
            <p:cNvSpPr/>
            <p:nvPr/>
          </p:nvSpPr>
          <p:spPr bwMode="gray">
            <a:xfrm>
              <a:off x="3293070" y="2778478"/>
              <a:ext cx="557412" cy="64317"/>
            </a:xfrm>
            <a:custGeom>
              <a:avLst/>
              <a:gdLst/>
              <a:ahLst/>
              <a:cxnLst/>
              <a:rect l="0" t="0" r="0" b="0"/>
              <a:pathLst>
                <a:path w="495300" h="57150">
                  <a:moveTo>
                    <a:pt x="7144" y="7144"/>
                  </a:moveTo>
                  <a:lnTo>
                    <a:pt x="7144" y="57626"/>
                  </a:lnTo>
                  <a:lnTo>
                    <a:pt x="446246" y="57626"/>
                  </a:lnTo>
                  <a:cubicBezTo>
                    <a:pt x="469106" y="57626"/>
                    <a:pt x="488156" y="38576"/>
                    <a:pt x="488156" y="15716"/>
                  </a:cubicBezTo>
                  <a:lnTo>
                    <a:pt x="488156" y="7144"/>
                  </a:lnTo>
                  <a:lnTo>
                    <a:pt x="7144" y="7144"/>
                  </a:lnTo>
                  <a:close/>
                </a:path>
              </a:pathLst>
            </a:custGeom>
            <a:solidFill>
              <a:srgbClr val="D2D2D2"/>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32597" eaLnBrk="1" fontAlgn="auto" latinLnBrk="0" hangingPunct="1">
                <a:lnSpc>
                  <a:spcPct val="100000"/>
                </a:lnSpc>
                <a:spcBef>
                  <a:spcPts val="0"/>
                </a:spcBef>
                <a:spcAft>
                  <a:spcPts val="0"/>
                </a:spcAft>
                <a:buClrTx/>
                <a:buSzTx/>
                <a:buFontTx/>
                <a:buNone/>
                <a:tabLst/>
                <a:defRPr/>
              </a:pPr>
              <a:endParaRPr kumimoji="0" lang="en-US" sz="1836" b="0" i="0" u="none" strike="noStrike" kern="0" cap="none" spc="0" normalizeH="0" baseline="0" noProof="0">
                <a:ln>
                  <a:noFill/>
                </a:ln>
                <a:solidFill>
                  <a:srgbClr val="1A1A1A"/>
                </a:solidFill>
                <a:effectLst/>
                <a:uLnTx/>
                <a:uFillTx/>
              </a:endParaRPr>
            </a:p>
          </p:txBody>
        </p:sp>
        <p:sp>
          <p:nvSpPr>
            <p:cNvPr id="83" name="Freeform: Shape 82">
              <a:extLst>
                <a:ext uri="{FF2B5EF4-FFF2-40B4-BE49-F238E27FC236}">
                  <a16:creationId xmlns:a16="http://schemas.microsoft.com/office/drawing/2014/main" id="{D46C1B4E-7932-4411-ADEE-738D4EB9AB4F}"/>
                </a:ext>
              </a:extLst>
            </p:cNvPr>
            <p:cNvSpPr/>
            <p:nvPr/>
          </p:nvSpPr>
          <p:spPr bwMode="gray">
            <a:xfrm>
              <a:off x="3132278" y="2346484"/>
              <a:ext cx="235828" cy="482376"/>
            </a:xfrm>
            <a:custGeom>
              <a:avLst/>
              <a:gdLst/>
              <a:ahLst/>
              <a:cxnLst/>
              <a:rect l="0" t="0" r="0" b="0"/>
              <a:pathLst>
                <a:path w="209550" h="428625">
                  <a:moveTo>
                    <a:pt x="205264" y="391001"/>
                  </a:moveTo>
                  <a:lnTo>
                    <a:pt x="109061" y="428149"/>
                  </a:lnTo>
                  <a:lnTo>
                    <a:pt x="7144" y="391001"/>
                  </a:lnTo>
                  <a:lnTo>
                    <a:pt x="7144" y="48101"/>
                  </a:lnTo>
                  <a:lnTo>
                    <a:pt x="106204" y="7144"/>
                  </a:lnTo>
                  <a:lnTo>
                    <a:pt x="205264" y="48101"/>
                  </a:lnTo>
                  <a:close/>
                </a:path>
              </a:pathLst>
            </a:custGeom>
            <a:solidFill>
              <a:srgbClr val="505050"/>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32597" eaLnBrk="1" fontAlgn="auto" latinLnBrk="0" hangingPunct="1">
                <a:lnSpc>
                  <a:spcPct val="100000"/>
                </a:lnSpc>
                <a:spcBef>
                  <a:spcPts val="0"/>
                </a:spcBef>
                <a:spcAft>
                  <a:spcPts val="0"/>
                </a:spcAft>
                <a:buClrTx/>
                <a:buSzTx/>
                <a:buFontTx/>
                <a:buNone/>
                <a:tabLst/>
                <a:defRPr/>
              </a:pPr>
              <a:endParaRPr kumimoji="0" lang="en-US" sz="1836" b="0" i="0" u="none" strike="noStrike" kern="0" cap="none" spc="0" normalizeH="0" baseline="0" noProof="0" dirty="0">
                <a:ln>
                  <a:noFill/>
                </a:ln>
                <a:solidFill>
                  <a:srgbClr val="1A1A1A"/>
                </a:solidFill>
                <a:effectLst/>
                <a:uLnTx/>
                <a:uFillTx/>
              </a:endParaRPr>
            </a:p>
          </p:txBody>
        </p:sp>
        <p:sp>
          <p:nvSpPr>
            <p:cNvPr id="84" name="Freeform: Shape 83">
              <a:extLst>
                <a:ext uri="{FF2B5EF4-FFF2-40B4-BE49-F238E27FC236}">
                  <a16:creationId xmlns:a16="http://schemas.microsoft.com/office/drawing/2014/main" id="{403E67C2-61A7-4327-B9AE-EB39024D08C9}"/>
                </a:ext>
              </a:extLst>
            </p:cNvPr>
            <p:cNvSpPr/>
            <p:nvPr/>
          </p:nvSpPr>
          <p:spPr bwMode="gray">
            <a:xfrm>
              <a:off x="3132278" y="2327189"/>
              <a:ext cx="235828" cy="75036"/>
            </a:xfrm>
            <a:custGeom>
              <a:avLst/>
              <a:gdLst/>
              <a:ahLst/>
              <a:cxnLst/>
              <a:rect l="0" t="0" r="0" b="0"/>
              <a:pathLst>
                <a:path w="209550" h="66675">
                  <a:moveTo>
                    <a:pt x="205264" y="65246"/>
                  </a:moveTo>
                  <a:lnTo>
                    <a:pt x="205264" y="44291"/>
                  </a:lnTo>
                  <a:cubicBezTo>
                    <a:pt x="205264" y="23336"/>
                    <a:pt x="188119" y="7144"/>
                    <a:pt x="168116" y="7144"/>
                  </a:cubicBezTo>
                  <a:lnTo>
                    <a:pt x="44291" y="7144"/>
                  </a:lnTo>
                  <a:cubicBezTo>
                    <a:pt x="24289" y="7144"/>
                    <a:pt x="7144" y="24289"/>
                    <a:pt x="7144" y="44291"/>
                  </a:cubicBezTo>
                  <a:lnTo>
                    <a:pt x="7144" y="65246"/>
                  </a:lnTo>
                  <a:lnTo>
                    <a:pt x="205264" y="65246"/>
                  </a:lnTo>
                  <a:close/>
                </a:path>
              </a:pathLst>
            </a:custGeom>
            <a:solidFill>
              <a:srgbClr val="D2D2D2"/>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32597" eaLnBrk="1" fontAlgn="auto" latinLnBrk="0" hangingPunct="1">
                <a:lnSpc>
                  <a:spcPct val="100000"/>
                </a:lnSpc>
                <a:spcBef>
                  <a:spcPts val="0"/>
                </a:spcBef>
                <a:spcAft>
                  <a:spcPts val="0"/>
                </a:spcAft>
                <a:buClrTx/>
                <a:buSzTx/>
                <a:buFontTx/>
                <a:buNone/>
                <a:tabLst/>
                <a:defRPr/>
              </a:pPr>
              <a:endParaRPr kumimoji="0" lang="en-US" sz="1836" b="0" i="0" u="none" strike="noStrike" kern="0" cap="none" spc="0" normalizeH="0" baseline="0" noProof="0">
                <a:ln>
                  <a:noFill/>
                </a:ln>
                <a:solidFill>
                  <a:srgbClr val="1A1A1A"/>
                </a:solidFill>
                <a:effectLst/>
                <a:uLnTx/>
                <a:uFillTx/>
              </a:endParaRPr>
            </a:p>
          </p:txBody>
        </p:sp>
        <p:sp>
          <p:nvSpPr>
            <p:cNvPr id="85" name="Freeform: Shape 84">
              <a:extLst>
                <a:ext uri="{FF2B5EF4-FFF2-40B4-BE49-F238E27FC236}">
                  <a16:creationId xmlns:a16="http://schemas.microsoft.com/office/drawing/2014/main" id="{6D3A9CA2-5D0F-4251-A1DB-C27B4C28C03D}"/>
                </a:ext>
              </a:extLst>
            </p:cNvPr>
            <p:cNvSpPr/>
            <p:nvPr/>
          </p:nvSpPr>
          <p:spPr bwMode="gray">
            <a:xfrm>
              <a:off x="3132278" y="2778478"/>
              <a:ext cx="235828" cy="64317"/>
            </a:xfrm>
            <a:custGeom>
              <a:avLst/>
              <a:gdLst/>
              <a:ahLst/>
              <a:cxnLst/>
              <a:rect l="0" t="0" r="0" b="0"/>
              <a:pathLst>
                <a:path w="209550" h="57150">
                  <a:moveTo>
                    <a:pt x="7144" y="7144"/>
                  </a:moveTo>
                  <a:lnTo>
                    <a:pt x="7144" y="19526"/>
                  </a:lnTo>
                  <a:cubicBezTo>
                    <a:pt x="7144" y="40481"/>
                    <a:pt x="24289" y="56674"/>
                    <a:pt x="44291" y="56674"/>
                  </a:cubicBezTo>
                  <a:lnTo>
                    <a:pt x="167164" y="56674"/>
                  </a:lnTo>
                  <a:cubicBezTo>
                    <a:pt x="188119" y="56674"/>
                    <a:pt x="204311" y="39529"/>
                    <a:pt x="204311" y="19526"/>
                  </a:cubicBezTo>
                  <a:lnTo>
                    <a:pt x="204311" y="7144"/>
                  </a:lnTo>
                  <a:lnTo>
                    <a:pt x="7144" y="7144"/>
                  </a:lnTo>
                  <a:close/>
                </a:path>
              </a:pathLst>
            </a:custGeom>
            <a:solidFill>
              <a:srgbClr val="D2D2D2"/>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32597" eaLnBrk="1" fontAlgn="auto" latinLnBrk="0" hangingPunct="1">
                <a:lnSpc>
                  <a:spcPct val="100000"/>
                </a:lnSpc>
                <a:spcBef>
                  <a:spcPts val="0"/>
                </a:spcBef>
                <a:spcAft>
                  <a:spcPts val="0"/>
                </a:spcAft>
                <a:buClrTx/>
                <a:buSzTx/>
                <a:buFontTx/>
                <a:buNone/>
                <a:tabLst/>
                <a:defRPr/>
              </a:pPr>
              <a:endParaRPr kumimoji="0" lang="en-US" sz="1836" b="0" i="0" u="none" strike="noStrike" kern="0" cap="none" spc="0" normalizeH="0" baseline="0" noProof="0">
                <a:ln>
                  <a:noFill/>
                </a:ln>
                <a:solidFill>
                  <a:srgbClr val="1A1A1A"/>
                </a:solidFill>
                <a:effectLst/>
                <a:uLnTx/>
                <a:uFillTx/>
              </a:endParaRPr>
            </a:p>
          </p:txBody>
        </p:sp>
        <p:sp>
          <p:nvSpPr>
            <p:cNvPr id="86" name="Freeform: Shape 85">
              <a:extLst>
                <a:ext uri="{FF2B5EF4-FFF2-40B4-BE49-F238E27FC236}">
                  <a16:creationId xmlns:a16="http://schemas.microsoft.com/office/drawing/2014/main" id="{139DA858-1E17-41E2-A370-09FD78386FD7}"/>
                </a:ext>
              </a:extLst>
            </p:cNvPr>
            <p:cNvSpPr/>
            <p:nvPr/>
          </p:nvSpPr>
          <p:spPr bwMode="gray">
            <a:xfrm>
              <a:off x="3407769" y="2427952"/>
              <a:ext cx="375181" cy="375181"/>
            </a:xfrm>
            <a:custGeom>
              <a:avLst/>
              <a:gdLst/>
              <a:ahLst/>
              <a:cxnLst/>
              <a:rect l="0" t="0" r="0" b="0"/>
              <a:pathLst>
                <a:path w="333375" h="333375">
                  <a:moveTo>
                    <a:pt x="329089" y="168116"/>
                  </a:moveTo>
                  <a:cubicBezTo>
                    <a:pt x="329089" y="257019"/>
                    <a:pt x="257019" y="329089"/>
                    <a:pt x="168116" y="329089"/>
                  </a:cubicBezTo>
                  <a:cubicBezTo>
                    <a:pt x="79214" y="329089"/>
                    <a:pt x="7144" y="257019"/>
                    <a:pt x="7144" y="168116"/>
                  </a:cubicBezTo>
                  <a:cubicBezTo>
                    <a:pt x="7144" y="79214"/>
                    <a:pt x="79214" y="7144"/>
                    <a:pt x="168116" y="7144"/>
                  </a:cubicBezTo>
                  <a:cubicBezTo>
                    <a:pt x="257019" y="7144"/>
                    <a:pt x="329089" y="79214"/>
                    <a:pt x="329089" y="168116"/>
                  </a:cubicBezTo>
                  <a:close/>
                </a:path>
              </a:pathLst>
            </a:custGeom>
            <a:solidFill>
              <a:srgbClr val="D2D2D2"/>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32597" eaLnBrk="1" fontAlgn="auto" latinLnBrk="0" hangingPunct="1">
                <a:lnSpc>
                  <a:spcPct val="100000"/>
                </a:lnSpc>
                <a:spcBef>
                  <a:spcPts val="0"/>
                </a:spcBef>
                <a:spcAft>
                  <a:spcPts val="0"/>
                </a:spcAft>
                <a:buClrTx/>
                <a:buSzTx/>
                <a:buFontTx/>
                <a:buNone/>
                <a:tabLst/>
                <a:defRPr/>
              </a:pPr>
              <a:endParaRPr kumimoji="0" lang="en-US" sz="1836" b="0" i="0" u="none" strike="noStrike" kern="0" cap="none" spc="0" normalizeH="0" baseline="0" noProof="0">
                <a:ln>
                  <a:noFill/>
                </a:ln>
                <a:solidFill>
                  <a:srgbClr val="1A1A1A"/>
                </a:solidFill>
                <a:effectLst/>
                <a:uLnTx/>
                <a:uFillTx/>
              </a:endParaRPr>
            </a:p>
          </p:txBody>
        </p:sp>
        <p:sp>
          <p:nvSpPr>
            <p:cNvPr id="87" name="Freeform: Shape 86">
              <a:extLst>
                <a:ext uri="{FF2B5EF4-FFF2-40B4-BE49-F238E27FC236}">
                  <a16:creationId xmlns:a16="http://schemas.microsoft.com/office/drawing/2014/main" id="{B982D7D2-16E2-4E71-A0C9-3E8F510C3D69}"/>
                </a:ext>
              </a:extLst>
            </p:cNvPr>
            <p:cNvSpPr/>
            <p:nvPr/>
          </p:nvSpPr>
          <p:spPr bwMode="gray">
            <a:xfrm>
              <a:off x="3436711" y="2456894"/>
              <a:ext cx="310864" cy="310864"/>
            </a:xfrm>
            <a:custGeom>
              <a:avLst/>
              <a:gdLst/>
              <a:ahLst/>
              <a:cxnLst/>
              <a:rect l="0" t="0" r="0" b="0"/>
              <a:pathLst>
                <a:path w="276225" h="276225">
                  <a:moveTo>
                    <a:pt x="277654" y="142399"/>
                  </a:moveTo>
                  <a:cubicBezTo>
                    <a:pt x="277654" y="217098"/>
                    <a:pt x="217098" y="277654"/>
                    <a:pt x="142399" y="277654"/>
                  </a:cubicBezTo>
                  <a:cubicBezTo>
                    <a:pt x="67699" y="277654"/>
                    <a:pt x="7144" y="217098"/>
                    <a:pt x="7144" y="142399"/>
                  </a:cubicBezTo>
                  <a:cubicBezTo>
                    <a:pt x="7144" y="67699"/>
                    <a:pt x="67699" y="7144"/>
                    <a:pt x="142399" y="7144"/>
                  </a:cubicBezTo>
                  <a:cubicBezTo>
                    <a:pt x="217098" y="7144"/>
                    <a:pt x="277654" y="67699"/>
                    <a:pt x="277654" y="142399"/>
                  </a:cubicBezTo>
                  <a:close/>
                </a:path>
              </a:pathLst>
            </a:custGeom>
            <a:solidFill>
              <a:srgbClr val="737373"/>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32597" eaLnBrk="1" fontAlgn="auto" latinLnBrk="0" hangingPunct="1">
                <a:lnSpc>
                  <a:spcPct val="100000"/>
                </a:lnSpc>
                <a:spcBef>
                  <a:spcPts val="0"/>
                </a:spcBef>
                <a:spcAft>
                  <a:spcPts val="0"/>
                </a:spcAft>
                <a:buClrTx/>
                <a:buSzTx/>
                <a:buFontTx/>
                <a:buNone/>
                <a:tabLst/>
                <a:defRPr/>
              </a:pPr>
              <a:endParaRPr kumimoji="0" lang="en-US" sz="1836" b="0" i="0" u="none" strike="noStrike" kern="0" cap="none" spc="0" normalizeH="0" baseline="0" noProof="0" dirty="0">
                <a:ln>
                  <a:noFill/>
                </a:ln>
                <a:solidFill>
                  <a:srgbClr val="1A1A1A"/>
                </a:solidFill>
                <a:effectLst/>
                <a:uLnTx/>
                <a:uFillTx/>
              </a:endParaRPr>
            </a:p>
          </p:txBody>
        </p:sp>
        <p:sp>
          <p:nvSpPr>
            <p:cNvPr id="88" name="Freeform: Shape 87">
              <a:extLst>
                <a:ext uri="{FF2B5EF4-FFF2-40B4-BE49-F238E27FC236}">
                  <a16:creationId xmlns:a16="http://schemas.microsoft.com/office/drawing/2014/main" id="{A6D67E79-9064-4B8F-BA3E-B5213A78A1AD}"/>
                </a:ext>
              </a:extLst>
            </p:cNvPr>
            <p:cNvSpPr/>
            <p:nvPr/>
          </p:nvSpPr>
          <p:spPr bwMode="gray">
            <a:xfrm>
              <a:off x="3588927" y="2609110"/>
              <a:ext cx="160792" cy="160792"/>
            </a:xfrm>
            <a:custGeom>
              <a:avLst/>
              <a:gdLst/>
              <a:ahLst/>
              <a:cxnLst/>
              <a:rect l="0" t="0" r="0" b="0"/>
              <a:pathLst>
                <a:path w="142875" h="142875">
                  <a:moveTo>
                    <a:pt x="7144" y="141446"/>
                  </a:moveTo>
                  <a:lnTo>
                    <a:pt x="7144" y="7144"/>
                  </a:lnTo>
                  <a:lnTo>
                    <a:pt x="142399" y="7144"/>
                  </a:lnTo>
                  <a:lnTo>
                    <a:pt x="142399" y="7144"/>
                  </a:lnTo>
                  <a:cubicBezTo>
                    <a:pt x="142399" y="81439"/>
                    <a:pt x="82391" y="141446"/>
                    <a:pt x="7144" y="141446"/>
                  </a:cubicBezTo>
                  <a:lnTo>
                    <a:pt x="7144" y="141446"/>
                  </a:lnTo>
                  <a:close/>
                </a:path>
              </a:pathLst>
            </a:custGeom>
            <a:solidFill>
              <a:srgbClr val="737373"/>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32597" eaLnBrk="1" fontAlgn="auto" latinLnBrk="0" hangingPunct="1">
                <a:lnSpc>
                  <a:spcPct val="100000"/>
                </a:lnSpc>
                <a:spcBef>
                  <a:spcPts val="0"/>
                </a:spcBef>
                <a:spcAft>
                  <a:spcPts val="0"/>
                </a:spcAft>
                <a:buClrTx/>
                <a:buSzTx/>
                <a:buFontTx/>
                <a:buNone/>
                <a:tabLst/>
                <a:defRPr/>
              </a:pPr>
              <a:endParaRPr kumimoji="0" lang="en-US" sz="1836" b="0" i="0" u="none" strike="noStrike" kern="0" cap="none" spc="0" normalizeH="0" baseline="0" noProof="0" dirty="0">
                <a:ln>
                  <a:noFill/>
                </a:ln>
                <a:solidFill>
                  <a:srgbClr val="1A1A1A"/>
                </a:solidFill>
                <a:effectLst/>
                <a:uLnTx/>
                <a:uFillTx/>
              </a:endParaRPr>
            </a:p>
          </p:txBody>
        </p:sp>
        <p:sp>
          <p:nvSpPr>
            <p:cNvPr id="89" name="Freeform: Shape 88">
              <a:extLst>
                <a:ext uri="{FF2B5EF4-FFF2-40B4-BE49-F238E27FC236}">
                  <a16:creationId xmlns:a16="http://schemas.microsoft.com/office/drawing/2014/main" id="{9881B2B0-E706-40DB-902E-6B6B6D6A4E6C}"/>
                </a:ext>
              </a:extLst>
            </p:cNvPr>
            <p:cNvSpPr/>
            <p:nvPr/>
          </p:nvSpPr>
          <p:spPr bwMode="gray">
            <a:xfrm>
              <a:off x="3497812" y="2517996"/>
              <a:ext cx="192950" cy="192950"/>
            </a:xfrm>
            <a:custGeom>
              <a:avLst/>
              <a:gdLst/>
              <a:ahLst/>
              <a:cxnLst/>
              <a:rect l="0" t="0" r="0" b="0"/>
              <a:pathLst>
                <a:path w="171450" h="171450">
                  <a:moveTo>
                    <a:pt x="169069" y="88106"/>
                  </a:moveTo>
                  <a:cubicBezTo>
                    <a:pt x="169069" y="132821"/>
                    <a:pt x="132821" y="169069"/>
                    <a:pt x="88106" y="169069"/>
                  </a:cubicBezTo>
                  <a:cubicBezTo>
                    <a:pt x="43392" y="169069"/>
                    <a:pt x="7144" y="132821"/>
                    <a:pt x="7144" y="88106"/>
                  </a:cubicBezTo>
                  <a:cubicBezTo>
                    <a:pt x="7144" y="43392"/>
                    <a:pt x="43392" y="7144"/>
                    <a:pt x="88106" y="7144"/>
                  </a:cubicBezTo>
                  <a:cubicBezTo>
                    <a:pt x="132821" y="7144"/>
                    <a:pt x="169069" y="43392"/>
                    <a:pt x="169069" y="88106"/>
                  </a:cubicBezTo>
                  <a:close/>
                </a:path>
              </a:pathLst>
            </a:custGeom>
            <a:solidFill>
              <a:srgbClr val="505050"/>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32597" eaLnBrk="1" fontAlgn="auto" latinLnBrk="0" hangingPunct="1">
                <a:lnSpc>
                  <a:spcPct val="100000"/>
                </a:lnSpc>
                <a:spcBef>
                  <a:spcPts val="0"/>
                </a:spcBef>
                <a:spcAft>
                  <a:spcPts val="0"/>
                </a:spcAft>
                <a:buClrTx/>
                <a:buSzTx/>
                <a:buFontTx/>
                <a:buNone/>
                <a:tabLst/>
                <a:defRPr/>
              </a:pPr>
              <a:endParaRPr kumimoji="0" lang="en-US" sz="1836" b="0" i="0" u="none" strike="noStrike" kern="0" cap="none" spc="0" normalizeH="0" baseline="0" noProof="0">
                <a:ln>
                  <a:noFill/>
                </a:ln>
                <a:solidFill>
                  <a:srgbClr val="1A1A1A"/>
                </a:solidFill>
                <a:effectLst/>
                <a:uLnTx/>
                <a:uFillTx/>
              </a:endParaRPr>
            </a:p>
          </p:txBody>
        </p:sp>
        <p:sp>
          <p:nvSpPr>
            <p:cNvPr id="90" name="Freeform: Shape 89">
              <a:extLst>
                <a:ext uri="{FF2B5EF4-FFF2-40B4-BE49-F238E27FC236}">
                  <a16:creationId xmlns:a16="http://schemas.microsoft.com/office/drawing/2014/main" id="{A2AA46AB-18A0-4251-B4B2-A28EA46FABC6}"/>
                </a:ext>
              </a:extLst>
            </p:cNvPr>
            <p:cNvSpPr/>
            <p:nvPr/>
          </p:nvSpPr>
          <p:spPr bwMode="gray">
            <a:xfrm>
              <a:off x="3528898" y="2549081"/>
              <a:ext cx="75036" cy="75036"/>
            </a:xfrm>
            <a:custGeom>
              <a:avLst/>
              <a:gdLst/>
              <a:ahLst/>
              <a:cxnLst/>
              <a:rect l="0" t="0" r="0" b="0"/>
              <a:pathLst>
                <a:path w="66675" h="66675">
                  <a:moveTo>
                    <a:pt x="68104" y="37624"/>
                  </a:moveTo>
                  <a:cubicBezTo>
                    <a:pt x="68104" y="54457"/>
                    <a:pt x="54457" y="68104"/>
                    <a:pt x="37624" y="68104"/>
                  </a:cubicBezTo>
                  <a:cubicBezTo>
                    <a:pt x="20790" y="68104"/>
                    <a:pt x="7144" y="54457"/>
                    <a:pt x="7144" y="37624"/>
                  </a:cubicBezTo>
                  <a:cubicBezTo>
                    <a:pt x="7144" y="20790"/>
                    <a:pt x="20790" y="7144"/>
                    <a:pt x="37624" y="7144"/>
                  </a:cubicBezTo>
                  <a:cubicBezTo>
                    <a:pt x="54457" y="7144"/>
                    <a:pt x="68104" y="20790"/>
                    <a:pt x="68104" y="37624"/>
                  </a:cubicBezTo>
                  <a:close/>
                </a:path>
              </a:pathLst>
            </a:custGeom>
            <a:solidFill>
              <a:srgbClr val="FFFFFF"/>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32597" eaLnBrk="1" fontAlgn="auto" latinLnBrk="0" hangingPunct="1">
                <a:lnSpc>
                  <a:spcPct val="100000"/>
                </a:lnSpc>
                <a:spcBef>
                  <a:spcPts val="0"/>
                </a:spcBef>
                <a:spcAft>
                  <a:spcPts val="0"/>
                </a:spcAft>
                <a:buClrTx/>
                <a:buSzTx/>
                <a:buFontTx/>
                <a:buNone/>
                <a:tabLst/>
                <a:defRPr/>
              </a:pPr>
              <a:endParaRPr kumimoji="0" lang="en-US" sz="1836" b="0" i="0" u="none" strike="noStrike" kern="0" cap="none" spc="0" normalizeH="0" baseline="0" noProof="0">
                <a:ln>
                  <a:noFill/>
                </a:ln>
                <a:solidFill>
                  <a:srgbClr val="1A1A1A"/>
                </a:solidFill>
                <a:effectLst/>
                <a:uLnTx/>
                <a:uFillTx/>
              </a:endParaRPr>
            </a:p>
          </p:txBody>
        </p:sp>
        <p:sp>
          <p:nvSpPr>
            <p:cNvPr id="91" name="Freeform: Shape 90">
              <a:extLst>
                <a:ext uri="{FF2B5EF4-FFF2-40B4-BE49-F238E27FC236}">
                  <a16:creationId xmlns:a16="http://schemas.microsoft.com/office/drawing/2014/main" id="{EF43424F-38F4-432B-AE52-7BC0881813F7}"/>
                </a:ext>
              </a:extLst>
            </p:cNvPr>
            <p:cNvSpPr/>
            <p:nvPr/>
          </p:nvSpPr>
          <p:spPr bwMode="gray">
            <a:xfrm>
              <a:off x="3388474" y="2416160"/>
              <a:ext cx="64317" cy="64317"/>
            </a:xfrm>
            <a:custGeom>
              <a:avLst/>
              <a:gdLst/>
              <a:ahLst/>
              <a:cxnLst/>
              <a:rect l="0" t="0" r="0" b="0"/>
              <a:pathLst>
                <a:path w="57150" h="57150">
                  <a:moveTo>
                    <a:pt x="58579" y="32861"/>
                  </a:moveTo>
                  <a:cubicBezTo>
                    <a:pt x="58579" y="47065"/>
                    <a:pt x="47065" y="58579"/>
                    <a:pt x="32861" y="58579"/>
                  </a:cubicBezTo>
                  <a:cubicBezTo>
                    <a:pt x="18658" y="58579"/>
                    <a:pt x="7144" y="47065"/>
                    <a:pt x="7144" y="32861"/>
                  </a:cubicBezTo>
                  <a:cubicBezTo>
                    <a:pt x="7144" y="18658"/>
                    <a:pt x="18658" y="7144"/>
                    <a:pt x="32861" y="7144"/>
                  </a:cubicBezTo>
                  <a:cubicBezTo>
                    <a:pt x="47065" y="7144"/>
                    <a:pt x="58579" y="18658"/>
                    <a:pt x="58579" y="32861"/>
                  </a:cubicBezTo>
                  <a:close/>
                </a:path>
              </a:pathLst>
            </a:custGeom>
            <a:solidFill>
              <a:srgbClr val="737373"/>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32597" eaLnBrk="1" fontAlgn="auto" latinLnBrk="0" hangingPunct="1">
                <a:lnSpc>
                  <a:spcPct val="100000"/>
                </a:lnSpc>
                <a:spcBef>
                  <a:spcPts val="0"/>
                </a:spcBef>
                <a:spcAft>
                  <a:spcPts val="0"/>
                </a:spcAft>
                <a:buClrTx/>
                <a:buSzTx/>
                <a:buFontTx/>
                <a:buNone/>
                <a:tabLst/>
                <a:defRPr/>
              </a:pPr>
              <a:endParaRPr kumimoji="0" lang="en-US" sz="1836" b="0" i="0" u="none" strike="noStrike" kern="0" cap="none" spc="0" normalizeH="0" baseline="0" noProof="0" dirty="0">
                <a:ln>
                  <a:noFill/>
                </a:ln>
                <a:solidFill>
                  <a:srgbClr val="1A1A1A"/>
                </a:solidFill>
                <a:effectLst/>
                <a:uLnTx/>
                <a:uFillTx/>
              </a:endParaRPr>
            </a:p>
          </p:txBody>
        </p:sp>
        <p:sp>
          <p:nvSpPr>
            <p:cNvPr id="92" name="Freeform: Shape 91">
              <a:extLst>
                <a:ext uri="{FF2B5EF4-FFF2-40B4-BE49-F238E27FC236}">
                  <a16:creationId xmlns:a16="http://schemas.microsoft.com/office/drawing/2014/main" id="{CA05F177-6194-465B-BE2A-800E5ED64142}"/>
                </a:ext>
              </a:extLst>
            </p:cNvPr>
            <p:cNvSpPr/>
            <p:nvPr/>
          </p:nvSpPr>
          <p:spPr bwMode="gray">
            <a:xfrm>
              <a:off x="3132278" y="2392577"/>
              <a:ext cx="96475" cy="396620"/>
            </a:xfrm>
            <a:custGeom>
              <a:avLst/>
              <a:gdLst/>
              <a:ahLst/>
              <a:cxnLst/>
              <a:rect l="0" t="0" r="0" b="0"/>
              <a:pathLst>
                <a:path w="85725" h="352425">
                  <a:moveTo>
                    <a:pt x="7144" y="7144"/>
                  </a:moveTo>
                  <a:lnTo>
                    <a:pt x="83344" y="7144"/>
                  </a:lnTo>
                  <a:lnTo>
                    <a:pt x="83344" y="350044"/>
                  </a:lnTo>
                  <a:lnTo>
                    <a:pt x="7144" y="350044"/>
                  </a:lnTo>
                  <a:close/>
                </a:path>
              </a:pathLst>
            </a:custGeom>
            <a:solidFill>
              <a:srgbClr val="737373"/>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32597" eaLnBrk="1" fontAlgn="auto" latinLnBrk="0" hangingPunct="1">
                <a:lnSpc>
                  <a:spcPct val="100000"/>
                </a:lnSpc>
                <a:spcBef>
                  <a:spcPts val="0"/>
                </a:spcBef>
                <a:spcAft>
                  <a:spcPts val="0"/>
                </a:spcAft>
                <a:buClrTx/>
                <a:buSzTx/>
                <a:buFontTx/>
                <a:buNone/>
                <a:tabLst/>
                <a:defRPr/>
              </a:pPr>
              <a:endParaRPr kumimoji="0" lang="en-US" sz="1836" b="0" i="0" u="none" strike="noStrike" kern="0" cap="none" spc="0" normalizeH="0" baseline="0" noProof="0">
                <a:ln>
                  <a:noFill/>
                </a:ln>
                <a:solidFill>
                  <a:srgbClr val="1A1A1A"/>
                </a:solidFill>
                <a:effectLst/>
                <a:uLnTx/>
                <a:uFillTx/>
              </a:endParaRPr>
            </a:p>
          </p:txBody>
        </p:sp>
        <p:sp>
          <p:nvSpPr>
            <p:cNvPr id="93" name="Freeform: Shape 92">
              <a:extLst>
                <a:ext uri="{FF2B5EF4-FFF2-40B4-BE49-F238E27FC236}">
                  <a16:creationId xmlns:a16="http://schemas.microsoft.com/office/drawing/2014/main" id="{83D552AA-E188-4FE9-820E-7624D3B5EABD}"/>
                </a:ext>
              </a:extLst>
            </p:cNvPr>
            <p:cNvSpPr/>
            <p:nvPr/>
          </p:nvSpPr>
          <p:spPr bwMode="gray">
            <a:xfrm>
              <a:off x="3451718" y="2316470"/>
              <a:ext cx="289425" cy="85756"/>
            </a:xfrm>
            <a:custGeom>
              <a:avLst/>
              <a:gdLst/>
              <a:ahLst/>
              <a:cxnLst/>
              <a:rect l="0" t="0" r="0" b="0"/>
              <a:pathLst>
                <a:path w="257175" h="76200">
                  <a:moveTo>
                    <a:pt x="251936" y="75724"/>
                  </a:moveTo>
                  <a:lnTo>
                    <a:pt x="7144" y="75724"/>
                  </a:lnTo>
                  <a:lnTo>
                    <a:pt x="41434" y="17621"/>
                  </a:lnTo>
                  <a:cubicBezTo>
                    <a:pt x="45244" y="10954"/>
                    <a:pt x="52864" y="7144"/>
                    <a:pt x="60484" y="7144"/>
                  </a:cubicBezTo>
                  <a:lnTo>
                    <a:pt x="198596" y="7144"/>
                  </a:lnTo>
                  <a:cubicBezTo>
                    <a:pt x="206216" y="7144"/>
                    <a:pt x="213836" y="10954"/>
                    <a:pt x="217646" y="17621"/>
                  </a:cubicBezTo>
                  <a:lnTo>
                    <a:pt x="251936" y="75724"/>
                  </a:lnTo>
                  <a:close/>
                </a:path>
              </a:pathLst>
            </a:custGeom>
            <a:solidFill>
              <a:srgbClr val="737373"/>
            </a:solidFill>
            <a:ln w="9525" cap="flat">
              <a:noFill/>
              <a:prstDash val="solid"/>
              <a:miter/>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32597" eaLnBrk="1" fontAlgn="auto" latinLnBrk="0" hangingPunct="1">
                <a:lnSpc>
                  <a:spcPct val="100000"/>
                </a:lnSpc>
                <a:spcBef>
                  <a:spcPts val="0"/>
                </a:spcBef>
                <a:spcAft>
                  <a:spcPts val="0"/>
                </a:spcAft>
                <a:buClrTx/>
                <a:buSzTx/>
                <a:buFontTx/>
                <a:buNone/>
                <a:tabLst/>
                <a:defRPr/>
              </a:pPr>
              <a:endParaRPr kumimoji="0" lang="en-US" sz="1836" b="0" i="0" u="none" strike="noStrike" kern="0" cap="none" spc="0" normalizeH="0" baseline="0" noProof="0">
                <a:ln>
                  <a:noFill/>
                </a:ln>
                <a:solidFill>
                  <a:srgbClr val="1A1A1A"/>
                </a:solidFill>
                <a:effectLst/>
                <a:uLnTx/>
                <a:uFillTx/>
              </a:endParaRPr>
            </a:p>
          </p:txBody>
        </p:sp>
      </p:grpSp>
    </p:spTree>
    <p:extLst>
      <p:ext uri="{BB962C8B-B14F-4D97-AF65-F5344CB8AC3E}">
        <p14:creationId xmlns:p14="http://schemas.microsoft.com/office/powerpoint/2010/main" val="2604168960"/>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3" orient="horz" pos="900">
          <p15:clr>
            <a:srgbClr val="5ACBF0"/>
          </p15:clr>
        </p15:guide>
        <p15:guide id="4" orient="horz" pos="1276">
          <p15:clr>
            <a:srgbClr val="5ACBF0"/>
          </p15:clr>
        </p15:guide>
        <p15:guide id="5" orient="horz" pos="288">
          <p15:clr>
            <a:srgbClr val="5ACBF0"/>
          </p15:clr>
        </p15:guide>
      </p15:sldGuideLst>
    </p:ext>
  </p:extLst>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p:txBody>
          <a:bodyPr/>
          <a:lstStyle>
            <a:lvl1pPr>
              <a:defRPr/>
            </a:lvl1pPr>
          </a:lstStyle>
          <a:p>
            <a:r>
              <a:rPr lang="en-US" dirty="0"/>
              <a:t>Software code slide</a:t>
            </a:r>
          </a:p>
        </p:txBody>
      </p:sp>
      <p:sp>
        <p:nvSpPr>
          <p:cNvPr id="5" name="Text Placeholder 4">
            <a:extLst>
              <a:ext uri="{FF2B5EF4-FFF2-40B4-BE49-F238E27FC236}">
                <a16:creationId xmlns:a16="http://schemas.microsoft.com/office/drawing/2014/main" id="{BA9F61CF-FF79-485A-A6C8-A1952EFD58AE}"/>
              </a:ext>
            </a:extLst>
          </p:cNvPr>
          <p:cNvSpPr>
            <a:spLocks noGrp="1"/>
          </p:cNvSpPr>
          <p:nvPr>
            <p:ph type="body" sz="quarter" idx="10"/>
          </p:nvPr>
        </p:nvSpPr>
        <p:spPr>
          <a:xfrm>
            <a:off x="600059" y="1465289"/>
            <a:ext cx="11239464" cy="1946203"/>
          </a:xfrm>
        </p:spPr>
        <p:txBody>
          <a:bodyPr/>
          <a:lstStyle>
            <a:lvl1pPr marL="0" indent="0">
              <a:buNone/>
              <a:defRPr sz="2856">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1pPr>
            <a:lvl2pPr marL="353449" indent="0">
              <a:buNone/>
              <a:defRPr sz="2448">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96241" indent="0">
              <a:buNone/>
              <a:defRPr sz="204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30773" indent="0">
              <a:buNone/>
              <a:defRPr sz="1836">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71912" indent="0">
              <a:buNone/>
              <a:defRPr sz="1836">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1473976"/>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Closing logo slide">
    <p:bg>
      <p:bgPr>
        <a:solidFill>
          <a:schemeClr val="accent2"/>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595914" y="6281748"/>
            <a:ext cx="4572000" cy="112090"/>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50843" eaLnBrk="0" hangingPunct="0"/>
            <a:r>
              <a:rPr lang="en-US" sz="714" dirty="0">
                <a:gradFill>
                  <a:gsLst>
                    <a:gs pos="0">
                      <a:schemeClr val="tx1"/>
                    </a:gs>
                    <a:gs pos="100000">
                      <a:schemeClr val="tx1"/>
                    </a:gs>
                  </a:gsLst>
                  <a:lin ang="5400000" scaled="0"/>
                </a:gradFill>
                <a:cs typeface="Segoe UI" pitchFamily="34" charset="0"/>
              </a:rPr>
              <a:t>© Copyright Microsoft Corporation. All rights reserved. </a:t>
            </a:r>
          </a:p>
        </p:txBody>
      </p:sp>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userDrawn="1"/>
        </p:nvPicPr>
        <p:blipFill>
          <a:blip r:embed="rId2"/>
          <a:stretch>
            <a:fillRect/>
          </a:stretch>
        </p:blipFill>
        <p:spPr bwMode="black">
          <a:xfrm>
            <a:off x="595915" y="597450"/>
            <a:ext cx="1393641" cy="298433"/>
          </a:xfrm>
          <a:prstGeom prst="rect">
            <a:avLst/>
          </a:prstGeom>
        </p:spPr>
      </p:pic>
    </p:spTree>
    <p:extLst>
      <p:ext uri="{BB962C8B-B14F-4D97-AF65-F5344CB8AC3E}">
        <p14:creationId xmlns:p14="http://schemas.microsoft.com/office/powerpoint/2010/main" val="120886291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95914" y="1465289"/>
            <a:ext cx="11239789" cy="2260106"/>
          </a:xfrm>
        </p:spPr>
        <p:txBody>
          <a:bodyPr>
            <a:spAutoFit/>
          </a:bodyPr>
          <a:lstStyle>
            <a:lvl1pPr>
              <a:defRPr sz="3672">
                <a:latin typeface="+mn-lt"/>
              </a:defRPr>
            </a:lvl1pPr>
            <a:lvl2pPr>
              <a:defRPr sz="2856">
                <a:latin typeface="+mn-lt"/>
              </a:defRPr>
            </a:lvl2pPr>
            <a:lvl3pPr>
              <a:defRPr sz="2448">
                <a:latin typeface="+mn-lt"/>
              </a:defRPr>
            </a:lvl3pPr>
            <a:lvl4pPr>
              <a:defRPr sz="2040">
                <a:latin typeface="+mn-lt"/>
              </a:defRPr>
            </a:lvl4pPr>
            <a:lvl5pPr>
              <a:defRPr sz="1836">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Next slide"/>
          <p:cNvSpPr>
            <a:spLocks noGrp="1"/>
          </p:cNvSpPr>
          <p:nvPr>
            <p:ph type="body" sz="quarter" idx="11" hasCustomPrompt="1"/>
          </p:nvPr>
        </p:nvSpPr>
        <p:spPr>
          <a:xfrm>
            <a:off x="2" y="6393839"/>
            <a:ext cx="12436476" cy="600688"/>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74" spc="-52"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Tree>
    <p:extLst>
      <p:ext uri="{BB962C8B-B14F-4D97-AF65-F5344CB8AC3E}">
        <p14:creationId xmlns:p14="http://schemas.microsoft.com/office/powerpoint/2010/main" val="1628891782"/>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Walk-in">
    <p:bg bwMode="gray">
      <p:bgRef idx="1001">
        <a:schemeClr val="bg2"/>
      </p:bgRef>
    </p:bg>
    <p:spTree>
      <p:nvGrpSpPr>
        <p:cNvPr id="1" name=""/>
        <p:cNvGrpSpPr/>
        <p:nvPr/>
      </p:nvGrpSpPr>
      <p:grpSpPr>
        <a:xfrm>
          <a:off x="0" y="0"/>
          <a:ext cx="0" cy="0"/>
          <a:chOff x="0" y="0"/>
          <a:chExt cx="0" cy="0"/>
        </a:xfrm>
      </p:grpSpPr>
      <p:pic>
        <p:nvPicPr>
          <p:cNvPr id="7" name="MS logo white - EMF" descr="Microsoft logo white text version">
            <a:extLst>
              <a:ext uri="{FF2B5EF4-FFF2-40B4-BE49-F238E27FC236}">
                <a16:creationId xmlns:a16="http://schemas.microsoft.com/office/drawing/2014/main" id="{B75A0920-A5C0-44B4-805C-2A21395BDE60}"/>
              </a:ext>
            </a:extLst>
          </p:cNvPr>
          <p:cNvPicPr>
            <a:picLocks noChangeAspect="1"/>
          </p:cNvPicPr>
          <p:nvPr userDrawn="1"/>
        </p:nvPicPr>
        <p:blipFill>
          <a:blip r:embed="rId2"/>
          <a:stretch>
            <a:fillRect/>
          </a:stretch>
        </p:blipFill>
        <p:spPr bwMode="white">
          <a:xfrm>
            <a:off x="595915" y="597450"/>
            <a:ext cx="1393641" cy="298433"/>
          </a:xfrm>
          <a:prstGeom prst="rect">
            <a:avLst/>
          </a:prstGeom>
        </p:spPr>
      </p:pic>
      <p:sp>
        <p:nvSpPr>
          <p:cNvPr id="9" name="Freeform 5" descr="Microsoft Ready event logo">
            <a:extLst>
              <a:ext uri="{FF2B5EF4-FFF2-40B4-BE49-F238E27FC236}">
                <a16:creationId xmlns:a16="http://schemas.microsoft.com/office/drawing/2014/main" id="{E3AD54F9-2268-42B8-9B71-49978DE1E17F}"/>
              </a:ext>
            </a:extLst>
          </p:cNvPr>
          <p:cNvSpPr>
            <a:spLocks noEditPoints="1"/>
          </p:cNvSpPr>
          <p:nvPr userDrawn="1"/>
        </p:nvSpPr>
        <p:spPr bwMode="white">
          <a:xfrm>
            <a:off x="611461" y="2971302"/>
            <a:ext cx="2848537" cy="1436333"/>
          </a:xfrm>
          <a:custGeom>
            <a:avLst/>
            <a:gdLst>
              <a:gd name="T0" fmla="*/ 507 w 3255"/>
              <a:gd name="T1" fmla="*/ 189 h 1645"/>
              <a:gd name="T2" fmla="*/ 84 w 3255"/>
              <a:gd name="T3" fmla="*/ 126 h 1645"/>
              <a:gd name="T4" fmla="*/ 0 w 3255"/>
              <a:gd name="T5" fmla="*/ 42 h 1645"/>
              <a:gd name="T6" fmla="*/ 336 w 3255"/>
              <a:gd name="T7" fmla="*/ 398 h 1645"/>
              <a:gd name="T8" fmla="*/ 809 w 3255"/>
              <a:gd name="T9" fmla="*/ 61 h 1645"/>
              <a:gd name="T10" fmla="*/ 713 w 3255"/>
              <a:gd name="T11" fmla="*/ 22 h 1645"/>
              <a:gd name="T12" fmla="*/ 706 w 3255"/>
              <a:gd name="T13" fmla="*/ 203 h 1645"/>
              <a:gd name="T14" fmla="*/ 1067 w 3255"/>
              <a:gd name="T15" fmla="*/ 617 h 1645"/>
              <a:gd name="T16" fmla="*/ 969 w 3255"/>
              <a:gd name="T17" fmla="*/ 221 h 1645"/>
              <a:gd name="T18" fmla="*/ 1089 w 3255"/>
              <a:gd name="T19" fmla="*/ 268 h 1645"/>
              <a:gd name="T20" fmla="*/ 1134 w 3255"/>
              <a:gd name="T21" fmla="*/ 534 h 1645"/>
              <a:gd name="T22" fmla="*/ 1448 w 3255"/>
              <a:gd name="T23" fmla="*/ 278 h 1645"/>
              <a:gd name="T24" fmla="*/ 1269 w 3255"/>
              <a:gd name="T25" fmla="*/ 203 h 1645"/>
              <a:gd name="T26" fmla="*/ 1465 w 3255"/>
              <a:gd name="T27" fmla="*/ 196 h 1645"/>
              <a:gd name="T28" fmla="*/ 1736 w 3255"/>
              <a:gd name="T29" fmla="*/ 617 h 1645"/>
              <a:gd name="T30" fmla="*/ 1893 w 3255"/>
              <a:gd name="T31" fmla="*/ 249 h 1645"/>
              <a:gd name="T32" fmla="*/ 1656 w 3255"/>
              <a:gd name="T33" fmla="*/ 304 h 1645"/>
              <a:gd name="T34" fmla="*/ 1852 w 3255"/>
              <a:gd name="T35" fmla="*/ 405 h 1645"/>
              <a:gd name="T36" fmla="*/ 1991 w 3255"/>
              <a:gd name="T37" fmla="*/ 595 h 1645"/>
              <a:gd name="T38" fmla="*/ 2159 w 3255"/>
              <a:gd name="T39" fmla="*/ 478 h 1645"/>
              <a:gd name="T40" fmla="*/ 1991 w 3255"/>
              <a:gd name="T41" fmla="*/ 317 h 1645"/>
              <a:gd name="T42" fmla="*/ 2236 w 3255"/>
              <a:gd name="T43" fmla="*/ 293 h 1645"/>
              <a:gd name="T44" fmla="*/ 2096 w 3255"/>
              <a:gd name="T45" fmla="*/ 342 h 1645"/>
              <a:gd name="T46" fmla="*/ 2667 w 3255"/>
              <a:gd name="T47" fmla="*/ 559 h 1645"/>
              <a:gd name="T48" fmla="*/ 2522 w 3255"/>
              <a:gd name="T49" fmla="*/ 194 h 1645"/>
              <a:gd name="T50" fmla="*/ 2517 w 3255"/>
              <a:gd name="T51" fmla="*/ 268 h 1645"/>
              <a:gd name="T52" fmla="*/ 2601 w 3255"/>
              <a:gd name="T53" fmla="*/ 508 h 1645"/>
              <a:gd name="T54" fmla="*/ 2910 w 3255"/>
              <a:gd name="T55" fmla="*/ 149 h 1645"/>
              <a:gd name="T56" fmla="*/ 2910 w 3255"/>
              <a:gd name="T57" fmla="*/ 607 h 1645"/>
              <a:gd name="T58" fmla="*/ 2818 w 3255"/>
              <a:gd name="T59" fmla="*/ 203 h 1645"/>
              <a:gd name="T60" fmla="*/ 3017 w 3255"/>
              <a:gd name="T61" fmla="*/ 7 h 1645"/>
              <a:gd name="T62" fmla="*/ 3066 w 3255"/>
              <a:gd name="T63" fmla="*/ 489 h 1645"/>
              <a:gd name="T64" fmla="*/ 3066 w 3255"/>
              <a:gd name="T65" fmla="*/ 110 h 1645"/>
              <a:gd name="T66" fmla="*/ 3158 w 3255"/>
              <a:gd name="T67" fmla="*/ 277 h 1645"/>
              <a:gd name="T68" fmla="*/ 3255 w 3255"/>
              <a:gd name="T69" fmla="*/ 530 h 1645"/>
              <a:gd name="T70" fmla="*/ 94 w 3255"/>
              <a:gd name="T71" fmla="*/ 1226 h 1645"/>
              <a:gd name="T72" fmla="*/ 321 w 3255"/>
              <a:gd name="T73" fmla="*/ 930 h 1645"/>
              <a:gd name="T74" fmla="*/ 281 w 3255"/>
              <a:gd name="T75" fmla="*/ 1227 h 1645"/>
              <a:gd name="T76" fmla="*/ 244 w 3255"/>
              <a:gd name="T77" fmla="*/ 990 h 1645"/>
              <a:gd name="T78" fmla="*/ 242 w 3255"/>
              <a:gd name="T79" fmla="*/ 1120 h 1645"/>
              <a:gd name="T80" fmla="*/ 672 w 3255"/>
              <a:gd name="T81" fmla="*/ 1382 h 1645"/>
              <a:gd name="T82" fmla="*/ 442 w 3255"/>
              <a:gd name="T83" fmla="*/ 1410 h 1645"/>
              <a:gd name="T84" fmla="*/ 714 w 3255"/>
              <a:gd name="T85" fmla="*/ 1093 h 1645"/>
              <a:gd name="T86" fmla="*/ 647 w 3255"/>
              <a:gd name="T87" fmla="*/ 1138 h 1645"/>
              <a:gd name="T88" fmla="*/ 1037 w 3255"/>
              <a:gd name="T89" fmla="*/ 1455 h 1645"/>
              <a:gd name="T90" fmla="*/ 787 w 3255"/>
              <a:gd name="T91" fmla="*/ 1345 h 1645"/>
              <a:gd name="T92" fmla="*/ 889 w 3255"/>
              <a:gd name="T93" fmla="*/ 1125 h 1645"/>
              <a:gd name="T94" fmla="*/ 1087 w 3255"/>
              <a:gd name="T95" fmla="*/ 1082 h 1645"/>
              <a:gd name="T96" fmla="*/ 896 w 3255"/>
              <a:gd name="T97" fmla="*/ 1378 h 1645"/>
              <a:gd name="T98" fmla="*/ 950 w 3255"/>
              <a:gd name="T99" fmla="*/ 1270 h 1645"/>
              <a:gd name="T100" fmla="*/ 1476 w 3255"/>
              <a:gd name="T101" fmla="*/ 1392 h 1645"/>
              <a:gd name="T102" fmla="*/ 1362 w 3255"/>
              <a:gd name="T103" fmla="*/ 1042 h 1645"/>
              <a:gd name="T104" fmla="*/ 1569 w 3255"/>
              <a:gd name="T105" fmla="*/ 857 h 1645"/>
              <a:gd name="T106" fmla="*/ 1379 w 3255"/>
              <a:gd name="T107" fmla="*/ 1116 h 1645"/>
              <a:gd name="T108" fmla="*/ 1449 w 3255"/>
              <a:gd name="T109" fmla="*/ 1356 h 1645"/>
              <a:gd name="T110" fmla="*/ 1628 w 3255"/>
              <a:gd name="T111" fmla="*/ 1561 h 1645"/>
              <a:gd name="T112" fmla="*/ 1712 w 3255"/>
              <a:gd name="T113" fmla="*/ 1051 h 1645"/>
              <a:gd name="T114" fmla="*/ 1925 w 3255"/>
              <a:gd name="T115" fmla="*/ 1051 h 1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255" h="1645">
                <a:moveTo>
                  <a:pt x="520" y="607"/>
                </a:moveTo>
                <a:cubicBezTo>
                  <a:pt x="520" y="247"/>
                  <a:pt x="520" y="247"/>
                  <a:pt x="520" y="247"/>
                </a:cubicBezTo>
                <a:cubicBezTo>
                  <a:pt x="520" y="220"/>
                  <a:pt x="521" y="179"/>
                  <a:pt x="525" y="126"/>
                </a:cubicBezTo>
                <a:cubicBezTo>
                  <a:pt x="523" y="126"/>
                  <a:pt x="523" y="126"/>
                  <a:pt x="523" y="126"/>
                </a:cubicBezTo>
                <a:cubicBezTo>
                  <a:pt x="518" y="154"/>
                  <a:pt x="512" y="175"/>
                  <a:pt x="507" y="189"/>
                </a:cubicBezTo>
                <a:cubicBezTo>
                  <a:pt x="336" y="607"/>
                  <a:pt x="336" y="607"/>
                  <a:pt x="336" y="607"/>
                </a:cubicBezTo>
                <a:cubicBezTo>
                  <a:pt x="274" y="607"/>
                  <a:pt x="274" y="607"/>
                  <a:pt x="274" y="607"/>
                </a:cubicBezTo>
                <a:cubicBezTo>
                  <a:pt x="102" y="193"/>
                  <a:pt x="102" y="193"/>
                  <a:pt x="102" y="193"/>
                </a:cubicBezTo>
                <a:cubicBezTo>
                  <a:pt x="98" y="179"/>
                  <a:pt x="92" y="156"/>
                  <a:pt x="86" y="126"/>
                </a:cubicBezTo>
                <a:cubicBezTo>
                  <a:pt x="84" y="126"/>
                  <a:pt x="84" y="126"/>
                  <a:pt x="84" y="126"/>
                </a:cubicBezTo>
                <a:cubicBezTo>
                  <a:pt x="84" y="133"/>
                  <a:pt x="85" y="151"/>
                  <a:pt x="86" y="181"/>
                </a:cubicBezTo>
                <a:cubicBezTo>
                  <a:pt x="87" y="211"/>
                  <a:pt x="87" y="237"/>
                  <a:pt x="87" y="259"/>
                </a:cubicBezTo>
                <a:cubicBezTo>
                  <a:pt x="87" y="607"/>
                  <a:pt x="87" y="607"/>
                  <a:pt x="87" y="607"/>
                </a:cubicBezTo>
                <a:cubicBezTo>
                  <a:pt x="0" y="607"/>
                  <a:pt x="0" y="607"/>
                  <a:pt x="0" y="607"/>
                </a:cubicBezTo>
                <a:cubicBezTo>
                  <a:pt x="0" y="42"/>
                  <a:pt x="0" y="42"/>
                  <a:pt x="0" y="42"/>
                </a:cubicBezTo>
                <a:cubicBezTo>
                  <a:pt x="134" y="42"/>
                  <a:pt x="134" y="42"/>
                  <a:pt x="134" y="42"/>
                </a:cubicBezTo>
                <a:cubicBezTo>
                  <a:pt x="278" y="399"/>
                  <a:pt x="278" y="399"/>
                  <a:pt x="278" y="399"/>
                </a:cubicBezTo>
                <a:cubicBezTo>
                  <a:pt x="292" y="434"/>
                  <a:pt x="301" y="460"/>
                  <a:pt x="304" y="477"/>
                </a:cubicBezTo>
                <a:cubicBezTo>
                  <a:pt x="306" y="477"/>
                  <a:pt x="306" y="477"/>
                  <a:pt x="306" y="477"/>
                </a:cubicBezTo>
                <a:cubicBezTo>
                  <a:pt x="336" y="398"/>
                  <a:pt x="336" y="398"/>
                  <a:pt x="336" y="398"/>
                </a:cubicBezTo>
                <a:cubicBezTo>
                  <a:pt x="484" y="42"/>
                  <a:pt x="484" y="42"/>
                  <a:pt x="484" y="42"/>
                </a:cubicBezTo>
                <a:cubicBezTo>
                  <a:pt x="613" y="42"/>
                  <a:pt x="613" y="42"/>
                  <a:pt x="613" y="42"/>
                </a:cubicBezTo>
                <a:cubicBezTo>
                  <a:pt x="613" y="607"/>
                  <a:pt x="613" y="607"/>
                  <a:pt x="613" y="607"/>
                </a:cubicBezTo>
                <a:lnTo>
                  <a:pt x="520" y="607"/>
                </a:lnTo>
                <a:close/>
                <a:moveTo>
                  <a:pt x="809" y="61"/>
                </a:moveTo>
                <a:cubicBezTo>
                  <a:pt x="809" y="76"/>
                  <a:pt x="803" y="88"/>
                  <a:pt x="792" y="98"/>
                </a:cubicBezTo>
                <a:cubicBezTo>
                  <a:pt x="781" y="108"/>
                  <a:pt x="768" y="113"/>
                  <a:pt x="752" y="113"/>
                </a:cubicBezTo>
                <a:cubicBezTo>
                  <a:pt x="737" y="113"/>
                  <a:pt x="724" y="108"/>
                  <a:pt x="713" y="98"/>
                </a:cubicBezTo>
                <a:cubicBezTo>
                  <a:pt x="702" y="88"/>
                  <a:pt x="697" y="76"/>
                  <a:pt x="697" y="61"/>
                </a:cubicBezTo>
                <a:cubicBezTo>
                  <a:pt x="697" y="45"/>
                  <a:pt x="702" y="33"/>
                  <a:pt x="713" y="22"/>
                </a:cubicBezTo>
                <a:cubicBezTo>
                  <a:pt x="724" y="12"/>
                  <a:pt x="737" y="7"/>
                  <a:pt x="752" y="7"/>
                </a:cubicBezTo>
                <a:cubicBezTo>
                  <a:pt x="769" y="7"/>
                  <a:pt x="782" y="12"/>
                  <a:pt x="793" y="23"/>
                </a:cubicBezTo>
                <a:cubicBezTo>
                  <a:pt x="803" y="33"/>
                  <a:pt x="809" y="46"/>
                  <a:pt x="809" y="61"/>
                </a:cubicBezTo>
                <a:close/>
                <a:moveTo>
                  <a:pt x="706" y="607"/>
                </a:moveTo>
                <a:cubicBezTo>
                  <a:pt x="706" y="203"/>
                  <a:pt x="706" y="203"/>
                  <a:pt x="706" y="203"/>
                </a:cubicBezTo>
                <a:cubicBezTo>
                  <a:pt x="797" y="203"/>
                  <a:pt x="797" y="203"/>
                  <a:pt x="797" y="203"/>
                </a:cubicBezTo>
                <a:cubicBezTo>
                  <a:pt x="797" y="607"/>
                  <a:pt x="797" y="607"/>
                  <a:pt x="797" y="607"/>
                </a:cubicBezTo>
                <a:lnTo>
                  <a:pt x="706" y="607"/>
                </a:lnTo>
                <a:close/>
                <a:moveTo>
                  <a:pt x="1182" y="590"/>
                </a:moveTo>
                <a:cubicBezTo>
                  <a:pt x="1151" y="608"/>
                  <a:pt x="1113" y="617"/>
                  <a:pt x="1067" y="617"/>
                </a:cubicBezTo>
                <a:cubicBezTo>
                  <a:pt x="1028" y="617"/>
                  <a:pt x="994" y="609"/>
                  <a:pt x="963" y="592"/>
                </a:cubicBezTo>
                <a:cubicBezTo>
                  <a:pt x="933" y="575"/>
                  <a:pt x="909" y="551"/>
                  <a:pt x="892" y="520"/>
                </a:cubicBezTo>
                <a:cubicBezTo>
                  <a:pt x="875" y="489"/>
                  <a:pt x="867" y="454"/>
                  <a:pt x="867" y="416"/>
                </a:cubicBezTo>
                <a:cubicBezTo>
                  <a:pt x="867" y="372"/>
                  <a:pt x="875" y="333"/>
                  <a:pt x="893" y="300"/>
                </a:cubicBezTo>
                <a:cubicBezTo>
                  <a:pt x="910" y="266"/>
                  <a:pt x="936" y="240"/>
                  <a:pt x="969" y="221"/>
                </a:cubicBezTo>
                <a:cubicBezTo>
                  <a:pt x="1002" y="203"/>
                  <a:pt x="1041" y="194"/>
                  <a:pt x="1085" y="194"/>
                </a:cubicBezTo>
                <a:cubicBezTo>
                  <a:pt x="1102" y="194"/>
                  <a:pt x="1120" y="195"/>
                  <a:pt x="1138" y="199"/>
                </a:cubicBezTo>
                <a:cubicBezTo>
                  <a:pt x="1157" y="203"/>
                  <a:pt x="1171" y="208"/>
                  <a:pt x="1182" y="214"/>
                </a:cubicBezTo>
                <a:cubicBezTo>
                  <a:pt x="1182" y="300"/>
                  <a:pt x="1182" y="300"/>
                  <a:pt x="1182" y="300"/>
                </a:cubicBezTo>
                <a:cubicBezTo>
                  <a:pt x="1152" y="279"/>
                  <a:pt x="1121" y="268"/>
                  <a:pt x="1089" y="268"/>
                </a:cubicBezTo>
                <a:cubicBezTo>
                  <a:pt x="1051" y="268"/>
                  <a:pt x="1020" y="281"/>
                  <a:pt x="997" y="306"/>
                </a:cubicBezTo>
                <a:cubicBezTo>
                  <a:pt x="973" y="332"/>
                  <a:pt x="961" y="365"/>
                  <a:pt x="961" y="408"/>
                </a:cubicBezTo>
                <a:cubicBezTo>
                  <a:pt x="961" y="450"/>
                  <a:pt x="973" y="483"/>
                  <a:pt x="995" y="507"/>
                </a:cubicBezTo>
                <a:cubicBezTo>
                  <a:pt x="1018" y="531"/>
                  <a:pt x="1049" y="543"/>
                  <a:pt x="1087" y="543"/>
                </a:cubicBezTo>
                <a:cubicBezTo>
                  <a:pt x="1101" y="543"/>
                  <a:pt x="1117" y="540"/>
                  <a:pt x="1134" y="534"/>
                </a:cubicBezTo>
                <a:cubicBezTo>
                  <a:pt x="1152" y="528"/>
                  <a:pt x="1167" y="519"/>
                  <a:pt x="1182" y="509"/>
                </a:cubicBezTo>
                <a:lnTo>
                  <a:pt x="1182" y="590"/>
                </a:lnTo>
                <a:close/>
                <a:moveTo>
                  <a:pt x="1501" y="292"/>
                </a:moveTo>
                <a:cubicBezTo>
                  <a:pt x="1497" y="289"/>
                  <a:pt x="1489" y="286"/>
                  <a:pt x="1478" y="283"/>
                </a:cubicBezTo>
                <a:cubicBezTo>
                  <a:pt x="1467" y="280"/>
                  <a:pt x="1457" y="278"/>
                  <a:pt x="1448" y="278"/>
                </a:cubicBezTo>
                <a:cubicBezTo>
                  <a:pt x="1422" y="278"/>
                  <a:pt x="1400" y="290"/>
                  <a:pt x="1384" y="312"/>
                </a:cubicBezTo>
                <a:cubicBezTo>
                  <a:pt x="1368" y="335"/>
                  <a:pt x="1360" y="364"/>
                  <a:pt x="1360" y="401"/>
                </a:cubicBezTo>
                <a:cubicBezTo>
                  <a:pt x="1360" y="607"/>
                  <a:pt x="1360" y="607"/>
                  <a:pt x="1360" y="607"/>
                </a:cubicBezTo>
                <a:cubicBezTo>
                  <a:pt x="1269" y="607"/>
                  <a:pt x="1269" y="607"/>
                  <a:pt x="1269" y="607"/>
                </a:cubicBezTo>
                <a:cubicBezTo>
                  <a:pt x="1269" y="203"/>
                  <a:pt x="1269" y="203"/>
                  <a:pt x="1269" y="203"/>
                </a:cubicBezTo>
                <a:cubicBezTo>
                  <a:pt x="1360" y="203"/>
                  <a:pt x="1360" y="203"/>
                  <a:pt x="1360" y="203"/>
                </a:cubicBezTo>
                <a:cubicBezTo>
                  <a:pt x="1360" y="282"/>
                  <a:pt x="1360" y="282"/>
                  <a:pt x="1360" y="282"/>
                </a:cubicBezTo>
                <a:cubicBezTo>
                  <a:pt x="1361" y="282"/>
                  <a:pt x="1361" y="282"/>
                  <a:pt x="1361" y="282"/>
                </a:cubicBezTo>
                <a:cubicBezTo>
                  <a:pt x="1370" y="255"/>
                  <a:pt x="1384" y="234"/>
                  <a:pt x="1402" y="219"/>
                </a:cubicBezTo>
                <a:cubicBezTo>
                  <a:pt x="1420" y="204"/>
                  <a:pt x="1441" y="196"/>
                  <a:pt x="1465" y="196"/>
                </a:cubicBezTo>
                <a:cubicBezTo>
                  <a:pt x="1480" y="196"/>
                  <a:pt x="1493" y="198"/>
                  <a:pt x="1501" y="202"/>
                </a:cubicBezTo>
                <a:lnTo>
                  <a:pt x="1501" y="292"/>
                </a:lnTo>
                <a:close/>
                <a:moveTo>
                  <a:pt x="1947" y="401"/>
                </a:moveTo>
                <a:cubicBezTo>
                  <a:pt x="1947" y="467"/>
                  <a:pt x="1928" y="519"/>
                  <a:pt x="1890" y="559"/>
                </a:cubicBezTo>
                <a:cubicBezTo>
                  <a:pt x="1852" y="598"/>
                  <a:pt x="1801" y="617"/>
                  <a:pt x="1736" y="617"/>
                </a:cubicBezTo>
                <a:cubicBezTo>
                  <a:pt x="1673" y="617"/>
                  <a:pt x="1624" y="599"/>
                  <a:pt x="1587" y="561"/>
                </a:cubicBezTo>
                <a:cubicBezTo>
                  <a:pt x="1550" y="524"/>
                  <a:pt x="1531" y="474"/>
                  <a:pt x="1531" y="410"/>
                </a:cubicBezTo>
                <a:cubicBezTo>
                  <a:pt x="1531" y="343"/>
                  <a:pt x="1550" y="290"/>
                  <a:pt x="1588" y="252"/>
                </a:cubicBezTo>
                <a:cubicBezTo>
                  <a:pt x="1626" y="213"/>
                  <a:pt x="1678" y="194"/>
                  <a:pt x="1745" y="194"/>
                </a:cubicBezTo>
                <a:cubicBezTo>
                  <a:pt x="1809" y="194"/>
                  <a:pt x="1858" y="212"/>
                  <a:pt x="1893" y="249"/>
                </a:cubicBezTo>
                <a:cubicBezTo>
                  <a:pt x="1929" y="286"/>
                  <a:pt x="1947" y="337"/>
                  <a:pt x="1947" y="401"/>
                </a:cubicBezTo>
                <a:close/>
                <a:moveTo>
                  <a:pt x="1852" y="405"/>
                </a:moveTo>
                <a:cubicBezTo>
                  <a:pt x="1852" y="360"/>
                  <a:pt x="1842" y="326"/>
                  <a:pt x="1822" y="303"/>
                </a:cubicBezTo>
                <a:cubicBezTo>
                  <a:pt x="1802" y="280"/>
                  <a:pt x="1775" y="268"/>
                  <a:pt x="1740" y="268"/>
                </a:cubicBezTo>
                <a:cubicBezTo>
                  <a:pt x="1704" y="268"/>
                  <a:pt x="1676" y="280"/>
                  <a:pt x="1656" y="304"/>
                </a:cubicBezTo>
                <a:cubicBezTo>
                  <a:pt x="1636" y="329"/>
                  <a:pt x="1626" y="363"/>
                  <a:pt x="1626" y="407"/>
                </a:cubicBezTo>
                <a:cubicBezTo>
                  <a:pt x="1626" y="450"/>
                  <a:pt x="1636" y="483"/>
                  <a:pt x="1656" y="507"/>
                </a:cubicBezTo>
                <a:cubicBezTo>
                  <a:pt x="1676" y="531"/>
                  <a:pt x="1705" y="543"/>
                  <a:pt x="1741" y="543"/>
                </a:cubicBezTo>
                <a:cubicBezTo>
                  <a:pt x="1778" y="543"/>
                  <a:pt x="1805" y="531"/>
                  <a:pt x="1824" y="508"/>
                </a:cubicBezTo>
                <a:cubicBezTo>
                  <a:pt x="1843" y="484"/>
                  <a:pt x="1852" y="450"/>
                  <a:pt x="1852" y="405"/>
                </a:cubicBezTo>
                <a:close/>
                <a:moveTo>
                  <a:pt x="2258" y="492"/>
                </a:moveTo>
                <a:cubicBezTo>
                  <a:pt x="2258" y="529"/>
                  <a:pt x="2243" y="560"/>
                  <a:pt x="2214" y="583"/>
                </a:cubicBezTo>
                <a:cubicBezTo>
                  <a:pt x="2185" y="606"/>
                  <a:pt x="2146" y="617"/>
                  <a:pt x="2097" y="617"/>
                </a:cubicBezTo>
                <a:cubicBezTo>
                  <a:pt x="2081" y="617"/>
                  <a:pt x="2062" y="615"/>
                  <a:pt x="2042" y="611"/>
                </a:cubicBezTo>
                <a:cubicBezTo>
                  <a:pt x="2022" y="607"/>
                  <a:pt x="2005" y="602"/>
                  <a:pt x="1991" y="595"/>
                </a:cubicBezTo>
                <a:cubicBezTo>
                  <a:pt x="1991" y="508"/>
                  <a:pt x="1991" y="508"/>
                  <a:pt x="1991" y="508"/>
                </a:cubicBezTo>
                <a:cubicBezTo>
                  <a:pt x="2008" y="520"/>
                  <a:pt x="2026" y="529"/>
                  <a:pt x="2046" y="536"/>
                </a:cubicBezTo>
                <a:cubicBezTo>
                  <a:pt x="2066" y="543"/>
                  <a:pt x="2084" y="546"/>
                  <a:pt x="2100" y="546"/>
                </a:cubicBezTo>
                <a:cubicBezTo>
                  <a:pt x="2144" y="546"/>
                  <a:pt x="2166" y="531"/>
                  <a:pt x="2166" y="502"/>
                </a:cubicBezTo>
                <a:cubicBezTo>
                  <a:pt x="2166" y="492"/>
                  <a:pt x="2164" y="484"/>
                  <a:pt x="2159" y="478"/>
                </a:cubicBezTo>
                <a:cubicBezTo>
                  <a:pt x="2155" y="472"/>
                  <a:pt x="2147" y="465"/>
                  <a:pt x="2137" y="459"/>
                </a:cubicBezTo>
                <a:cubicBezTo>
                  <a:pt x="2126" y="453"/>
                  <a:pt x="2110" y="445"/>
                  <a:pt x="2087" y="436"/>
                </a:cubicBezTo>
                <a:cubicBezTo>
                  <a:pt x="2061" y="425"/>
                  <a:pt x="2041" y="414"/>
                  <a:pt x="2029" y="403"/>
                </a:cubicBezTo>
                <a:cubicBezTo>
                  <a:pt x="2016" y="393"/>
                  <a:pt x="2006" y="381"/>
                  <a:pt x="2000" y="366"/>
                </a:cubicBezTo>
                <a:cubicBezTo>
                  <a:pt x="1994" y="352"/>
                  <a:pt x="1991" y="336"/>
                  <a:pt x="1991" y="317"/>
                </a:cubicBezTo>
                <a:cubicBezTo>
                  <a:pt x="1991" y="280"/>
                  <a:pt x="2005" y="251"/>
                  <a:pt x="2034" y="228"/>
                </a:cubicBezTo>
                <a:cubicBezTo>
                  <a:pt x="2063" y="205"/>
                  <a:pt x="2100" y="194"/>
                  <a:pt x="2145" y="194"/>
                </a:cubicBezTo>
                <a:cubicBezTo>
                  <a:pt x="2159" y="194"/>
                  <a:pt x="2175" y="195"/>
                  <a:pt x="2193" y="198"/>
                </a:cubicBezTo>
                <a:cubicBezTo>
                  <a:pt x="2211" y="202"/>
                  <a:pt x="2225" y="206"/>
                  <a:pt x="2236" y="211"/>
                </a:cubicBezTo>
                <a:cubicBezTo>
                  <a:pt x="2236" y="293"/>
                  <a:pt x="2236" y="293"/>
                  <a:pt x="2236" y="293"/>
                </a:cubicBezTo>
                <a:cubicBezTo>
                  <a:pt x="2224" y="285"/>
                  <a:pt x="2209" y="278"/>
                  <a:pt x="2192" y="273"/>
                </a:cubicBezTo>
                <a:cubicBezTo>
                  <a:pt x="2175" y="268"/>
                  <a:pt x="2159" y="265"/>
                  <a:pt x="2142" y="265"/>
                </a:cubicBezTo>
                <a:cubicBezTo>
                  <a:pt x="2124" y="265"/>
                  <a:pt x="2110" y="269"/>
                  <a:pt x="2099" y="277"/>
                </a:cubicBezTo>
                <a:cubicBezTo>
                  <a:pt x="2089" y="285"/>
                  <a:pt x="2083" y="296"/>
                  <a:pt x="2083" y="308"/>
                </a:cubicBezTo>
                <a:cubicBezTo>
                  <a:pt x="2083" y="323"/>
                  <a:pt x="2087" y="334"/>
                  <a:pt x="2096" y="342"/>
                </a:cubicBezTo>
                <a:cubicBezTo>
                  <a:pt x="2104" y="350"/>
                  <a:pt x="2124" y="360"/>
                  <a:pt x="2154" y="372"/>
                </a:cubicBezTo>
                <a:cubicBezTo>
                  <a:pt x="2192" y="388"/>
                  <a:pt x="2219" y="405"/>
                  <a:pt x="2234" y="423"/>
                </a:cubicBezTo>
                <a:cubicBezTo>
                  <a:pt x="2250" y="442"/>
                  <a:pt x="2258" y="465"/>
                  <a:pt x="2258" y="492"/>
                </a:cubicBezTo>
                <a:close/>
                <a:moveTo>
                  <a:pt x="2723" y="401"/>
                </a:moveTo>
                <a:cubicBezTo>
                  <a:pt x="2723" y="467"/>
                  <a:pt x="2705" y="519"/>
                  <a:pt x="2667" y="559"/>
                </a:cubicBezTo>
                <a:cubicBezTo>
                  <a:pt x="2629" y="598"/>
                  <a:pt x="2577" y="617"/>
                  <a:pt x="2512" y="617"/>
                </a:cubicBezTo>
                <a:cubicBezTo>
                  <a:pt x="2450" y="617"/>
                  <a:pt x="2400" y="599"/>
                  <a:pt x="2363" y="561"/>
                </a:cubicBezTo>
                <a:cubicBezTo>
                  <a:pt x="2327" y="524"/>
                  <a:pt x="2308" y="474"/>
                  <a:pt x="2308" y="410"/>
                </a:cubicBezTo>
                <a:cubicBezTo>
                  <a:pt x="2308" y="343"/>
                  <a:pt x="2327" y="290"/>
                  <a:pt x="2365" y="252"/>
                </a:cubicBezTo>
                <a:cubicBezTo>
                  <a:pt x="2403" y="213"/>
                  <a:pt x="2455" y="194"/>
                  <a:pt x="2522" y="194"/>
                </a:cubicBezTo>
                <a:cubicBezTo>
                  <a:pt x="2585" y="194"/>
                  <a:pt x="2635" y="212"/>
                  <a:pt x="2670" y="249"/>
                </a:cubicBezTo>
                <a:cubicBezTo>
                  <a:pt x="2706" y="286"/>
                  <a:pt x="2723" y="337"/>
                  <a:pt x="2723" y="401"/>
                </a:cubicBezTo>
                <a:close/>
                <a:moveTo>
                  <a:pt x="2629" y="405"/>
                </a:moveTo>
                <a:cubicBezTo>
                  <a:pt x="2629" y="360"/>
                  <a:pt x="2619" y="326"/>
                  <a:pt x="2599" y="303"/>
                </a:cubicBezTo>
                <a:cubicBezTo>
                  <a:pt x="2579" y="280"/>
                  <a:pt x="2552" y="268"/>
                  <a:pt x="2517" y="268"/>
                </a:cubicBezTo>
                <a:cubicBezTo>
                  <a:pt x="2481" y="268"/>
                  <a:pt x="2453" y="280"/>
                  <a:pt x="2433" y="304"/>
                </a:cubicBezTo>
                <a:cubicBezTo>
                  <a:pt x="2413" y="329"/>
                  <a:pt x="2403" y="363"/>
                  <a:pt x="2403" y="407"/>
                </a:cubicBezTo>
                <a:cubicBezTo>
                  <a:pt x="2403" y="450"/>
                  <a:pt x="2413" y="483"/>
                  <a:pt x="2433" y="507"/>
                </a:cubicBezTo>
                <a:cubicBezTo>
                  <a:pt x="2453" y="531"/>
                  <a:pt x="2482" y="543"/>
                  <a:pt x="2518" y="543"/>
                </a:cubicBezTo>
                <a:cubicBezTo>
                  <a:pt x="2554" y="543"/>
                  <a:pt x="2582" y="531"/>
                  <a:pt x="2601" y="508"/>
                </a:cubicBezTo>
                <a:cubicBezTo>
                  <a:pt x="2619" y="484"/>
                  <a:pt x="2629" y="450"/>
                  <a:pt x="2629" y="405"/>
                </a:cubicBezTo>
                <a:close/>
                <a:moveTo>
                  <a:pt x="3017" y="84"/>
                </a:moveTo>
                <a:cubicBezTo>
                  <a:pt x="3002" y="77"/>
                  <a:pt x="2988" y="74"/>
                  <a:pt x="2973" y="74"/>
                </a:cubicBezTo>
                <a:cubicBezTo>
                  <a:pt x="2953" y="74"/>
                  <a:pt x="2938" y="80"/>
                  <a:pt x="2927" y="93"/>
                </a:cubicBezTo>
                <a:cubicBezTo>
                  <a:pt x="2916" y="106"/>
                  <a:pt x="2910" y="125"/>
                  <a:pt x="2910" y="149"/>
                </a:cubicBezTo>
                <a:cubicBezTo>
                  <a:pt x="2910" y="203"/>
                  <a:pt x="2910" y="203"/>
                  <a:pt x="2910" y="203"/>
                </a:cubicBezTo>
                <a:cubicBezTo>
                  <a:pt x="3001" y="203"/>
                  <a:pt x="3001" y="203"/>
                  <a:pt x="3001" y="203"/>
                </a:cubicBezTo>
                <a:cubicBezTo>
                  <a:pt x="3001" y="277"/>
                  <a:pt x="3001" y="277"/>
                  <a:pt x="3001" y="277"/>
                </a:cubicBezTo>
                <a:cubicBezTo>
                  <a:pt x="2910" y="277"/>
                  <a:pt x="2910" y="277"/>
                  <a:pt x="2910" y="277"/>
                </a:cubicBezTo>
                <a:cubicBezTo>
                  <a:pt x="2910" y="607"/>
                  <a:pt x="2910" y="607"/>
                  <a:pt x="2910" y="607"/>
                </a:cubicBezTo>
                <a:cubicBezTo>
                  <a:pt x="2818" y="607"/>
                  <a:pt x="2818" y="607"/>
                  <a:pt x="2818" y="607"/>
                </a:cubicBezTo>
                <a:cubicBezTo>
                  <a:pt x="2818" y="277"/>
                  <a:pt x="2818" y="277"/>
                  <a:pt x="2818" y="277"/>
                </a:cubicBezTo>
                <a:cubicBezTo>
                  <a:pt x="2750" y="277"/>
                  <a:pt x="2750" y="277"/>
                  <a:pt x="2750" y="277"/>
                </a:cubicBezTo>
                <a:cubicBezTo>
                  <a:pt x="2750" y="203"/>
                  <a:pt x="2750" y="203"/>
                  <a:pt x="2750" y="203"/>
                </a:cubicBezTo>
                <a:cubicBezTo>
                  <a:pt x="2818" y="203"/>
                  <a:pt x="2818" y="203"/>
                  <a:pt x="2818" y="203"/>
                </a:cubicBezTo>
                <a:cubicBezTo>
                  <a:pt x="2818" y="144"/>
                  <a:pt x="2818" y="144"/>
                  <a:pt x="2818" y="144"/>
                </a:cubicBezTo>
                <a:cubicBezTo>
                  <a:pt x="2818" y="116"/>
                  <a:pt x="2824" y="91"/>
                  <a:pt x="2836" y="69"/>
                </a:cubicBezTo>
                <a:cubicBezTo>
                  <a:pt x="2848" y="47"/>
                  <a:pt x="2866" y="30"/>
                  <a:pt x="2888" y="18"/>
                </a:cubicBezTo>
                <a:cubicBezTo>
                  <a:pt x="2910" y="6"/>
                  <a:pt x="2935" y="0"/>
                  <a:pt x="2963" y="0"/>
                </a:cubicBezTo>
                <a:cubicBezTo>
                  <a:pt x="2986" y="0"/>
                  <a:pt x="3004" y="2"/>
                  <a:pt x="3017" y="7"/>
                </a:cubicBezTo>
                <a:lnTo>
                  <a:pt x="3017" y="84"/>
                </a:lnTo>
                <a:close/>
                <a:moveTo>
                  <a:pt x="3255" y="603"/>
                </a:moveTo>
                <a:cubicBezTo>
                  <a:pt x="3250" y="607"/>
                  <a:pt x="3240" y="610"/>
                  <a:pt x="3226" y="613"/>
                </a:cubicBezTo>
                <a:cubicBezTo>
                  <a:pt x="3212" y="616"/>
                  <a:pt x="3198" y="617"/>
                  <a:pt x="3185" y="617"/>
                </a:cubicBezTo>
                <a:cubicBezTo>
                  <a:pt x="3106" y="617"/>
                  <a:pt x="3066" y="575"/>
                  <a:pt x="3066" y="489"/>
                </a:cubicBezTo>
                <a:cubicBezTo>
                  <a:pt x="3066" y="277"/>
                  <a:pt x="3066" y="277"/>
                  <a:pt x="3066" y="277"/>
                </a:cubicBezTo>
                <a:cubicBezTo>
                  <a:pt x="2999" y="277"/>
                  <a:pt x="2999" y="277"/>
                  <a:pt x="2999" y="277"/>
                </a:cubicBezTo>
                <a:cubicBezTo>
                  <a:pt x="2999" y="203"/>
                  <a:pt x="2999" y="203"/>
                  <a:pt x="2999" y="203"/>
                </a:cubicBezTo>
                <a:cubicBezTo>
                  <a:pt x="3066" y="203"/>
                  <a:pt x="3066" y="203"/>
                  <a:pt x="3066" y="203"/>
                </a:cubicBezTo>
                <a:cubicBezTo>
                  <a:pt x="3066" y="110"/>
                  <a:pt x="3066" y="110"/>
                  <a:pt x="3066" y="110"/>
                </a:cubicBezTo>
                <a:cubicBezTo>
                  <a:pt x="3158" y="82"/>
                  <a:pt x="3158" y="82"/>
                  <a:pt x="3158" y="82"/>
                </a:cubicBezTo>
                <a:cubicBezTo>
                  <a:pt x="3158" y="203"/>
                  <a:pt x="3158" y="203"/>
                  <a:pt x="3158" y="203"/>
                </a:cubicBezTo>
                <a:cubicBezTo>
                  <a:pt x="3255" y="203"/>
                  <a:pt x="3255" y="203"/>
                  <a:pt x="3255" y="203"/>
                </a:cubicBezTo>
                <a:cubicBezTo>
                  <a:pt x="3255" y="277"/>
                  <a:pt x="3255" y="277"/>
                  <a:pt x="3255" y="277"/>
                </a:cubicBezTo>
                <a:cubicBezTo>
                  <a:pt x="3158" y="277"/>
                  <a:pt x="3158" y="277"/>
                  <a:pt x="3158" y="277"/>
                </a:cubicBezTo>
                <a:cubicBezTo>
                  <a:pt x="3158" y="472"/>
                  <a:pt x="3158" y="472"/>
                  <a:pt x="3158" y="472"/>
                </a:cubicBezTo>
                <a:cubicBezTo>
                  <a:pt x="3158" y="498"/>
                  <a:pt x="3162" y="516"/>
                  <a:pt x="3172" y="527"/>
                </a:cubicBezTo>
                <a:cubicBezTo>
                  <a:pt x="3181" y="537"/>
                  <a:pt x="3195" y="543"/>
                  <a:pt x="3215" y="543"/>
                </a:cubicBezTo>
                <a:cubicBezTo>
                  <a:pt x="3220" y="543"/>
                  <a:pt x="3227" y="542"/>
                  <a:pt x="3235" y="539"/>
                </a:cubicBezTo>
                <a:cubicBezTo>
                  <a:pt x="3243" y="537"/>
                  <a:pt x="3250" y="534"/>
                  <a:pt x="3255" y="530"/>
                </a:cubicBezTo>
                <a:lnTo>
                  <a:pt x="3255" y="603"/>
                </a:lnTo>
                <a:close/>
                <a:moveTo>
                  <a:pt x="284" y="1455"/>
                </a:moveTo>
                <a:cubicBezTo>
                  <a:pt x="215" y="1292"/>
                  <a:pt x="215" y="1292"/>
                  <a:pt x="215" y="1292"/>
                </a:cubicBezTo>
                <a:cubicBezTo>
                  <a:pt x="197" y="1248"/>
                  <a:pt x="171" y="1226"/>
                  <a:pt x="138" y="1226"/>
                </a:cubicBezTo>
                <a:cubicBezTo>
                  <a:pt x="94" y="1226"/>
                  <a:pt x="94" y="1226"/>
                  <a:pt x="94" y="1226"/>
                </a:cubicBezTo>
                <a:cubicBezTo>
                  <a:pt x="94" y="1455"/>
                  <a:pt x="94" y="1455"/>
                  <a:pt x="94" y="1455"/>
                </a:cubicBezTo>
                <a:cubicBezTo>
                  <a:pt x="0" y="1455"/>
                  <a:pt x="0" y="1455"/>
                  <a:pt x="0" y="1455"/>
                </a:cubicBezTo>
                <a:cubicBezTo>
                  <a:pt x="0" y="890"/>
                  <a:pt x="0" y="890"/>
                  <a:pt x="0" y="890"/>
                </a:cubicBezTo>
                <a:cubicBezTo>
                  <a:pt x="183" y="890"/>
                  <a:pt x="183" y="890"/>
                  <a:pt x="183" y="890"/>
                </a:cubicBezTo>
                <a:cubicBezTo>
                  <a:pt x="242" y="890"/>
                  <a:pt x="288" y="903"/>
                  <a:pt x="321" y="930"/>
                </a:cubicBezTo>
                <a:cubicBezTo>
                  <a:pt x="353" y="957"/>
                  <a:pt x="370" y="994"/>
                  <a:pt x="370" y="1042"/>
                </a:cubicBezTo>
                <a:cubicBezTo>
                  <a:pt x="370" y="1082"/>
                  <a:pt x="359" y="1115"/>
                  <a:pt x="337" y="1142"/>
                </a:cubicBezTo>
                <a:cubicBezTo>
                  <a:pt x="315" y="1170"/>
                  <a:pt x="284" y="1189"/>
                  <a:pt x="245" y="1199"/>
                </a:cubicBezTo>
                <a:cubicBezTo>
                  <a:pt x="245" y="1200"/>
                  <a:pt x="245" y="1200"/>
                  <a:pt x="245" y="1200"/>
                </a:cubicBezTo>
                <a:cubicBezTo>
                  <a:pt x="257" y="1204"/>
                  <a:pt x="269" y="1213"/>
                  <a:pt x="281" y="1227"/>
                </a:cubicBezTo>
                <a:cubicBezTo>
                  <a:pt x="293" y="1241"/>
                  <a:pt x="303" y="1255"/>
                  <a:pt x="309" y="1270"/>
                </a:cubicBezTo>
                <a:cubicBezTo>
                  <a:pt x="396" y="1455"/>
                  <a:pt x="396" y="1455"/>
                  <a:pt x="396" y="1455"/>
                </a:cubicBezTo>
                <a:lnTo>
                  <a:pt x="284" y="1455"/>
                </a:lnTo>
                <a:close/>
                <a:moveTo>
                  <a:pt x="271" y="1051"/>
                </a:moveTo>
                <a:cubicBezTo>
                  <a:pt x="271" y="1025"/>
                  <a:pt x="262" y="1005"/>
                  <a:pt x="244" y="990"/>
                </a:cubicBezTo>
                <a:cubicBezTo>
                  <a:pt x="227" y="975"/>
                  <a:pt x="201" y="968"/>
                  <a:pt x="169" y="968"/>
                </a:cubicBezTo>
                <a:cubicBezTo>
                  <a:pt x="94" y="968"/>
                  <a:pt x="94" y="968"/>
                  <a:pt x="94" y="968"/>
                </a:cubicBezTo>
                <a:cubicBezTo>
                  <a:pt x="94" y="1147"/>
                  <a:pt x="94" y="1147"/>
                  <a:pt x="94" y="1147"/>
                </a:cubicBezTo>
                <a:cubicBezTo>
                  <a:pt x="168" y="1147"/>
                  <a:pt x="168" y="1147"/>
                  <a:pt x="168" y="1147"/>
                </a:cubicBezTo>
                <a:cubicBezTo>
                  <a:pt x="198" y="1147"/>
                  <a:pt x="223" y="1138"/>
                  <a:pt x="242" y="1120"/>
                </a:cubicBezTo>
                <a:cubicBezTo>
                  <a:pt x="261" y="1103"/>
                  <a:pt x="271" y="1080"/>
                  <a:pt x="271" y="1051"/>
                </a:cubicBezTo>
                <a:close/>
                <a:moveTo>
                  <a:pt x="485" y="1280"/>
                </a:moveTo>
                <a:cubicBezTo>
                  <a:pt x="487" y="1317"/>
                  <a:pt x="498" y="1345"/>
                  <a:pt x="519" y="1364"/>
                </a:cubicBezTo>
                <a:cubicBezTo>
                  <a:pt x="539" y="1383"/>
                  <a:pt x="568" y="1393"/>
                  <a:pt x="606" y="1393"/>
                </a:cubicBezTo>
                <a:cubicBezTo>
                  <a:pt x="629" y="1393"/>
                  <a:pt x="651" y="1389"/>
                  <a:pt x="672" y="1382"/>
                </a:cubicBezTo>
                <a:cubicBezTo>
                  <a:pt x="693" y="1375"/>
                  <a:pt x="712" y="1366"/>
                  <a:pt x="728" y="1354"/>
                </a:cubicBezTo>
                <a:cubicBezTo>
                  <a:pt x="728" y="1431"/>
                  <a:pt x="728" y="1431"/>
                  <a:pt x="728" y="1431"/>
                </a:cubicBezTo>
                <a:cubicBezTo>
                  <a:pt x="712" y="1441"/>
                  <a:pt x="692" y="1450"/>
                  <a:pt x="666" y="1456"/>
                </a:cubicBezTo>
                <a:cubicBezTo>
                  <a:pt x="640" y="1462"/>
                  <a:pt x="613" y="1465"/>
                  <a:pt x="584" y="1465"/>
                </a:cubicBezTo>
                <a:cubicBezTo>
                  <a:pt x="523" y="1465"/>
                  <a:pt x="476" y="1447"/>
                  <a:pt x="442" y="1410"/>
                </a:cubicBezTo>
                <a:cubicBezTo>
                  <a:pt x="408" y="1374"/>
                  <a:pt x="391" y="1323"/>
                  <a:pt x="391" y="1257"/>
                </a:cubicBezTo>
                <a:cubicBezTo>
                  <a:pt x="391" y="1214"/>
                  <a:pt x="400" y="1176"/>
                  <a:pt x="417" y="1144"/>
                </a:cubicBezTo>
                <a:cubicBezTo>
                  <a:pt x="433" y="1112"/>
                  <a:pt x="456" y="1087"/>
                  <a:pt x="486" y="1069"/>
                </a:cubicBezTo>
                <a:cubicBezTo>
                  <a:pt x="516" y="1051"/>
                  <a:pt x="548" y="1042"/>
                  <a:pt x="584" y="1042"/>
                </a:cubicBezTo>
                <a:cubicBezTo>
                  <a:pt x="639" y="1042"/>
                  <a:pt x="683" y="1059"/>
                  <a:pt x="714" y="1093"/>
                </a:cubicBezTo>
                <a:cubicBezTo>
                  <a:pt x="745" y="1127"/>
                  <a:pt x="760" y="1174"/>
                  <a:pt x="760" y="1235"/>
                </a:cubicBezTo>
                <a:cubicBezTo>
                  <a:pt x="760" y="1280"/>
                  <a:pt x="760" y="1280"/>
                  <a:pt x="760" y="1280"/>
                </a:cubicBezTo>
                <a:lnTo>
                  <a:pt x="485" y="1280"/>
                </a:lnTo>
                <a:close/>
                <a:moveTo>
                  <a:pt x="669" y="1212"/>
                </a:moveTo>
                <a:cubicBezTo>
                  <a:pt x="669" y="1180"/>
                  <a:pt x="662" y="1155"/>
                  <a:pt x="647" y="1138"/>
                </a:cubicBezTo>
                <a:cubicBezTo>
                  <a:pt x="632" y="1121"/>
                  <a:pt x="611" y="1113"/>
                  <a:pt x="584" y="1113"/>
                </a:cubicBezTo>
                <a:cubicBezTo>
                  <a:pt x="559" y="1113"/>
                  <a:pt x="537" y="1122"/>
                  <a:pt x="519" y="1140"/>
                </a:cubicBezTo>
                <a:cubicBezTo>
                  <a:pt x="501" y="1159"/>
                  <a:pt x="490" y="1182"/>
                  <a:pt x="485" y="1212"/>
                </a:cubicBezTo>
                <a:lnTo>
                  <a:pt x="669" y="1212"/>
                </a:lnTo>
                <a:close/>
                <a:moveTo>
                  <a:pt x="1037" y="1455"/>
                </a:moveTo>
                <a:cubicBezTo>
                  <a:pt x="1037" y="1400"/>
                  <a:pt x="1037" y="1400"/>
                  <a:pt x="1037" y="1400"/>
                </a:cubicBezTo>
                <a:cubicBezTo>
                  <a:pt x="1035" y="1400"/>
                  <a:pt x="1035" y="1400"/>
                  <a:pt x="1035" y="1400"/>
                </a:cubicBezTo>
                <a:cubicBezTo>
                  <a:pt x="1007" y="1443"/>
                  <a:pt x="967" y="1465"/>
                  <a:pt x="916" y="1465"/>
                </a:cubicBezTo>
                <a:cubicBezTo>
                  <a:pt x="876" y="1465"/>
                  <a:pt x="845" y="1455"/>
                  <a:pt x="822" y="1433"/>
                </a:cubicBezTo>
                <a:cubicBezTo>
                  <a:pt x="799" y="1411"/>
                  <a:pt x="787" y="1382"/>
                  <a:pt x="787" y="1345"/>
                </a:cubicBezTo>
                <a:cubicBezTo>
                  <a:pt x="787" y="1307"/>
                  <a:pt x="799" y="1277"/>
                  <a:pt x="821" y="1254"/>
                </a:cubicBezTo>
                <a:cubicBezTo>
                  <a:pt x="843" y="1231"/>
                  <a:pt x="876" y="1217"/>
                  <a:pt x="920" y="1212"/>
                </a:cubicBezTo>
                <a:cubicBezTo>
                  <a:pt x="1038" y="1195"/>
                  <a:pt x="1038" y="1195"/>
                  <a:pt x="1038" y="1195"/>
                </a:cubicBezTo>
                <a:cubicBezTo>
                  <a:pt x="1038" y="1140"/>
                  <a:pt x="1012" y="1113"/>
                  <a:pt x="961" y="1113"/>
                </a:cubicBezTo>
                <a:cubicBezTo>
                  <a:pt x="936" y="1113"/>
                  <a:pt x="912" y="1117"/>
                  <a:pt x="889" y="1125"/>
                </a:cubicBezTo>
                <a:cubicBezTo>
                  <a:pt x="866" y="1133"/>
                  <a:pt x="845" y="1144"/>
                  <a:pt x="827" y="1158"/>
                </a:cubicBezTo>
                <a:cubicBezTo>
                  <a:pt x="827" y="1077"/>
                  <a:pt x="827" y="1077"/>
                  <a:pt x="827" y="1077"/>
                </a:cubicBezTo>
                <a:cubicBezTo>
                  <a:pt x="841" y="1068"/>
                  <a:pt x="863" y="1060"/>
                  <a:pt x="892" y="1053"/>
                </a:cubicBezTo>
                <a:cubicBezTo>
                  <a:pt x="921" y="1045"/>
                  <a:pt x="947" y="1042"/>
                  <a:pt x="970" y="1042"/>
                </a:cubicBezTo>
                <a:cubicBezTo>
                  <a:pt x="1022" y="1042"/>
                  <a:pt x="1061" y="1055"/>
                  <a:pt x="1087" y="1082"/>
                </a:cubicBezTo>
                <a:cubicBezTo>
                  <a:pt x="1114" y="1109"/>
                  <a:pt x="1127" y="1148"/>
                  <a:pt x="1127" y="1199"/>
                </a:cubicBezTo>
                <a:cubicBezTo>
                  <a:pt x="1127" y="1455"/>
                  <a:pt x="1127" y="1455"/>
                  <a:pt x="1127" y="1455"/>
                </a:cubicBezTo>
                <a:lnTo>
                  <a:pt x="1037" y="1455"/>
                </a:lnTo>
                <a:close/>
                <a:moveTo>
                  <a:pt x="877" y="1336"/>
                </a:moveTo>
                <a:cubicBezTo>
                  <a:pt x="877" y="1353"/>
                  <a:pt x="883" y="1367"/>
                  <a:pt x="896" y="1378"/>
                </a:cubicBezTo>
                <a:cubicBezTo>
                  <a:pt x="909" y="1388"/>
                  <a:pt x="925" y="1393"/>
                  <a:pt x="944" y="1393"/>
                </a:cubicBezTo>
                <a:cubicBezTo>
                  <a:pt x="971" y="1393"/>
                  <a:pt x="993" y="1384"/>
                  <a:pt x="1011" y="1365"/>
                </a:cubicBezTo>
                <a:cubicBezTo>
                  <a:pt x="1029" y="1347"/>
                  <a:pt x="1038" y="1323"/>
                  <a:pt x="1038" y="1295"/>
                </a:cubicBezTo>
                <a:cubicBezTo>
                  <a:pt x="1038" y="1259"/>
                  <a:pt x="1038" y="1259"/>
                  <a:pt x="1038" y="1259"/>
                </a:cubicBezTo>
                <a:cubicBezTo>
                  <a:pt x="950" y="1270"/>
                  <a:pt x="950" y="1270"/>
                  <a:pt x="950" y="1270"/>
                </a:cubicBezTo>
                <a:cubicBezTo>
                  <a:pt x="923" y="1274"/>
                  <a:pt x="904" y="1281"/>
                  <a:pt x="893" y="1291"/>
                </a:cubicBezTo>
                <a:cubicBezTo>
                  <a:pt x="882" y="1301"/>
                  <a:pt x="877" y="1316"/>
                  <a:pt x="877" y="1336"/>
                </a:cubicBezTo>
                <a:close/>
                <a:moveTo>
                  <a:pt x="1478" y="1455"/>
                </a:moveTo>
                <a:cubicBezTo>
                  <a:pt x="1478" y="1392"/>
                  <a:pt x="1478" y="1392"/>
                  <a:pt x="1478" y="1392"/>
                </a:cubicBezTo>
                <a:cubicBezTo>
                  <a:pt x="1476" y="1392"/>
                  <a:pt x="1476" y="1392"/>
                  <a:pt x="1476" y="1392"/>
                </a:cubicBezTo>
                <a:cubicBezTo>
                  <a:pt x="1448" y="1441"/>
                  <a:pt x="1403" y="1465"/>
                  <a:pt x="1344" y="1465"/>
                </a:cubicBezTo>
                <a:cubicBezTo>
                  <a:pt x="1293" y="1465"/>
                  <a:pt x="1252" y="1447"/>
                  <a:pt x="1222" y="1411"/>
                </a:cubicBezTo>
                <a:cubicBezTo>
                  <a:pt x="1192" y="1375"/>
                  <a:pt x="1177" y="1325"/>
                  <a:pt x="1177" y="1263"/>
                </a:cubicBezTo>
                <a:cubicBezTo>
                  <a:pt x="1177" y="1196"/>
                  <a:pt x="1193" y="1142"/>
                  <a:pt x="1227" y="1102"/>
                </a:cubicBezTo>
                <a:cubicBezTo>
                  <a:pt x="1260" y="1062"/>
                  <a:pt x="1305" y="1042"/>
                  <a:pt x="1362" y="1042"/>
                </a:cubicBezTo>
                <a:cubicBezTo>
                  <a:pt x="1387" y="1042"/>
                  <a:pt x="1410" y="1047"/>
                  <a:pt x="1430" y="1057"/>
                </a:cubicBezTo>
                <a:cubicBezTo>
                  <a:pt x="1449" y="1067"/>
                  <a:pt x="1465" y="1082"/>
                  <a:pt x="1476" y="1102"/>
                </a:cubicBezTo>
                <a:cubicBezTo>
                  <a:pt x="1478" y="1102"/>
                  <a:pt x="1478" y="1102"/>
                  <a:pt x="1478" y="1102"/>
                </a:cubicBezTo>
                <a:cubicBezTo>
                  <a:pt x="1478" y="857"/>
                  <a:pt x="1478" y="857"/>
                  <a:pt x="1478" y="857"/>
                </a:cubicBezTo>
                <a:cubicBezTo>
                  <a:pt x="1569" y="857"/>
                  <a:pt x="1569" y="857"/>
                  <a:pt x="1569" y="857"/>
                </a:cubicBezTo>
                <a:cubicBezTo>
                  <a:pt x="1569" y="1455"/>
                  <a:pt x="1569" y="1455"/>
                  <a:pt x="1569" y="1455"/>
                </a:cubicBezTo>
                <a:lnTo>
                  <a:pt x="1478" y="1455"/>
                </a:lnTo>
                <a:close/>
                <a:moveTo>
                  <a:pt x="1479" y="1219"/>
                </a:moveTo>
                <a:cubicBezTo>
                  <a:pt x="1479" y="1191"/>
                  <a:pt x="1469" y="1167"/>
                  <a:pt x="1450" y="1147"/>
                </a:cubicBezTo>
                <a:cubicBezTo>
                  <a:pt x="1431" y="1126"/>
                  <a:pt x="1408" y="1116"/>
                  <a:pt x="1379" y="1116"/>
                </a:cubicBezTo>
                <a:cubicBezTo>
                  <a:pt x="1345" y="1116"/>
                  <a:pt x="1318" y="1129"/>
                  <a:pt x="1300" y="1154"/>
                </a:cubicBezTo>
                <a:cubicBezTo>
                  <a:pt x="1281" y="1179"/>
                  <a:pt x="1271" y="1215"/>
                  <a:pt x="1271" y="1261"/>
                </a:cubicBezTo>
                <a:cubicBezTo>
                  <a:pt x="1271" y="1301"/>
                  <a:pt x="1281" y="1333"/>
                  <a:pt x="1299" y="1356"/>
                </a:cubicBezTo>
                <a:cubicBezTo>
                  <a:pt x="1318" y="1379"/>
                  <a:pt x="1343" y="1391"/>
                  <a:pt x="1375" y="1391"/>
                </a:cubicBezTo>
                <a:cubicBezTo>
                  <a:pt x="1404" y="1391"/>
                  <a:pt x="1429" y="1379"/>
                  <a:pt x="1449" y="1356"/>
                </a:cubicBezTo>
                <a:cubicBezTo>
                  <a:pt x="1469" y="1333"/>
                  <a:pt x="1479" y="1302"/>
                  <a:pt x="1479" y="1265"/>
                </a:cubicBezTo>
                <a:lnTo>
                  <a:pt x="1479" y="1219"/>
                </a:lnTo>
                <a:close/>
                <a:moveTo>
                  <a:pt x="1684" y="1645"/>
                </a:moveTo>
                <a:cubicBezTo>
                  <a:pt x="1662" y="1645"/>
                  <a:pt x="1643" y="1643"/>
                  <a:pt x="1628" y="1639"/>
                </a:cubicBezTo>
                <a:cubicBezTo>
                  <a:pt x="1628" y="1561"/>
                  <a:pt x="1628" y="1561"/>
                  <a:pt x="1628" y="1561"/>
                </a:cubicBezTo>
                <a:cubicBezTo>
                  <a:pt x="1643" y="1568"/>
                  <a:pt x="1658" y="1571"/>
                  <a:pt x="1673" y="1571"/>
                </a:cubicBezTo>
                <a:cubicBezTo>
                  <a:pt x="1705" y="1571"/>
                  <a:pt x="1729" y="1554"/>
                  <a:pt x="1744" y="1519"/>
                </a:cubicBezTo>
                <a:cubicBezTo>
                  <a:pt x="1771" y="1455"/>
                  <a:pt x="1771" y="1455"/>
                  <a:pt x="1771" y="1455"/>
                </a:cubicBezTo>
                <a:cubicBezTo>
                  <a:pt x="1610" y="1051"/>
                  <a:pt x="1610" y="1051"/>
                  <a:pt x="1610" y="1051"/>
                </a:cubicBezTo>
                <a:cubicBezTo>
                  <a:pt x="1712" y="1051"/>
                  <a:pt x="1712" y="1051"/>
                  <a:pt x="1712" y="1051"/>
                </a:cubicBezTo>
                <a:cubicBezTo>
                  <a:pt x="1807" y="1336"/>
                  <a:pt x="1807" y="1336"/>
                  <a:pt x="1807" y="1336"/>
                </a:cubicBezTo>
                <a:cubicBezTo>
                  <a:pt x="1810" y="1346"/>
                  <a:pt x="1813" y="1359"/>
                  <a:pt x="1816" y="1375"/>
                </a:cubicBezTo>
                <a:cubicBezTo>
                  <a:pt x="1817" y="1375"/>
                  <a:pt x="1817" y="1375"/>
                  <a:pt x="1817" y="1375"/>
                </a:cubicBezTo>
                <a:cubicBezTo>
                  <a:pt x="1827" y="1336"/>
                  <a:pt x="1827" y="1336"/>
                  <a:pt x="1827" y="1336"/>
                </a:cubicBezTo>
                <a:cubicBezTo>
                  <a:pt x="1925" y="1051"/>
                  <a:pt x="1925" y="1051"/>
                  <a:pt x="1925" y="1051"/>
                </a:cubicBezTo>
                <a:cubicBezTo>
                  <a:pt x="2018" y="1051"/>
                  <a:pt x="2018" y="1051"/>
                  <a:pt x="2018" y="1051"/>
                </a:cubicBezTo>
                <a:cubicBezTo>
                  <a:pt x="1842" y="1504"/>
                  <a:pt x="1842" y="1504"/>
                  <a:pt x="1842" y="1504"/>
                </a:cubicBezTo>
                <a:cubicBezTo>
                  <a:pt x="1824" y="1553"/>
                  <a:pt x="1802" y="1589"/>
                  <a:pt x="1775" y="1611"/>
                </a:cubicBezTo>
                <a:cubicBezTo>
                  <a:pt x="1749" y="1634"/>
                  <a:pt x="1719" y="1645"/>
                  <a:pt x="1684" y="16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endParaRPr lang="en-US" sz="1836"/>
          </a:p>
        </p:txBody>
      </p:sp>
      <p:pic>
        <p:nvPicPr>
          <p:cNvPr id="10" name="Picture 9">
            <a:extLst>
              <a:ext uri="{FF2B5EF4-FFF2-40B4-BE49-F238E27FC236}">
                <a16:creationId xmlns:a16="http://schemas.microsoft.com/office/drawing/2014/main" id="{414AD803-1FD5-4461-AD35-4D4DB70E3A09}"/>
              </a:ext>
              <a:ext uri="{C183D7F6-B498-43B3-948B-1728B52AA6E4}">
                <adec:decorative xmlns:adec="http://schemas.microsoft.com/office/drawing/2017/decorative" val="1"/>
              </a:ext>
            </a:extLst>
          </p:cNvPr>
          <p:cNvPicPr>
            <a:picLocks noChangeAspect="1"/>
          </p:cNvPicPr>
          <p:nvPr userDrawn="1"/>
        </p:nvPicPr>
        <p:blipFill rotWithShape="1">
          <a:blip r:embed="rId3"/>
          <a:srcRect t="11809" r="3579" b="17467"/>
          <a:stretch/>
        </p:blipFill>
        <p:spPr>
          <a:xfrm>
            <a:off x="6078068" y="-1"/>
            <a:ext cx="6358407" cy="6994526"/>
          </a:xfrm>
          <a:prstGeom prst="rect">
            <a:avLst/>
          </a:prstGeom>
        </p:spPr>
      </p:pic>
    </p:spTree>
    <p:extLst>
      <p:ext uri="{BB962C8B-B14F-4D97-AF65-F5344CB8AC3E}">
        <p14:creationId xmlns:p14="http://schemas.microsoft.com/office/powerpoint/2010/main" val="125516855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2"/>
      </p:bgRef>
    </p:bg>
    <p:spTree>
      <p:nvGrpSpPr>
        <p:cNvPr id="1" name=""/>
        <p:cNvGrpSpPr/>
        <p:nvPr/>
      </p:nvGrpSpPr>
      <p:grpSpPr>
        <a:xfrm>
          <a:off x="0" y="0"/>
          <a:ext cx="0" cy="0"/>
          <a:chOff x="0" y="0"/>
          <a:chExt cx="0" cy="0"/>
        </a:xfrm>
      </p:grpSpPr>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a:stretch>
            <a:fillRect/>
          </a:stretch>
        </p:blipFill>
        <p:spPr bwMode="black">
          <a:xfrm>
            <a:off x="595915" y="597450"/>
            <a:ext cx="1393641" cy="298433"/>
          </a:xfrm>
          <a:prstGeom prst="rect">
            <a:avLst/>
          </a:prstGeom>
        </p:spPr>
      </p:pic>
      <p:sp>
        <p:nvSpPr>
          <p:cNvPr id="9" name="Title 1"/>
          <p:cNvSpPr>
            <a:spLocks noGrp="1"/>
          </p:cNvSpPr>
          <p:nvPr>
            <p:ph type="title" hasCustomPrompt="1"/>
          </p:nvPr>
        </p:nvSpPr>
        <p:spPr>
          <a:xfrm>
            <a:off x="595915" y="3039097"/>
            <a:ext cx="9327356" cy="565027"/>
          </a:xfrm>
          <a:noFill/>
        </p:spPr>
        <p:txBody>
          <a:bodyPr lIns="0" tIns="0" rIns="0" bIns="0" anchor="b" anchorCtr="0">
            <a:spAutoFit/>
          </a:bodyPr>
          <a:lstStyle>
            <a:lvl1pPr>
              <a:defRPr sz="3672" spc="-51" baseline="0">
                <a:solidFill>
                  <a:srgbClr val="50E6FF"/>
                </a:solidFill>
                <a:latin typeface="+mj-lt"/>
                <a:cs typeface="Segoe UI" panose="020B0502040204020203" pitchFamily="34" charset="0"/>
              </a:defRPr>
            </a:lvl1pPr>
          </a:lstStyle>
          <a:p>
            <a:r>
              <a:rPr lang="en-US" dirty="0"/>
              <a:t>Presentation title </a:t>
            </a:r>
          </a:p>
        </p:txBody>
      </p:sp>
      <p:sp>
        <p:nvSpPr>
          <p:cNvPr id="5" name="Text Placeholder 4"/>
          <p:cNvSpPr>
            <a:spLocks noGrp="1"/>
          </p:cNvSpPr>
          <p:nvPr>
            <p:ph type="body" sz="quarter" idx="12" hasCustomPrompt="1"/>
          </p:nvPr>
        </p:nvSpPr>
        <p:spPr>
          <a:xfrm>
            <a:off x="595915" y="4041281"/>
            <a:ext cx="9327356" cy="345294"/>
          </a:xfrm>
          <a:noFill/>
        </p:spPr>
        <p:txBody>
          <a:bodyPr wrap="square" lIns="0" tIns="0" rIns="0" bIns="0">
            <a:spAutoFit/>
          </a:bodyPr>
          <a:lstStyle>
            <a:lvl1pPr marL="0" indent="0">
              <a:spcBef>
                <a:spcPts val="0"/>
              </a:spcBef>
              <a:buNone/>
              <a:defRPr sz="2244"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dirty="0"/>
              <a:t>Speaker name or subtitle text</a:t>
            </a:r>
          </a:p>
        </p:txBody>
      </p:sp>
      <p:sp>
        <p:nvSpPr>
          <p:cNvPr id="6" name="Text Placeholder 16">
            <a:extLst>
              <a:ext uri="{FF2B5EF4-FFF2-40B4-BE49-F238E27FC236}">
                <a16:creationId xmlns:a16="http://schemas.microsoft.com/office/drawing/2014/main" id="{B1A530C8-2C73-4ADC-AF39-34FB5781FF59}"/>
              </a:ext>
            </a:extLst>
          </p:cNvPr>
          <p:cNvSpPr>
            <a:spLocks noGrp="1"/>
          </p:cNvSpPr>
          <p:nvPr>
            <p:ph type="body" sz="quarter" idx="13" hasCustomPrompt="1"/>
          </p:nvPr>
        </p:nvSpPr>
        <p:spPr>
          <a:xfrm>
            <a:off x="8577606" y="601344"/>
            <a:ext cx="3264575" cy="313932"/>
          </a:xfrm>
        </p:spPr>
        <p:txBody>
          <a:bodyPr lIns="0" tIns="0" rIns="0" bIns="0"/>
          <a:lstStyle>
            <a:lvl1pPr marL="0" indent="0" algn="r">
              <a:buNone/>
              <a:defRPr sz="2040">
                <a:latin typeface="+mn-lt"/>
              </a:defRPr>
            </a:lvl1pPr>
            <a:lvl2pPr marL="349724" indent="0">
              <a:buNone/>
              <a:defRPr sz="2040"/>
            </a:lvl2pPr>
            <a:lvl3pPr marL="582873" indent="0">
              <a:buNone/>
              <a:defRPr sz="2040"/>
            </a:lvl3pPr>
            <a:lvl4pPr marL="816022" indent="0">
              <a:buNone/>
              <a:defRPr sz="2040"/>
            </a:lvl4pPr>
            <a:lvl5pPr marL="1049171" indent="0">
              <a:buNone/>
              <a:defRPr sz="2040"/>
            </a:lvl5pPr>
          </a:lstStyle>
          <a:p>
            <a:pPr lvl="0"/>
            <a:r>
              <a:rPr lang="en-US" dirty="0"/>
              <a:t>Session code</a:t>
            </a:r>
          </a:p>
        </p:txBody>
      </p:sp>
    </p:spTree>
    <p:extLst>
      <p:ext uri="{BB962C8B-B14F-4D97-AF65-F5344CB8AC3E}">
        <p14:creationId xmlns:p14="http://schemas.microsoft.com/office/powerpoint/2010/main" val="91079242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95914" y="1463669"/>
            <a:ext cx="11239789" cy="16448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41041154"/>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598148" y="1462924"/>
            <a:ext cx="11239464" cy="1644874"/>
          </a:xfrm>
        </p:spPr>
        <p:txBody>
          <a:bodyPr wrap="square">
            <a:spAutoFit/>
          </a:bodyPr>
          <a:lstStyle>
            <a:lvl1pPr marL="0" indent="0">
              <a:buNone/>
              <a:defRPr/>
            </a:lvl1pPr>
            <a:lvl2pPr marL="233149" indent="0">
              <a:buNone/>
              <a:defRPr/>
            </a:lvl2pPr>
            <a:lvl3pPr marL="466298" indent="0">
              <a:buNone/>
              <a:defRPr/>
            </a:lvl3pPr>
            <a:lvl4pPr marL="699447" indent="0">
              <a:buNone/>
              <a:defRPr/>
            </a:lvl4pPr>
            <a:lvl5pPr marL="932597"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94261929"/>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95915" y="1463669"/>
            <a:ext cx="5316270" cy="16448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517814" y="1463669"/>
            <a:ext cx="5324366" cy="16448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49440203"/>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sldGuideLst>
    </p:ext>
  </p:extLst>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600059" y="466301"/>
            <a:ext cx="11239464" cy="565027"/>
          </a:xfrm>
        </p:spPr>
        <p:txBody>
          <a:bodyPr/>
          <a:lstStyle/>
          <a:p>
            <a:r>
              <a:rPr lang="en-US"/>
              <a:t>Click to edit Master title style</a:t>
            </a:r>
          </a:p>
        </p:txBody>
      </p:sp>
      <p:sp>
        <p:nvSpPr>
          <p:cNvPr id="4" name="Text Placeholder 3"/>
          <p:cNvSpPr>
            <a:spLocks noGrp="1"/>
          </p:cNvSpPr>
          <p:nvPr>
            <p:ph type="body" sz="quarter" idx="10"/>
          </p:nvPr>
        </p:nvSpPr>
        <p:spPr>
          <a:xfrm>
            <a:off x="595914" y="1463669"/>
            <a:ext cx="5316593" cy="1682523"/>
          </a:xfrm>
        </p:spPr>
        <p:txBody>
          <a:bodyPr wrap="square">
            <a:spAutoFit/>
          </a:bodyPr>
          <a:lstStyle>
            <a:lvl1pPr marL="0" indent="0">
              <a:spcBef>
                <a:spcPts val="1248"/>
              </a:spcBef>
              <a:buClr>
                <a:schemeClr val="tx1"/>
              </a:buClr>
              <a:buFont typeface="Wingdings" panose="05000000000000000000" pitchFamily="2" charset="2"/>
              <a:buNone/>
              <a:defRPr sz="2856" b="0">
                <a:latin typeface="Segoe UI" panose="020B0502040204020203" pitchFamily="34" charset="0"/>
                <a:cs typeface="Segoe UI" panose="020B0502040204020203" pitchFamily="34" charset="0"/>
              </a:defRPr>
            </a:lvl1pPr>
            <a:lvl2pPr marL="260674" indent="0">
              <a:buFont typeface="Wingdings" panose="05000000000000000000" pitchFamily="2" charset="2"/>
              <a:buNone/>
              <a:defRPr sz="2040" b="0"/>
            </a:lvl2pPr>
            <a:lvl3pPr marL="459822" indent="0">
              <a:buFont typeface="Wingdings" panose="05000000000000000000" pitchFamily="2" charset="2"/>
              <a:buNone/>
              <a:tabLst/>
              <a:defRPr sz="1632" b="0"/>
            </a:lvl3pPr>
            <a:lvl4pPr marL="665446" indent="0">
              <a:buFont typeface="Wingdings" panose="05000000000000000000" pitchFamily="2" charset="2"/>
              <a:buNone/>
              <a:defRPr sz="1428" b="0"/>
            </a:lvl4pPr>
            <a:lvl5pPr marL="871071" indent="0">
              <a:buFont typeface="Wingdings" panose="05000000000000000000" pitchFamily="2" charset="2"/>
              <a:buNone/>
              <a:tabLst/>
              <a:defRPr sz="1428"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525448" y="1463669"/>
            <a:ext cx="5316593" cy="1682523"/>
          </a:xfrm>
        </p:spPr>
        <p:txBody>
          <a:bodyPr wrap="square">
            <a:spAutoFit/>
          </a:bodyPr>
          <a:lstStyle>
            <a:lvl1pPr marL="0" indent="0">
              <a:spcBef>
                <a:spcPts val="1248"/>
              </a:spcBef>
              <a:buClr>
                <a:schemeClr val="tx1"/>
              </a:buClr>
              <a:buFont typeface="Wingdings" panose="05000000000000000000" pitchFamily="2" charset="2"/>
              <a:buNone/>
              <a:defRPr sz="2856" b="0">
                <a:latin typeface="Segoe UI" panose="020B0502040204020203" pitchFamily="34" charset="0"/>
                <a:cs typeface="Segoe UI" panose="020B0502040204020203" pitchFamily="34" charset="0"/>
              </a:defRPr>
            </a:lvl1pPr>
            <a:lvl2pPr marL="260674" indent="0">
              <a:buFont typeface="Wingdings" panose="05000000000000000000" pitchFamily="2" charset="2"/>
              <a:buNone/>
              <a:defRPr sz="2040" b="0"/>
            </a:lvl2pPr>
            <a:lvl3pPr marL="459822" indent="0">
              <a:buFont typeface="Wingdings" panose="05000000000000000000" pitchFamily="2" charset="2"/>
              <a:buNone/>
              <a:tabLst/>
              <a:defRPr sz="1632" b="0"/>
            </a:lvl3pPr>
            <a:lvl4pPr marL="665446" indent="0">
              <a:buFont typeface="Wingdings" panose="05000000000000000000" pitchFamily="2" charset="2"/>
              <a:buNone/>
              <a:defRPr sz="1428" b="0"/>
            </a:lvl4pPr>
            <a:lvl5pPr marL="871071" indent="0">
              <a:buFont typeface="Wingdings" panose="05000000000000000000" pitchFamily="2" charset="2"/>
              <a:buNone/>
              <a:tabLst/>
              <a:defRPr sz="1428"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4513185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5033706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95915" y="466302"/>
            <a:ext cx="5618874" cy="379824"/>
          </a:xfrm>
        </p:spPr>
        <p:txBody>
          <a:bodyPr tIns="64008"/>
          <a:lstStyle>
            <a:lvl1pPr>
              <a:defRPr sz="2040" spc="0">
                <a:latin typeface="+mj-lt"/>
                <a:cs typeface="Segoe UI" panose="020B050204020402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75083214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Title - 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600059" y="2056213"/>
            <a:ext cx="4241746" cy="1130181"/>
          </a:xfrm>
        </p:spPr>
        <p:txBody>
          <a:bodyPr anchor="b"/>
          <a:lstStyle>
            <a:lvl1pPr>
              <a:defRPr/>
            </a:lvl1pPr>
          </a:lstStyle>
          <a:p>
            <a:r>
              <a:rPr lang="en-US" dirty="0"/>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95915" y="3605924"/>
            <a:ext cx="4245890" cy="345351"/>
          </a:xfrm>
        </p:spPr>
        <p:txBody>
          <a:bodyPr/>
          <a:lstStyle>
            <a:lvl1pPr marL="0" indent="0">
              <a:buNone/>
              <a:defRPr sz="2244">
                <a:latin typeface="+mn-lt"/>
              </a:defRPr>
            </a:lvl1pPr>
            <a:lvl2pPr marL="233149" indent="0">
              <a:buNone/>
              <a:defRPr/>
            </a:lvl2pPr>
            <a:lvl3pPr marL="466298" indent="0">
              <a:buNone/>
              <a:defRPr/>
            </a:lvl3pPr>
            <a:lvl4pPr marL="675162" indent="0">
              <a:buNone/>
              <a:defRPr/>
            </a:lvl4pPr>
            <a:lvl5pPr marL="872691" indent="0">
              <a:buNone/>
              <a:defRPr/>
            </a:lvl5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368A4440-C91D-4429-9B72-48F2E9115574}"/>
              </a:ext>
            </a:extLst>
          </p:cNvPr>
          <p:cNvSpPr>
            <a:spLocks noGrp="1" noChangeAspect="1"/>
          </p:cNvSpPr>
          <p:nvPr>
            <p:ph type="pic" sz="quarter" idx="11" hasCustomPrompt="1"/>
          </p:nvPr>
        </p:nvSpPr>
        <p:spPr bwMode="gray">
          <a:xfrm>
            <a:off x="5738915" y="298433"/>
            <a:ext cx="6398566" cy="6397659"/>
          </a:xfrm>
          <a:blipFill>
            <a:blip r:embed="rId2"/>
            <a:stretch>
              <a:fillRect/>
            </a:stretch>
          </a:blipFill>
        </p:spPr>
        <p:txBody>
          <a:bodyPr lIns="0" tIns="2103120" rIns="0" anchor="t" anchorCtr="0">
            <a:noAutofit/>
          </a:bodyPr>
          <a:lstStyle>
            <a:lvl1pPr marL="0" indent="0" algn="ctr">
              <a:lnSpc>
                <a:spcPct val="100000"/>
              </a:lnSpc>
              <a:buNone/>
              <a:defRPr sz="1632"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Tree>
    <p:extLst>
      <p:ext uri="{BB962C8B-B14F-4D97-AF65-F5344CB8AC3E}">
        <p14:creationId xmlns:p14="http://schemas.microsoft.com/office/powerpoint/2010/main" val="3215857781"/>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6" orient="horz" pos="904">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600059" y="2930553"/>
            <a:ext cx="4243366" cy="1130181"/>
          </a:xfrm>
        </p:spPr>
        <p:txBody>
          <a:bodyPr anchor="ctr"/>
          <a:lstStyle/>
          <a:p>
            <a:r>
              <a:rPr lang="en-US"/>
              <a:t>Click to edit Master title style</a:t>
            </a:r>
            <a:endParaRPr lang="en-US" dirty="0"/>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E266A0AB-7A3A-45EB-9973-4F8F9206575C}"/>
              </a:ext>
            </a:extLst>
          </p:cNvPr>
          <p:cNvSpPr>
            <a:spLocks noGrp="1" noChangeAspect="1"/>
          </p:cNvSpPr>
          <p:nvPr>
            <p:ph type="pic" sz="quarter" idx="11" hasCustomPrompt="1"/>
          </p:nvPr>
        </p:nvSpPr>
        <p:spPr bwMode="gray">
          <a:xfrm>
            <a:off x="5738915" y="298433"/>
            <a:ext cx="6398566" cy="6397659"/>
          </a:xfrm>
          <a:blipFill>
            <a:blip r:embed="rId2"/>
            <a:stretch>
              <a:fillRect/>
            </a:stretch>
          </a:blipFill>
        </p:spPr>
        <p:txBody>
          <a:bodyPr lIns="0" tIns="2103120" rIns="0" anchor="t" anchorCtr="0">
            <a:noAutofit/>
          </a:bodyPr>
          <a:lstStyle>
            <a:lvl1pPr marL="0" indent="0" algn="ctr">
              <a:lnSpc>
                <a:spcPct val="100000"/>
              </a:lnSpc>
              <a:buNone/>
              <a:defRPr sz="1632"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Tree>
    <p:extLst>
      <p:ext uri="{BB962C8B-B14F-4D97-AF65-F5344CB8AC3E}">
        <p14:creationId xmlns:p14="http://schemas.microsoft.com/office/powerpoint/2010/main" val="2153031301"/>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600060" y="3056179"/>
            <a:ext cx="4246604" cy="878959"/>
          </a:xfrm>
        </p:spPr>
        <p:txBody>
          <a:bodyPr anchor="t"/>
          <a:lstStyle>
            <a:lvl1pPr>
              <a:defRPr sz="2856"/>
            </a:lvl1pPr>
          </a:lstStyle>
          <a:p>
            <a:r>
              <a:rPr lang="en-US" dirty="0"/>
              <a:t>Square photo layout with smaller text</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C7A34110-4BA5-4935-9A8E-A7F0D013D6FF}"/>
              </a:ext>
            </a:extLst>
          </p:cNvPr>
          <p:cNvSpPr>
            <a:spLocks noGrp="1" noChangeAspect="1"/>
          </p:cNvSpPr>
          <p:nvPr>
            <p:ph type="pic" sz="quarter" idx="11" hasCustomPrompt="1"/>
          </p:nvPr>
        </p:nvSpPr>
        <p:spPr bwMode="gray">
          <a:xfrm>
            <a:off x="5738915" y="298433"/>
            <a:ext cx="6398566" cy="6397659"/>
          </a:xfrm>
          <a:blipFill>
            <a:blip r:embed="rId2"/>
            <a:stretch>
              <a:fillRect/>
            </a:stretch>
          </a:blipFill>
        </p:spPr>
        <p:txBody>
          <a:bodyPr lIns="0" tIns="2103120" rIns="0" anchor="t" anchorCtr="0">
            <a:noAutofit/>
          </a:bodyPr>
          <a:lstStyle>
            <a:lvl1pPr marL="0" indent="0" algn="ctr">
              <a:lnSpc>
                <a:spcPct val="100000"/>
              </a:lnSpc>
              <a:buNone/>
              <a:defRPr sz="1632"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Tree>
    <p:extLst>
      <p:ext uri="{BB962C8B-B14F-4D97-AF65-F5344CB8AC3E}">
        <p14:creationId xmlns:p14="http://schemas.microsoft.com/office/powerpoint/2010/main" val="2050985999"/>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Top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600059" y="5544315"/>
            <a:ext cx="11239464" cy="565091"/>
          </a:xfrm>
        </p:spPr>
        <p:txBody>
          <a:bodyPr anchor="ctr"/>
          <a:lstStyle>
            <a:lvl1pPr algn="ctr">
              <a:defRPr/>
            </a:lvl1pPr>
          </a:lstStyle>
          <a:p>
            <a:r>
              <a:rPr lang="en-US"/>
              <a:t>Click to edit Master title style</a:t>
            </a:r>
            <a:endParaRPr lang="en-US" dirty="0"/>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0" y="0"/>
            <a:ext cx="12436475" cy="4663017"/>
          </a:xfrm>
          <a:blipFill>
            <a:blip r:embed="rId2"/>
            <a:stretch>
              <a:fillRect/>
            </a:stretch>
          </a:blipFill>
        </p:spPr>
        <p:txBody>
          <a:bodyPr vert="horz" wrap="square" lIns="0" tIns="1097280" rIns="0" bIns="0" rtlCol="0" anchor="t" anchorCtr="0">
            <a:noAutofit/>
          </a:bodyPr>
          <a:lstStyle>
            <a:lvl1pPr marL="0" indent="0" algn="ctr">
              <a:buNone/>
              <a:defRPr lang="en-US" sz="1428" b="1" dirty="0">
                <a:solidFill>
                  <a:srgbClr val="FFFFFF"/>
                </a:solidFill>
              </a:defRPr>
            </a:lvl1pPr>
          </a:lstStyle>
          <a:p>
            <a:pPr marL="233149" lvl="0" indent="-233149" algn="ctr"/>
            <a:r>
              <a:rPr lang="en-US" dirty="0"/>
              <a:t>Drag &amp; drop your photo here </a:t>
            </a:r>
            <a:br>
              <a:rPr lang="en-US" dirty="0"/>
            </a:br>
            <a:r>
              <a:rPr lang="en-US" dirty="0"/>
              <a:t>or click or tap icon below </a:t>
            </a:r>
            <a:br>
              <a:rPr lang="en-US" dirty="0"/>
            </a:br>
            <a:r>
              <a:rPr lang="en-US" dirty="0"/>
              <a:t>to insert</a:t>
            </a:r>
          </a:p>
        </p:txBody>
      </p:sp>
    </p:spTree>
    <p:extLst>
      <p:ext uri="{BB962C8B-B14F-4D97-AF65-F5344CB8AC3E}">
        <p14:creationId xmlns:p14="http://schemas.microsoft.com/office/powerpoint/2010/main" val="2495741177"/>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FBAE40"/>
          </p15:clr>
        </p15:guide>
      </p15:sldGuideLst>
    </p:ext>
  </p:extLst>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600059" y="883500"/>
            <a:ext cx="11239464" cy="565091"/>
          </a:xfrm>
        </p:spPr>
        <p:txBody>
          <a:bodyPr anchor="ctr"/>
          <a:lstStyle>
            <a:lvl1pPr algn="ctr">
              <a:defRPr/>
            </a:lvl1pPr>
          </a:lstStyle>
          <a:p>
            <a:r>
              <a:rPr lang="en-US"/>
              <a:t>Click to edit Master title style</a:t>
            </a:r>
            <a:endParaRPr lang="en-US" dirty="0"/>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2429" y="2331508"/>
            <a:ext cx="12436475" cy="4663017"/>
          </a:xfrm>
          <a:blipFill>
            <a:blip r:embed="rId2"/>
            <a:stretch>
              <a:fillRect/>
            </a:stretch>
          </a:blipFill>
        </p:spPr>
        <p:txBody>
          <a:bodyPr vert="horz" wrap="square" lIns="0" tIns="1097280" rIns="0" bIns="0" rtlCol="0" anchor="t" anchorCtr="0">
            <a:noAutofit/>
          </a:bodyPr>
          <a:lstStyle>
            <a:lvl1pPr marL="0" indent="0" algn="ctr">
              <a:buNone/>
              <a:defRPr lang="en-US" sz="1428" b="1" dirty="0">
                <a:solidFill>
                  <a:srgbClr val="FFFFFF"/>
                </a:solidFill>
              </a:defRPr>
            </a:lvl1pPr>
          </a:lstStyle>
          <a:p>
            <a:pPr marL="233149" lvl="0" indent="-233149" algn="ctr"/>
            <a:r>
              <a:rPr lang="en-US" dirty="0"/>
              <a:t>Drag &amp; drop your photo here </a:t>
            </a:r>
            <a:br>
              <a:rPr lang="en-US" dirty="0"/>
            </a:br>
            <a:r>
              <a:rPr lang="en-US" dirty="0"/>
              <a:t>or click or tap icon below </a:t>
            </a:r>
            <a:br>
              <a:rPr lang="en-US" dirty="0"/>
            </a:br>
            <a:r>
              <a:rPr lang="en-US" dirty="0"/>
              <a:t>to insert</a:t>
            </a:r>
          </a:p>
        </p:txBody>
      </p:sp>
    </p:spTree>
    <p:extLst>
      <p:ext uri="{BB962C8B-B14F-4D97-AF65-F5344CB8AC3E}">
        <p14:creationId xmlns:p14="http://schemas.microsoft.com/office/powerpoint/2010/main" val="2839164406"/>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FBAE40"/>
          </p15:clr>
        </p15:guide>
      </p15:sldGuideLst>
    </p:ext>
  </p:extLst>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600059" y="466301"/>
            <a:ext cx="11239464" cy="565091"/>
          </a:xfrm>
        </p:spPr>
        <p:txBody>
          <a:body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95913" y="5802865"/>
            <a:ext cx="5475158" cy="313932"/>
          </a:xfrm>
        </p:spPr>
        <p:txBody>
          <a:bodyPr/>
          <a:lstStyle>
            <a:lvl1pPr marL="0" indent="0" algn="ctr">
              <a:spcBef>
                <a:spcPts val="0"/>
              </a:spcBef>
              <a:buNone/>
              <a:defRPr sz="204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94295" y="2065975"/>
            <a:ext cx="5475158" cy="3543893"/>
          </a:xfrm>
          <a:blipFill>
            <a:blip r:embed="rId2"/>
            <a:stretch>
              <a:fillRect/>
            </a:stretch>
          </a:blipFill>
        </p:spPr>
        <p:txBody>
          <a:bodyPr vert="horz" wrap="square" lIns="0" tIns="0" rIns="0" bIns="1188720" rtlCol="0" anchor="ctr" anchorCtr="0">
            <a:noAutofit/>
          </a:bodyPr>
          <a:lstStyle>
            <a:lvl1pPr marL="0" indent="0" algn="ctr">
              <a:buNone/>
              <a:defRPr lang="en-US" sz="1020" b="1" dirty="0">
                <a:solidFill>
                  <a:srgbClr val="FFFFFF"/>
                </a:solidFill>
              </a:defRPr>
            </a:lvl1pPr>
          </a:lstStyle>
          <a:p>
            <a:pPr marL="233149" lvl="0" indent="-233149" algn="ctr"/>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367022" y="5802865"/>
            <a:ext cx="5475158" cy="313932"/>
          </a:xfrm>
        </p:spPr>
        <p:txBody>
          <a:bodyPr/>
          <a:lstStyle>
            <a:lvl1pPr marL="0" indent="0" algn="ctr">
              <a:spcBef>
                <a:spcPts val="0"/>
              </a:spcBef>
              <a:buNone/>
              <a:defRPr sz="204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364365" y="2065975"/>
            <a:ext cx="5475158" cy="3543893"/>
          </a:xfrm>
          <a:blipFill>
            <a:blip r:embed="rId2"/>
            <a:stretch>
              <a:fillRect/>
            </a:stretch>
          </a:blipFill>
        </p:spPr>
        <p:txBody>
          <a:bodyPr vert="horz" wrap="square" lIns="0" tIns="0" rIns="0" bIns="1188720" rtlCol="0" anchor="ctr" anchorCtr="0">
            <a:noAutofit/>
          </a:bodyPr>
          <a:lstStyle>
            <a:lvl1pPr marL="0" indent="0" algn="ctr">
              <a:buNone/>
              <a:defRPr lang="en-US" sz="1020" b="1" dirty="0">
                <a:solidFill>
                  <a:srgbClr val="FFFFFF"/>
                </a:solidFill>
              </a:defRPr>
            </a:lvl1pPr>
          </a:lstStyle>
          <a:p>
            <a:pPr marL="233149" lvl="0" indent="-233149" algn="ctr"/>
            <a:r>
              <a:rPr lang="en-US" dirty="0"/>
              <a:t>Drag &amp; drop your photo here </a:t>
            </a:r>
            <a:br>
              <a:rPr lang="en-US" dirty="0"/>
            </a:br>
            <a:r>
              <a:rPr lang="en-US" dirty="0"/>
              <a:t>or click or tap icon below </a:t>
            </a:r>
            <a:br>
              <a:rPr lang="en-US" dirty="0"/>
            </a:br>
            <a:r>
              <a:rPr lang="en-US" dirty="0"/>
              <a:t>to insert</a:t>
            </a:r>
          </a:p>
        </p:txBody>
      </p:sp>
    </p:spTree>
    <p:extLst>
      <p:ext uri="{BB962C8B-B14F-4D97-AF65-F5344CB8AC3E}">
        <p14:creationId xmlns:p14="http://schemas.microsoft.com/office/powerpoint/2010/main" val="2719218842"/>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sldGuideLst>
    </p:ext>
  </p:extLst>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600059" y="466301"/>
            <a:ext cx="11239464" cy="565091"/>
          </a:xfrm>
        </p:spPr>
        <p:txBody>
          <a:body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94296" y="5802865"/>
            <a:ext cx="3544719" cy="313932"/>
          </a:xfrm>
        </p:spPr>
        <p:txBody>
          <a:bodyPr/>
          <a:lstStyle>
            <a:lvl1pPr marL="0" indent="0" algn="ctr">
              <a:spcBef>
                <a:spcPts val="0"/>
              </a:spcBef>
              <a:buNone/>
              <a:defRPr sz="204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94295" y="2065975"/>
            <a:ext cx="3544395" cy="3543893"/>
          </a:xfrm>
          <a:blipFill>
            <a:blip r:embed="rId2"/>
            <a:stretch>
              <a:fillRect/>
            </a:stretch>
          </a:blipFill>
        </p:spPr>
        <p:txBody>
          <a:bodyPr lIns="0" tIns="0" rIns="0" bIns="1005840" anchor="ctr" anchorCtr="0">
            <a:noAutofit/>
          </a:bodyPr>
          <a:lstStyle>
            <a:lvl1pPr marL="0" indent="0" algn="ctr">
              <a:lnSpc>
                <a:spcPct val="100000"/>
              </a:lnSpc>
              <a:buNone/>
              <a:defRPr sz="816"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446040" y="5802865"/>
            <a:ext cx="3544719" cy="313932"/>
          </a:xfrm>
        </p:spPr>
        <p:txBody>
          <a:bodyPr/>
          <a:lstStyle>
            <a:lvl1pPr marL="0" indent="0" algn="ctr">
              <a:spcBef>
                <a:spcPts val="0"/>
              </a:spcBef>
              <a:buNone/>
              <a:defRPr sz="204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4446040" y="2065975"/>
            <a:ext cx="3544395" cy="3543893"/>
          </a:xfrm>
          <a:blipFill>
            <a:blip r:embed="rId2"/>
            <a:stretch>
              <a:fillRect/>
            </a:stretch>
          </a:blipFill>
        </p:spPr>
        <p:txBody>
          <a:bodyPr lIns="0" tIns="0" rIns="0" bIns="1005840" anchor="ctr" anchorCtr="0">
            <a:noAutofit/>
          </a:bodyPr>
          <a:lstStyle>
            <a:lvl1pPr marL="0" indent="0" algn="ctr">
              <a:lnSpc>
                <a:spcPct val="100000"/>
              </a:lnSpc>
              <a:buNone/>
              <a:defRPr sz="816"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297462" y="5802865"/>
            <a:ext cx="3544719" cy="313932"/>
          </a:xfrm>
        </p:spPr>
        <p:txBody>
          <a:bodyPr/>
          <a:lstStyle>
            <a:lvl1pPr marL="0" indent="0" algn="ctr">
              <a:spcBef>
                <a:spcPts val="0"/>
              </a:spcBef>
              <a:buNone/>
              <a:defRPr sz="204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8295128" y="2065975"/>
            <a:ext cx="3544395" cy="3543893"/>
          </a:xfrm>
          <a:blipFill>
            <a:blip r:embed="rId2"/>
            <a:stretch>
              <a:fillRect/>
            </a:stretch>
          </a:blipFill>
        </p:spPr>
        <p:txBody>
          <a:bodyPr lIns="0" tIns="0" rIns="0" bIns="1005840" anchor="ctr" anchorCtr="0">
            <a:noAutofit/>
          </a:bodyPr>
          <a:lstStyle>
            <a:lvl1pPr marL="0" indent="0" algn="ctr">
              <a:lnSpc>
                <a:spcPct val="100000"/>
              </a:lnSpc>
              <a:buNone/>
              <a:defRPr sz="816"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Tree>
    <p:extLst>
      <p:ext uri="{BB962C8B-B14F-4D97-AF65-F5344CB8AC3E}">
        <p14:creationId xmlns:p14="http://schemas.microsoft.com/office/powerpoint/2010/main" val="577659043"/>
      </p:ext>
    </p:extLst>
  </p:cSld>
  <p:clrMapOvr>
    <a:masterClrMapping/>
  </p:clrMapOvr>
  <p:transition>
    <p:fade/>
  </p:transition>
  <p:extLst>
    <p:ext uri="{DCECCB84-F9BA-43D5-87BE-67443E8EF086}">
      <p15:sldGuideLst xmlns:p15="http://schemas.microsoft.com/office/powerpoint/2012/main">
        <p15:guide id="3" orient="horz" pos="3576">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sldGuideLst>
    </p:ext>
  </p:extLst>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600059" y="466301"/>
            <a:ext cx="11239464" cy="565091"/>
          </a:xfrm>
        </p:spPr>
        <p:txBody>
          <a:body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94295" y="4848576"/>
            <a:ext cx="2583678" cy="627864"/>
          </a:xfrm>
        </p:spPr>
        <p:txBody>
          <a:bodyPr/>
          <a:lstStyle>
            <a:lvl1pPr marL="0" indent="0" algn="ctr">
              <a:spcBef>
                <a:spcPts val="0"/>
              </a:spcBef>
              <a:buNone/>
              <a:defRPr sz="204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94294" y="2065976"/>
            <a:ext cx="2583678" cy="2583311"/>
          </a:xfrm>
          <a:blipFill>
            <a:blip r:embed="rId2"/>
            <a:stretch>
              <a:fillRect/>
            </a:stretch>
          </a:blipFill>
        </p:spPr>
        <p:txBody>
          <a:bodyPr lIns="0" tIns="0" rIns="0" bIns="731520" anchor="ctr" anchorCtr="0">
            <a:noAutofit/>
          </a:bodyPr>
          <a:lstStyle>
            <a:lvl1pPr marL="0" indent="0" algn="ctr">
              <a:lnSpc>
                <a:spcPct val="100000"/>
              </a:lnSpc>
              <a:buNone/>
              <a:defRPr sz="612"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82364" y="4848576"/>
            <a:ext cx="2583678" cy="627864"/>
          </a:xfrm>
        </p:spPr>
        <p:txBody>
          <a:bodyPr/>
          <a:lstStyle>
            <a:lvl1pPr marL="0" indent="0" algn="ctr">
              <a:spcBef>
                <a:spcPts val="0"/>
              </a:spcBef>
              <a:buNone/>
              <a:defRPr sz="204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3482364" y="2065976"/>
            <a:ext cx="2583678" cy="2583311"/>
          </a:xfrm>
          <a:blipFill>
            <a:blip r:embed="rId2"/>
            <a:stretch>
              <a:fillRect/>
            </a:stretch>
          </a:blipFill>
        </p:spPr>
        <p:txBody>
          <a:bodyPr lIns="0" tIns="0" rIns="0" bIns="731520" anchor="ctr" anchorCtr="0">
            <a:noAutofit/>
          </a:bodyPr>
          <a:lstStyle>
            <a:lvl1pPr marL="0" indent="0" algn="ctr">
              <a:lnSpc>
                <a:spcPct val="100000"/>
              </a:lnSpc>
              <a:buNone/>
              <a:defRPr sz="612"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370433" y="4848576"/>
            <a:ext cx="2583678" cy="627864"/>
          </a:xfrm>
        </p:spPr>
        <p:txBody>
          <a:bodyPr/>
          <a:lstStyle>
            <a:lvl1pPr marL="0" indent="0" algn="ctr">
              <a:spcBef>
                <a:spcPts val="0"/>
              </a:spcBef>
              <a:buNone/>
              <a:defRPr sz="204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370433" y="2065976"/>
            <a:ext cx="2583678" cy="2583311"/>
          </a:xfrm>
          <a:blipFill>
            <a:blip r:embed="rId2"/>
            <a:stretch>
              <a:fillRect/>
            </a:stretch>
          </a:blipFill>
        </p:spPr>
        <p:txBody>
          <a:bodyPr lIns="0" tIns="0" rIns="0" bIns="731520" anchor="ctr" anchorCtr="0">
            <a:noAutofit/>
          </a:bodyPr>
          <a:lstStyle>
            <a:lvl1pPr marL="0" indent="0" algn="ctr">
              <a:lnSpc>
                <a:spcPct val="100000"/>
              </a:lnSpc>
              <a:buNone/>
              <a:defRPr sz="612"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258503" y="4848576"/>
            <a:ext cx="2583678" cy="627864"/>
          </a:xfrm>
        </p:spPr>
        <p:txBody>
          <a:bodyPr/>
          <a:lstStyle>
            <a:lvl1pPr marL="0" indent="0" algn="ctr">
              <a:spcBef>
                <a:spcPts val="0"/>
              </a:spcBef>
              <a:buNone/>
              <a:defRPr sz="2040"/>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gray">
          <a:xfrm>
            <a:off x="9258503" y="2065976"/>
            <a:ext cx="2583678" cy="2583311"/>
          </a:xfrm>
          <a:blipFill>
            <a:blip r:embed="rId2"/>
            <a:stretch>
              <a:fillRect/>
            </a:stretch>
          </a:blipFill>
        </p:spPr>
        <p:txBody>
          <a:bodyPr lIns="0" tIns="0" rIns="0" bIns="731520" anchor="ctr" anchorCtr="0">
            <a:noAutofit/>
          </a:bodyPr>
          <a:lstStyle>
            <a:lvl1pPr marL="0" indent="0" algn="ctr">
              <a:lnSpc>
                <a:spcPct val="100000"/>
              </a:lnSpc>
              <a:buNone/>
              <a:defRPr sz="612" b="1">
                <a:solidFill>
                  <a:srgbClr val="FFFFFF"/>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Tree>
    <p:extLst>
      <p:ext uri="{BB962C8B-B14F-4D97-AF65-F5344CB8AC3E}">
        <p14:creationId xmlns:p14="http://schemas.microsoft.com/office/powerpoint/2010/main" val="3557787027"/>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Screenshot and caption">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D883269-C75C-4B87-8CD9-BE4E94E2BFF3}"/>
              </a:ext>
            </a:extLst>
          </p:cNvPr>
          <p:cNvSpPr>
            <a:spLocks noGrp="1"/>
          </p:cNvSpPr>
          <p:nvPr>
            <p:ph type="title"/>
          </p:nvPr>
        </p:nvSpPr>
        <p:spPr/>
        <p:txBody>
          <a:bodyPr/>
          <a:lstStyle/>
          <a:p>
            <a:r>
              <a:rPr lang="en-US"/>
              <a:t>Click to edit Master title style</a:t>
            </a:r>
          </a:p>
        </p:txBody>
      </p:sp>
      <p:sp>
        <p:nvSpPr>
          <p:cNvPr id="4" name="Text Placeholder 3">
            <a:extLst>
              <a:ext uri="{FF2B5EF4-FFF2-40B4-BE49-F238E27FC236}">
                <a16:creationId xmlns:a16="http://schemas.microsoft.com/office/drawing/2014/main" id="{52C923CE-7CB3-4CF0-AAA2-722B1683A109}"/>
              </a:ext>
            </a:extLst>
          </p:cNvPr>
          <p:cNvSpPr>
            <a:spLocks noGrp="1"/>
          </p:cNvSpPr>
          <p:nvPr>
            <p:ph type="body" sz="quarter" idx="13" hasCustomPrompt="1"/>
          </p:nvPr>
        </p:nvSpPr>
        <p:spPr>
          <a:xfrm>
            <a:off x="8278029" y="2057881"/>
            <a:ext cx="3564152" cy="313932"/>
          </a:xfrm>
        </p:spPr>
        <p:txBody>
          <a:bodyPr/>
          <a:lstStyle>
            <a:lvl1pPr marL="0" indent="0">
              <a:buFontTx/>
              <a:buNone/>
              <a:defRPr sz="2040"/>
            </a:lvl1pPr>
          </a:lstStyle>
          <a:p>
            <a:pPr lvl="0"/>
            <a:r>
              <a:rPr lang="en-US" dirty="0"/>
              <a:t>Add a caption</a:t>
            </a:r>
          </a:p>
        </p:txBody>
      </p:sp>
      <p:sp>
        <p:nvSpPr>
          <p:cNvPr id="3" name="Picture Placeholder 2" descr="This screenshot is a 'placeholder' only. Drag or drop your screen shot here, or click and tap the center to insert a photo.">
            <a:extLst>
              <a:ext uri="{FF2B5EF4-FFF2-40B4-BE49-F238E27FC236}">
                <a16:creationId xmlns:a16="http://schemas.microsoft.com/office/drawing/2014/main" id="{32952E5A-3BE5-4580-872E-DC3A31E8D445}"/>
              </a:ext>
            </a:extLst>
          </p:cNvPr>
          <p:cNvSpPr>
            <a:spLocks noGrp="1"/>
          </p:cNvSpPr>
          <p:nvPr>
            <p:ph type="pic" sz="quarter" idx="12" hasCustomPrompt="1"/>
          </p:nvPr>
        </p:nvSpPr>
        <p:spPr bwMode="gray">
          <a:xfrm>
            <a:off x="594294" y="1465289"/>
            <a:ext cx="7398732" cy="4928550"/>
          </a:xfrm>
          <a:blipFill>
            <a:blip r:embed="rId2"/>
            <a:stretch>
              <a:fillRect/>
            </a:stretch>
          </a:blipFill>
        </p:spPr>
        <p:txBody>
          <a:bodyPr bIns="1005840" anchor="ctr">
            <a:noAutofit/>
          </a:bodyPr>
          <a:lstStyle>
            <a:lvl1pPr marL="0" indent="0" algn="ctr">
              <a:buNone/>
              <a:defRPr sz="1020" b="1">
                <a:solidFill>
                  <a:srgbClr val="000000"/>
                </a:solidFill>
              </a:defRPr>
            </a:lvl1pPr>
          </a:lstStyle>
          <a:p>
            <a:r>
              <a:rPr lang="en-US" dirty="0"/>
              <a:t>Drag &amp; drop a screenshot </a:t>
            </a:r>
            <a:br>
              <a:rPr lang="en-US" dirty="0"/>
            </a:br>
            <a:r>
              <a:rPr lang="en-US" dirty="0"/>
              <a:t>here or click or tap icon </a:t>
            </a:r>
            <a:br>
              <a:rPr lang="en-US" dirty="0"/>
            </a:br>
            <a:r>
              <a:rPr lang="en-US" dirty="0"/>
              <a:t>below to insert </a:t>
            </a:r>
          </a:p>
        </p:txBody>
      </p:sp>
    </p:spTree>
    <p:extLst>
      <p:ext uri="{BB962C8B-B14F-4D97-AF65-F5344CB8AC3E}">
        <p14:creationId xmlns:p14="http://schemas.microsoft.com/office/powerpoint/2010/main" val="332663719"/>
      </p:ext>
    </p:extLst>
  </p:cSld>
  <p:clrMapOvr>
    <a:masterClrMapping/>
  </p:clrMapOvr>
  <p:transition>
    <p:fade/>
  </p:transition>
  <p:extLst>
    <p:ext uri="{DCECCB84-F9BA-43D5-87BE-67443E8EF086}">
      <p15:sldGuideLst xmlns:p15="http://schemas.microsoft.com/office/powerpoint/2012/main">
        <p15:guide id="20" pos="4937">
          <p15:clr>
            <a:srgbClr val="5ACBF0"/>
          </p15:clr>
        </p15:guide>
        <p15:guide id="21" pos="5112">
          <p15:clr>
            <a:srgbClr val="5ACBF0"/>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1026A-4A74-439D-A8F5-DB82A03E713C}"/>
              </a:ext>
            </a:extLst>
          </p:cNvPr>
          <p:cNvSpPr>
            <a:spLocks noGrp="1"/>
          </p:cNvSpPr>
          <p:nvPr>
            <p:ph type="title"/>
          </p:nvPr>
        </p:nvSpPr>
        <p:spPr>
          <a:xfrm>
            <a:off x="595914" y="2351744"/>
            <a:ext cx="3538516" cy="1130181"/>
          </a:xfrm>
        </p:spPr>
        <p:txBody>
          <a:bodyPr/>
          <a:lstStyle>
            <a:lvl1pPr>
              <a:defRPr sz="3672">
                <a:solidFill>
                  <a:schemeClr val="tx1"/>
                </a:solidFill>
              </a:defRPr>
            </a:lvl1pPr>
          </a:lstStyle>
          <a:p>
            <a:r>
              <a:rPr lang="en-US"/>
              <a:t>Click to edit Master title style</a:t>
            </a:r>
            <a:endParaRPr lang="en-US" dirty="0"/>
          </a:p>
        </p:txBody>
      </p:sp>
      <p:sp>
        <p:nvSpPr>
          <p:cNvPr id="7" name="Text Placeholder 6">
            <a:extLst>
              <a:ext uri="{FF2B5EF4-FFF2-40B4-BE49-F238E27FC236}">
                <a16:creationId xmlns:a16="http://schemas.microsoft.com/office/drawing/2014/main" id="{A08DBB0A-21C9-483B-83DA-E59B5C357879}"/>
              </a:ext>
            </a:extLst>
          </p:cNvPr>
          <p:cNvSpPr>
            <a:spLocks noGrp="1"/>
          </p:cNvSpPr>
          <p:nvPr>
            <p:ph type="body" sz="quarter" idx="10"/>
          </p:nvPr>
        </p:nvSpPr>
        <p:spPr>
          <a:xfrm>
            <a:off x="4739268" y="2495753"/>
            <a:ext cx="7100774" cy="376706"/>
          </a:xfrm>
        </p:spPr>
        <p:txBody>
          <a:bodyPr/>
          <a:lstStyle>
            <a:lvl1pPr marL="0" indent="0">
              <a:spcAft>
                <a:spcPts val="1224"/>
              </a:spcAft>
              <a:buNone/>
              <a:defRPr sz="2448"/>
            </a:lvl1pPr>
            <a:lvl2pPr marL="233149" indent="0">
              <a:buNone/>
              <a:defRPr/>
            </a:lvl2pPr>
          </a:lstStyle>
          <a:p>
            <a:pPr lvl="0"/>
            <a:r>
              <a:rPr lang="en-US"/>
              <a:t>Click to edit Master text styles</a:t>
            </a:r>
          </a:p>
        </p:txBody>
      </p:sp>
      <p:cxnSp>
        <p:nvCxnSpPr>
          <p:cNvPr id="4" name="Straight Connector 3">
            <a:extLst>
              <a:ext uri="{FF2B5EF4-FFF2-40B4-BE49-F238E27FC236}">
                <a16:creationId xmlns:a16="http://schemas.microsoft.com/office/drawing/2014/main" id="{B9FD800B-7DF4-487A-ADA4-F44FB0D5A337}"/>
              </a:ext>
              <a:ext uri="{C183D7F6-B498-43B3-948B-1728B52AA6E4}">
                <adec:decorative xmlns:adec="http://schemas.microsoft.com/office/drawing/2017/decorative" val="1"/>
              </a:ext>
            </a:extLst>
          </p:cNvPr>
          <p:cNvCxnSpPr/>
          <p:nvPr userDrawn="1"/>
        </p:nvCxnSpPr>
        <p:spPr>
          <a:xfrm>
            <a:off x="600059" y="2057880"/>
            <a:ext cx="3547053"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317D0DD9-81B9-4F58-9346-51EE2B8F81A3}"/>
              </a:ext>
              <a:ext uri="{C183D7F6-B498-43B3-948B-1728B52AA6E4}">
                <adec:decorative xmlns:adec="http://schemas.microsoft.com/office/drawing/2017/decorative" val="1"/>
              </a:ext>
            </a:extLst>
          </p:cNvPr>
          <p:cNvCxnSpPr>
            <a:cxnSpLocks/>
          </p:cNvCxnSpPr>
          <p:nvPr userDrawn="1"/>
        </p:nvCxnSpPr>
        <p:spPr>
          <a:xfrm>
            <a:off x="4741406" y="2057880"/>
            <a:ext cx="7100774" cy="0"/>
          </a:xfrm>
          <a:prstGeom prst="line">
            <a:avLst/>
          </a:prstGeom>
          <a:ln w="12700">
            <a:solidFill>
              <a:schemeClr val="tx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9187159"/>
      </p:ext>
    </p:extLst>
  </p:cSld>
  <p:clrMapOvr>
    <a:masterClrMapping/>
  </p:clrMapOvr>
  <p:transition>
    <p:fade/>
  </p:transition>
  <p:extLst>
    <p:ext uri="{DCECCB84-F9BA-43D5-87BE-67443E8EF086}">
      <p15:sldGuideLst xmlns:p15="http://schemas.microsoft.com/office/powerpoint/2012/main">
        <p15:guide id="12" pos="2561">
          <p15:clr>
            <a:srgbClr val="5ACBF0"/>
          </p15:clr>
        </p15:guide>
        <p15:guide id="13" pos="2744">
          <p15:clr>
            <a:srgbClr val="5ACBF0"/>
          </p15:clr>
        </p15:guide>
        <p15:guide id="28" orient="horz" pos="905">
          <p15:clr>
            <a:srgbClr val="5ACBF0"/>
          </p15:clr>
        </p15:guide>
        <p15:guide id="29" orient="horz" pos="1271">
          <p15:clr>
            <a:srgbClr val="5ACBF0"/>
          </p15:clr>
        </p15:guide>
        <p15:guide id="32" orient="horz" pos="1728">
          <p15:clr>
            <a:srgbClr val="FBAE40"/>
          </p15:clr>
        </p15:guide>
        <p15:guide id="33" pos="2928">
          <p15:clr>
            <a:srgbClr val="5ACBF0"/>
          </p15:clr>
        </p15:guide>
      </p15:sldGuideLst>
    </p:ext>
  </p:extLst>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userDrawn="1"/>
        </p:nvSpPr>
        <p:spPr bwMode="blackWhite">
          <a:xfrm>
            <a:off x="0" y="0"/>
            <a:ext cx="4443449" cy="6994525"/>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l" defTabSz="951028" fontAlgn="base">
              <a:spcBef>
                <a:spcPct val="0"/>
              </a:spcBef>
              <a:spcAft>
                <a:spcPct val="0"/>
              </a:spcAft>
            </a:pPr>
            <a:endParaRPr lang="en-US" sz="2040" dirty="0">
              <a:gradFill>
                <a:gsLst>
                  <a:gs pos="0">
                    <a:srgbClr val="FFFFFF"/>
                  </a:gs>
                  <a:gs pos="100000">
                    <a:srgbClr val="FFFFFF"/>
                  </a:gs>
                </a:gsLst>
                <a:lin ang="5400000" scaled="0"/>
              </a:gradFill>
              <a:ea typeface="Segoe UI" pitchFamily="34" charset="0"/>
              <a:cs typeface="Segoe UI" pitchFamily="34" charset="0"/>
            </a:endParaRP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600059" y="3213098"/>
            <a:ext cx="3247476" cy="565091"/>
          </a:xfrm>
        </p:spPr>
        <p:txBody>
          <a:bodyPr anchor="ctr"/>
          <a:lstStyle>
            <a:lvl1pPr>
              <a:defRPr>
                <a:solidFill>
                  <a:srgbClr val="50E6FF"/>
                </a:solidFill>
              </a:defRPr>
            </a:lvl1pPr>
          </a:lstStyle>
          <a:p>
            <a:r>
              <a:rPr lang="en-US" dirty="0"/>
              <a:t>Title</a:t>
            </a: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5037338" y="3275904"/>
            <a:ext cx="6803399" cy="439479"/>
          </a:xfrm>
        </p:spPr>
        <p:txBody>
          <a:bodyPr anchor="ctr" anchorCtr="0"/>
          <a:lstStyle>
            <a:lvl1pPr marL="0" indent="0">
              <a:spcAft>
                <a:spcPts val="1224"/>
              </a:spcAft>
              <a:buNone/>
              <a:defRPr sz="2856"/>
            </a:lvl1pPr>
            <a:lvl2pPr marL="233149" indent="0">
              <a:buNone/>
              <a:defRPr/>
            </a:lvl2pPr>
          </a:lstStyle>
          <a:p>
            <a:pPr lvl="0"/>
            <a:r>
              <a:rPr lang="en-US"/>
              <a:t>Click to edit Master text styles</a:t>
            </a:r>
          </a:p>
        </p:txBody>
      </p:sp>
    </p:spTree>
    <p:extLst>
      <p:ext uri="{BB962C8B-B14F-4D97-AF65-F5344CB8AC3E}">
        <p14:creationId xmlns:p14="http://schemas.microsoft.com/office/powerpoint/2010/main" val="3879415810"/>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Title and text side by side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userDrawn="1"/>
        </p:nvSpPr>
        <p:spPr bwMode="blackWhite">
          <a:xfrm>
            <a:off x="0" y="0"/>
            <a:ext cx="4443449" cy="6994525"/>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l" defTabSz="951028" fontAlgn="base">
              <a:spcBef>
                <a:spcPct val="0"/>
              </a:spcBef>
              <a:spcAft>
                <a:spcPct val="0"/>
              </a:spcAft>
            </a:pPr>
            <a:endParaRPr lang="en-US" sz="2040" dirty="0">
              <a:gradFill>
                <a:gsLst>
                  <a:gs pos="0">
                    <a:srgbClr val="FFFFFF"/>
                  </a:gs>
                  <a:gs pos="100000">
                    <a:srgbClr val="FFFFFF"/>
                  </a:gs>
                </a:gsLst>
                <a:lin ang="5400000" scaled="0"/>
              </a:gradFill>
              <a:ea typeface="Segoe UI" pitchFamily="34" charset="0"/>
              <a:cs typeface="Segoe UI" pitchFamily="34" charset="0"/>
            </a:endParaRP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600059" y="3213098"/>
            <a:ext cx="3247476" cy="565091"/>
          </a:xfrm>
        </p:spPr>
        <p:txBody>
          <a:bodyPr anchor="ctr"/>
          <a:lstStyle>
            <a:lvl1pPr>
              <a:defRPr>
                <a:solidFill>
                  <a:schemeClr val="tx1"/>
                </a:solidFill>
              </a:defRPr>
            </a:lvl1pPr>
          </a:lstStyle>
          <a:p>
            <a:r>
              <a:rPr lang="en-US" dirty="0"/>
              <a:t>Title</a:t>
            </a: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5037338" y="3275904"/>
            <a:ext cx="6803399" cy="439479"/>
          </a:xfrm>
        </p:spPr>
        <p:txBody>
          <a:bodyPr anchor="ctr" anchorCtr="0"/>
          <a:lstStyle>
            <a:lvl1pPr marL="0" indent="0">
              <a:spcAft>
                <a:spcPts val="1224"/>
              </a:spcAft>
              <a:buNone/>
              <a:defRPr sz="2856"/>
            </a:lvl1pPr>
            <a:lvl2pPr marL="233149" indent="0">
              <a:buNone/>
              <a:defRPr/>
            </a:lvl2pPr>
          </a:lstStyle>
          <a:p>
            <a:pPr lvl="0"/>
            <a:r>
              <a:rPr lang="en-US"/>
              <a:t>Click to edit Master text styles</a:t>
            </a:r>
          </a:p>
        </p:txBody>
      </p:sp>
    </p:spTree>
    <p:extLst>
      <p:ext uri="{BB962C8B-B14F-4D97-AF65-F5344CB8AC3E}">
        <p14:creationId xmlns:p14="http://schemas.microsoft.com/office/powerpoint/2010/main" val="3586936018"/>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600060" y="3213098"/>
            <a:ext cx="3245833" cy="565091"/>
          </a:xfrm>
        </p:spPr>
        <p:txBody>
          <a:bodyPr anchor="ctr"/>
          <a:lstStyle>
            <a:lvl1pPr>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5040983" y="3275904"/>
            <a:ext cx="6801197" cy="439479"/>
          </a:xfrm>
        </p:spPr>
        <p:txBody>
          <a:bodyPr anchor="ctr"/>
          <a:lstStyle>
            <a:lvl1pPr marL="0" indent="0">
              <a:buNone/>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443449" y="2629424"/>
            <a:ext cx="0" cy="173567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1221667"/>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FDE53C"/>
          </p15:clr>
        </p15:guide>
        <p15:guide id="30" pos="2376">
          <p15:clr>
            <a:srgbClr val="5ACBF0"/>
          </p15:clr>
        </p15:guide>
        <p15:guide id="31" pos="3113">
          <p15:clr>
            <a:srgbClr val="5ACBF0"/>
          </p15:clr>
        </p15:guide>
      </p15:sldGuideLst>
    </p:ext>
  </p:extLst>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96951" y="3093607"/>
            <a:ext cx="9327356" cy="508524"/>
          </a:xfrm>
          <a:noFill/>
        </p:spPr>
        <p:txBody>
          <a:bodyPr lIns="0" tIns="0" rIns="0" bIns="0" anchor="b" anchorCtr="0">
            <a:spAutoFit/>
          </a:bodyPr>
          <a:lstStyle>
            <a:lvl1pPr algn="l" defTabSz="951304" rtl="0" eaLnBrk="1" latinLnBrk="0" hangingPunct="1">
              <a:lnSpc>
                <a:spcPct val="90000"/>
              </a:lnSpc>
              <a:spcBef>
                <a:spcPct val="0"/>
              </a:spcBef>
              <a:buNone/>
              <a:defRPr lang="en-US" sz="3672" b="0" kern="1200" cap="none" spc="-51" baseline="0" dirty="0">
                <a:ln w="3175">
                  <a:noFill/>
                </a:ln>
                <a:solidFill>
                  <a:srgbClr val="50E6FF"/>
                </a:solidFill>
                <a:effectLst/>
                <a:latin typeface="+mj-lt"/>
                <a:ea typeface="+mn-ea"/>
                <a:cs typeface="Segoe UI" pitchFamily="34" charset="0"/>
              </a:defRPr>
            </a:lvl1pPr>
          </a:lstStyle>
          <a:p>
            <a:r>
              <a:rPr lang="en-US" dirty="0"/>
              <a:t>Demo title</a:t>
            </a:r>
          </a:p>
        </p:txBody>
      </p:sp>
      <p:sp>
        <p:nvSpPr>
          <p:cNvPr id="5" name="Text Placeholder 4"/>
          <p:cNvSpPr>
            <a:spLocks noGrp="1"/>
          </p:cNvSpPr>
          <p:nvPr>
            <p:ph type="body" sz="quarter" idx="12" hasCustomPrompt="1"/>
          </p:nvPr>
        </p:nvSpPr>
        <p:spPr>
          <a:xfrm>
            <a:off x="596951" y="4056497"/>
            <a:ext cx="9327356" cy="345294"/>
          </a:xfrm>
          <a:noFill/>
        </p:spPr>
        <p:txBody>
          <a:bodyPr lIns="0" tIns="0" rIns="0" bIns="0">
            <a:spAutoFit/>
          </a:bodyPr>
          <a:lstStyle>
            <a:lvl1pPr marL="0" indent="0">
              <a:spcBef>
                <a:spcPts val="0"/>
              </a:spcBef>
              <a:spcAft>
                <a:spcPts val="0"/>
              </a:spcAft>
              <a:buFont typeface="Arial" panose="020B0604020202020204" pitchFamily="34" charset="0"/>
              <a:buNone/>
              <a:defRPr sz="2244" spc="0" baseline="0">
                <a:gradFill>
                  <a:gsLst>
                    <a:gs pos="0">
                      <a:schemeClr val="tx1"/>
                    </a:gs>
                    <a:gs pos="100000">
                      <a:schemeClr val="tx1"/>
                    </a:gs>
                  </a:gsLst>
                  <a:lin ang="5400000" scaled="0"/>
                </a:gradFill>
                <a:latin typeface="+mn-lt"/>
              </a:defRPr>
            </a:lvl1pPr>
          </a:lstStyle>
          <a:p>
            <a:pPr lvl="0"/>
            <a:r>
              <a:rPr lang="en-US" dirty="0"/>
              <a:t>Speaker name</a:t>
            </a:r>
          </a:p>
        </p:txBody>
      </p:sp>
    </p:spTree>
    <p:extLst>
      <p:ext uri="{BB962C8B-B14F-4D97-AF65-F5344CB8AC3E}">
        <p14:creationId xmlns:p14="http://schemas.microsoft.com/office/powerpoint/2010/main" val="181579667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Demo slid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96951" y="3093607"/>
            <a:ext cx="9327356" cy="508524"/>
          </a:xfrm>
          <a:noFill/>
        </p:spPr>
        <p:txBody>
          <a:bodyPr lIns="0" tIns="0" rIns="0" bIns="0" anchor="b" anchorCtr="0">
            <a:spAutoFit/>
          </a:bodyPr>
          <a:lstStyle>
            <a:lvl1pPr algn="l" defTabSz="951304" rtl="0" eaLnBrk="1" latinLnBrk="0" hangingPunct="1">
              <a:lnSpc>
                <a:spcPct val="90000"/>
              </a:lnSpc>
              <a:spcBef>
                <a:spcPct val="0"/>
              </a:spcBef>
              <a:buNone/>
              <a:defRPr lang="en-US" sz="3672" b="0" kern="1200" cap="none" spc="-51"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dirty="0"/>
              <a:t>Demo title</a:t>
            </a:r>
          </a:p>
        </p:txBody>
      </p:sp>
      <p:sp>
        <p:nvSpPr>
          <p:cNvPr id="5" name="Text Placeholder 4"/>
          <p:cNvSpPr>
            <a:spLocks noGrp="1"/>
          </p:cNvSpPr>
          <p:nvPr>
            <p:ph type="body" sz="quarter" idx="12" hasCustomPrompt="1"/>
          </p:nvPr>
        </p:nvSpPr>
        <p:spPr>
          <a:xfrm>
            <a:off x="596951" y="4056497"/>
            <a:ext cx="9327356" cy="345294"/>
          </a:xfrm>
          <a:noFill/>
        </p:spPr>
        <p:txBody>
          <a:bodyPr lIns="0" tIns="0" rIns="0" bIns="0">
            <a:spAutoFit/>
          </a:bodyPr>
          <a:lstStyle>
            <a:lvl1pPr marL="0" indent="0">
              <a:spcBef>
                <a:spcPts val="0"/>
              </a:spcBef>
              <a:spcAft>
                <a:spcPts val="0"/>
              </a:spcAft>
              <a:buFont typeface="Arial" panose="020B0604020202020204" pitchFamily="34" charset="0"/>
              <a:buNone/>
              <a:defRPr sz="2244" spc="0" baseline="0">
                <a:gradFill>
                  <a:gsLst>
                    <a:gs pos="0">
                      <a:schemeClr val="tx1"/>
                    </a:gs>
                    <a:gs pos="100000">
                      <a:schemeClr val="tx1"/>
                    </a:gs>
                  </a:gsLst>
                  <a:lin ang="5400000" scaled="0"/>
                </a:gradFill>
                <a:latin typeface="+mn-lt"/>
              </a:defRPr>
            </a:lvl1pPr>
          </a:lstStyle>
          <a:p>
            <a:pPr lvl="0"/>
            <a:r>
              <a:rPr lang="en-US" dirty="0"/>
              <a:t>Speaker name</a:t>
            </a:r>
          </a:p>
        </p:txBody>
      </p:sp>
    </p:spTree>
    <p:extLst>
      <p:ext uri="{BB962C8B-B14F-4D97-AF65-F5344CB8AC3E}">
        <p14:creationId xmlns:p14="http://schemas.microsoft.com/office/powerpoint/2010/main" val="363164551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96951" y="3096243"/>
            <a:ext cx="9327356" cy="508524"/>
          </a:xfrm>
          <a:noFill/>
        </p:spPr>
        <p:txBody>
          <a:bodyPr lIns="0" tIns="0" rIns="0" bIns="0" anchor="b" anchorCtr="0">
            <a:spAutoFit/>
          </a:bodyPr>
          <a:lstStyle>
            <a:lvl1pPr algn="l" defTabSz="951304" rtl="0" eaLnBrk="1" latinLnBrk="0" hangingPunct="1">
              <a:lnSpc>
                <a:spcPct val="90000"/>
              </a:lnSpc>
              <a:spcBef>
                <a:spcPct val="0"/>
              </a:spcBef>
              <a:buNone/>
              <a:defRPr lang="en-US" sz="3672" b="0" kern="1200" cap="none" spc="-51" baseline="0" dirty="0">
                <a:ln w="3175">
                  <a:noFill/>
                </a:ln>
                <a:solidFill>
                  <a:srgbClr val="50E6FF"/>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5192414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Section Titl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96951" y="3096243"/>
            <a:ext cx="9327356" cy="508524"/>
          </a:xfrm>
          <a:noFill/>
        </p:spPr>
        <p:txBody>
          <a:bodyPr lIns="0" tIns="0" rIns="0" bIns="0" anchor="b" anchorCtr="0">
            <a:spAutoFit/>
          </a:bodyPr>
          <a:lstStyle>
            <a:lvl1pPr algn="l" defTabSz="951304" rtl="0" eaLnBrk="1" latinLnBrk="0" hangingPunct="1">
              <a:lnSpc>
                <a:spcPct val="90000"/>
              </a:lnSpc>
              <a:spcBef>
                <a:spcPct val="0"/>
              </a:spcBef>
              <a:buNone/>
              <a:defRPr lang="en-US" sz="3672" b="0" kern="1200" cap="none" spc="-51"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264033804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396752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Blank 2">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7404682"/>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p:txBody>
          <a:bodyPr/>
          <a:lstStyle>
            <a:lvl1pPr>
              <a:defRPr/>
            </a:lvl1pPr>
          </a:lstStyle>
          <a:p>
            <a:r>
              <a:rPr lang="en-US" dirty="0"/>
              <a:t>Software code slide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600059" y="1465289"/>
            <a:ext cx="11239464" cy="1946203"/>
          </a:xfrm>
        </p:spPr>
        <p:txBody>
          <a:bodyPr/>
          <a:lstStyle>
            <a:lvl1pPr marL="0" indent="0">
              <a:buNone/>
              <a:defRPr sz="2856">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1pPr>
            <a:lvl2pPr marL="353449" indent="0">
              <a:buNone/>
              <a:defRPr sz="2448">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96241" indent="0">
              <a:buNone/>
              <a:defRPr sz="204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30773" indent="0">
              <a:buNone/>
              <a:defRPr sz="1836">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71912" indent="0">
              <a:buNone/>
              <a:defRPr sz="1836">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81614596"/>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2"/>
      </p:bgRef>
    </p:bg>
    <p:spTree>
      <p:nvGrpSpPr>
        <p:cNvPr id="1" name=""/>
        <p:cNvGrpSpPr/>
        <p:nvPr/>
      </p:nvGrpSpPr>
      <p:grpSpPr>
        <a:xfrm>
          <a:off x="0" y="0"/>
          <a:ext cx="0" cy="0"/>
          <a:chOff x="0" y="0"/>
          <a:chExt cx="0" cy="0"/>
        </a:xfrm>
      </p:grpSpPr>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userDrawn="1"/>
        </p:nvPicPr>
        <p:blipFill>
          <a:blip r:embed="rId2"/>
          <a:stretch>
            <a:fillRect/>
          </a:stretch>
        </p:blipFill>
        <p:spPr bwMode="black">
          <a:xfrm>
            <a:off x="595915" y="597450"/>
            <a:ext cx="1393641" cy="298433"/>
          </a:xfrm>
          <a:prstGeom prst="rect">
            <a:avLst/>
          </a:prstGeom>
        </p:spPr>
      </p:pic>
      <p:sp>
        <p:nvSpPr>
          <p:cNvPr id="2" name="Text Box 3" descr="This is a copyright notice that should be included on the final slide."/>
          <p:cNvSpPr txBox="1">
            <a:spLocks noChangeArrowheads="1"/>
          </p:cNvSpPr>
          <p:nvPr userDrawn="1"/>
        </p:nvSpPr>
        <p:spPr bwMode="blackWhite">
          <a:xfrm>
            <a:off x="595914" y="6281748"/>
            <a:ext cx="4572000" cy="112090"/>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50843" eaLnBrk="0" hangingPunct="0"/>
            <a:r>
              <a:rPr lang="en-US" sz="714" dirty="0">
                <a:gradFill>
                  <a:gsLst>
                    <a:gs pos="0">
                      <a:schemeClr val="tx1"/>
                    </a:gs>
                    <a:gs pos="100000">
                      <a:schemeClr val="tx1"/>
                    </a:gs>
                  </a:gsLst>
                  <a:lin ang="5400000" scaled="0"/>
                </a:gradFill>
                <a:cs typeface="Segoe UI" pitchFamily="34" charset="0"/>
              </a:rPr>
              <a:t>© Copyright Microsoft Corporation. All rights reserved. </a:t>
            </a:r>
          </a:p>
        </p:txBody>
      </p:sp>
    </p:spTree>
    <p:extLst>
      <p:ext uri="{BB962C8B-B14F-4D97-AF65-F5344CB8AC3E}">
        <p14:creationId xmlns:p14="http://schemas.microsoft.com/office/powerpoint/2010/main" val="55914522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95914" y="1465289"/>
            <a:ext cx="11239789" cy="2260106"/>
          </a:xfrm>
        </p:spPr>
        <p:txBody>
          <a:bodyPr>
            <a:spAutoFit/>
          </a:bodyPr>
          <a:lstStyle>
            <a:lvl1pPr>
              <a:defRPr sz="3672">
                <a:latin typeface="+mn-lt"/>
              </a:defRPr>
            </a:lvl1pPr>
            <a:lvl2pPr>
              <a:defRPr sz="2856">
                <a:latin typeface="+mn-lt"/>
              </a:defRPr>
            </a:lvl2pPr>
            <a:lvl3pPr>
              <a:defRPr sz="2448">
                <a:latin typeface="+mn-lt"/>
              </a:defRPr>
            </a:lvl3pPr>
            <a:lvl4pPr>
              <a:defRPr sz="2040">
                <a:latin typeface="+mn-lt"/>
              </a:defRPr>
            </a:lvl4pPr>
            <a:lvl5pPr>
              <a:defRPr sz="1836">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Next slide"/>
          <p:cNvSpPr>
            <a:spLocks noGrp="1"/>
          </p:cNvSpPr>
          <p:nvPr>
            <p:ph type="body" sz="quarter" idx="11" hasCustomPrompt="1"/>
          </p:nvPr>
        </p:nvSpPr>
        <p:spPr>
          <a:xfrm>
            <a:off x="2" y="6393839"/>
            <a:ext cx="12436476" cy="600688"/>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74" spc="-52"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Tree>
    <p:extLst>
      <p:ext uri="{BB962C8B-B14F-4D97-AF65-F5344CB8AC3E}">
        <p14:creationId xmlns:p14="http://schemas.microsoft.com/office/powerpoint/2010/main" val="489653696"/>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186.xml><?xml version="1.0" encoding="utf-8"?>
<p:sldLayout xmlns:a="http://schemas.openxmlformats.org/drawingml/2006/main" xmlns:r="http://schemas.openxmlformats.org/officeDocument/2006/relationships" xmlns:p="http://schemas.openxmlformats.org/presentationml/2006/main" userDrawn="1">
  <p:cSld name="10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20CD7A5-2DC1-43B7-8123-F4D574B421E6}"/>
              </a:ext>
            </a:extLst>
          </p:cNvPr>
          <p:cNvSpPr/>
          <p:nvPr userDrawn="1"/>
        </p:nvSpPr>
        <p:spPr>
          <a:xfrm>
            <a:off x="6" y="0"/>
            <a:ext cx="12436474" cy="69945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36"/>
          </a:p>
        </p:txBody>
      </p:sp>
      <p:sp>
        <p:nvSpPr>
          <p:cNvPr id="8" name="Title 1">
            <a:extLst>
              <a:ext uri="{FF2B5EF4-FFF2-40B4-BE49-F238E27FC236}">
                <a16:creationId xmlns:a16="http://schemas.microsoft.com/office/drawing/2014/main" id="{0C1495D1-AD57-447F-87D2-314D90A0A3A8}"/>
              </a:ext>
            </a:extLst>
          </p:cNvPr>
          <p:cNvSpPr>
            <a:spLocks noGrp="1"/>
          </p:cNvSpPr>
          <p:nvPr>
            <p:ph type="title"/>
          </p:nvPr>
        </p:nvSpPr>
        <p:spPr>
          <a:xfrm>
            <a:off x="1055555" y="71295"/>
            <a:ext cx="11290754" cy="652821"/>
          </a:xfrm>
          <a:solidFill>
            <a:srgbClr val="053559"/>
          </a:solidFill>
        </p:spPr>
        <p:txBody>
          <a:bodyPr>
            <a:normAutofit/>
          </a:bodyPr>
          <a:lstStyle>
            <a:lvl1pPr marL="93260">
              <a:lnSpc>
                <a:spcPct val="100000"/>
              </a:lnSpc>
              <a:defRPr sz="3672">
                <a:solidFill>
                  <a:schemeClr val="bg1"/>
                </a:solidFill>
              </a:defRPr>
            </a:lvl1pPr>
          </a:lstStyle>
          <a:p>
            <a:r>
              <a:rPr lang="en-US" dirty="0"/>
              <a:t>Click to edit Master title style</a:t>
            </a:r>
          </a:p>
        </p:txBody>
      </p:sp>
      <p:sp>
        <p:nvSpPr>
          <p:cNvPr id="11" name="Content Placeholder 2">
            <a:extLst>
              <a:ext uri="{FF2B5EF4-FFF2-40B4-BE49-F238E27FC236}">
                <a16:creationId xmlns:a16="http://schemas.microsoft.com/office/drawing/2014/main" id="{044D7789-06D0-4618-A5BC-324904D26B4F}"/>
              </a:ext>
            </a:extLst>
          </p:cNvPr>
          <p:cNvSpPr>
            <a:spLocks noGrp="1"/>
          </p:cNvSpPr>
          <p:nvPr>
            <p:ph idx="1"/>
          </p:nvPr>
        </p:nvSpPr>
        <p:spPr>
          <a:xfrm>
            <a:off x="1140011" y="854887"/>
            <a:ext cx="11206296" cy="1117497"/>
          </a:xfrm>
        </p:spPr>
        <p:txBody>
          <a:bodyPr/>
          <a:lstStyle/>
          <a:p>
            <a:pPr lvl="0"/>
            <a:r>
              <a:rPr lang="en-US" dirty="0"/>
              <a:t>Edit Master text styles</a:t>
            </a:r>
          </a:p>
          <a:p>
            <a:pPr lvl="1"/>
            <a:r>
              <a:rPr lang="en-US" dirty="0"/>
              <a:t>Second level</a:t>
            </a:r>
          </a:p>
          <a:p>
            <a:pPr lvl="2"/>
            <a:r>
              <a:rPr lang="en-US" dirty="0"/>
              <a:t>Third level</a:t>
            </a:r>
          </a:p>
        </p:txBody>
      </p:sp>
      <p:pic>
        <p:nvPicPr>
          <p:cNvPr id="12" name="Picture 11">
            <a:extLst>
              <a:ext uri="{FF2B5EF4-FFF2-40B4-BE49-F238E27FC236}">
                <a16:creationId xmlns:a16="http://schemas.microsoft.com/office/drawing/2014/main" id="{EF43D5EC-671B-4FFB-914E-10F45FDD659D}"/>
              </a:ext>
            </a:extLst>
          </p:cNvPr>
          <p:cNvPicPr>
            <a:picLocks noChangeAspect="1"/>
          </p:cNvPicPr>
          <p:nvPr userDrawn="1"/>
        </p:nvPicPr>
        <p:blipFill>
          <a:blip r:embed="rId2"/>
          <a:stretch>
            <a:fillRect/>
          </a:stretch>
        </p:blipFill>
        <p:spPr>
          <a:xfrm>
            <a:off x="90167" y="71299"/>
            <a:ext cx="875228" cy="652822"/>
          </a:xfrm>
          <a:prstGeom prst="rect">
            <a:avLst/>
          </a:prstGeom>
          <a:ln w="76200">
            <a:noFill/>
            <a:miter lim="800000"/>
          </a:ln>
        </p:spPr>
      </p:pic>
      <p:sp>
        <p:nvSpPr>
          <p:cNvPr id="14" name="Rectangle 13">
            <a:extLst>
              <a:ext uri="{FF2B5EF4-FFF2-40B4-BE49-F238E27FC236}">
                <a16:creationId xmlns:a16="http://schemas.microsoft.com/office/drawing/2014/main" id="{815EB582-E3BD-46EB-8D27-4CBC09672DAE}"/>
              </a:ext>
            </a:extLst>
          </p:cNvPr>
          <p:cNvSpPr/>
          <p:nvPr userDrawn="1"/>
        </p:nvSpPr>
        <p:spPr>
          <a:xfrm>
            <a:off x="90167" y="795420"/>
            <a:ext cx="875228" cy="6127807"/>
          </a:xfrm>
          <a:prstGeom prst="rect">
            <a:avLst/>
          </a:prstGeom>
          <a:solidFill>
            <a:srgbClr val="0535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4035047705"/>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02268-D82B-47B1-9881-F5ECDBEA5F62}"/>
              </a:ext>
            </a:extLst>
          </p:cNvPr>
          <p:cNvSpPr>
            <a:spLocks noGrp="1"/>
          </p:cNvSpPr>
          <p:nvPr>
            <p:ph type="title"/>
          </p:nvPr>
        </p:nvSpPr>
        <p:spPr>
          <a:xfrm>
            <a:off x="1476831" y="71302"/>
            <a:ext cx="10182364" cy="565027"/>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2E5E5EE5-E822-4353-9B74-4DC86AB2C016}"/>
              </a:ext>
            </a:extLst>
          </p:cNvPr>
          <p:cNvSpPr>
            <a:spLocks noGrp="1"/>
          </p:cNvSpPr>
          <p:nvPr>
            <p:ph idx="1"/>
          </p:nvPr>
        </p:nvSpPr>
        <p:spPr>
          <a:xfrm>
            <a:off x="1476831" y="1088039"/>
            <a:ext cx="10182364" cy="1117497"/>
          </a:xfrm>
        </p:spPr>
        <p:txBody>
          <a:bodyPr/>
          <a:lstStyle/>
          <a:p>
            <a:pPr lvl="0"/>
            <a:r>
              <a:rPr lang="en-US" dirty="0"/>
              <a:t>Edit Master text styles</a:t>
            </a:r>
          </a:p>
          <a:p>
            <a:pPr lvl="1"/>
            <a:r>
              <a:rPr lang="en-US" dirty="0"/>
              <a:t>Second level</a:t>
            </a:r>
          </a:p>
          <a:p>
            <a:pPr lvl="2"/>
            <a:r>
              <a:rPr lang="en-US" dirty="0"/>
              <a:t>Third level</a:t>
            </a:r>
          </a:p>
        </p:txBody>
      </p:sp>
      <p:sp>
        <p:nvSpPr>
          <p:cNvPr id="4" name="Date Placeholder 3">
            <a:extLst>
              <a:ext uri="{FF2B5EF4-FFF2-40B4-BE49-F238E27FC236}">
                <a16:creationId xmlns:a16="http://schemas.microsoft.com/office/drawing/2014/main" id="{A516B542-C983-42C6-8E67-3DBFAE5D772C}"/>
              </a:ext>
            </a:extLst>
          </p:cNvPr>
          <p:cNvSpPr>
            <a:spLocks noGrp="1"/>
          </p:cNvSpPr>
          <p:nvPr>
            <p:ph type="dt" sz="half" idx="10"/>
          </p:nvPr>
        </p:nvSpPr>
        <p:spPr/>
        <p:txBody>
          <a:bodyPr/>
          <a:lstStyle/>
          <a:p>
            <a:fld id="{D040B3E4-978D-49F9-A4B3-17720E87EA60}" type="datetime1">
              <a:rPr lang="en-US" smtClean="0"/>
              <a:pPr/>
              <a:t>1/21/2021</a:t>
            </a:fld>
            <a:endParaRPr lang="en-US"/>
          </a:p>
        </p:txBody>
      </p:sp>
      <p:sp>
        <p:nvSpPr>
          <p:cNvPr id="5" name="Footer Placeholder 4">
            <a:extLst>
              <a:ext uri="{FF2B5EF4-FFF2-40B4-BE49-F238E27FC236}">
                <a16:creationId xmlns:a16="http://schemas.microsoft.com/office/drawing/2014/main" id="{1D425415-8809-4947-970E-E303A874EF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FD8CE8-FC71-4935-9688-D16E5035C322}"/>
              </a:ext>
            </a:extLst>
          </p:cNvPr>
          <p:cNvSpPr>
            <a:spLocks noGrp="1"/>
          </p:cNvSpPr>
          <p:nvPr>
            <p:ph type="sldNum" sz="quarter" idx="12"/>
          </p:nvPr>
        </p:nvSpPr>
        <p:spPr>
          <a:xfrm>
            <a:off x="11740088" y="6484834"/>
            <a:ext cx="608123" cy="431968"/>
          </a:xfrm>
        </p:spPr>
        <p:txBody>
          <a:bodyPr/>
          <a:lstStyle/>
          <a:p>
            <a:fld id="{17A38C66-BF83-46E8-8BFA-E30DC1102304}" type="slidenum">
              <a:rPr lang="en-US" smtClean="0"/>
              <a:pPr/>
              <a:t>‹#›</a:t>
            </a:fld>
            <a:endParaRPr lang="en-US"/>
          </a:p>
        </p:txBody>
      </p:sp>
    </p:spTree>
    <p:extLst>
      <p:ext uri="{BB962C8B-B14F-4D97-AF65-F5344CB8AC3E}">
        <p14:creationId xmlns:p14="http://schemas.microsoft.com/office/powerpoint/2010/main" val="681373264"/>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Title square photo">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600059" y="2473827"/>
            <a:ext cx="4251462" cy="1130053"/>
          </a:xfrm>
        </p:spPr>
        <p:txBody>
          <a:bodyPr anchor="b" anchorCtr="0">
            <a:spAutoFit/>
          </a:bodyPr>
          <a:lstStyle>
            <a:lvl1pPr>
              <a:defRPr>
                <a:solidFill>
                  <a:srgbClr val="50E6FF"/>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93713" y="4041281"/>
            <a:ext cx="4248092" cy="345294"/>
          </a:xfrm>
          <a:noFill/>
        </p:spPr>
        <p:txBody>
          <a:bodyPr wrap="square" lIns="0" tIns="0" rIns="0" bIns="0">
            <a:spAutoFit/>
          </a:bodyPr>
          <a:lstStyle>
            <a:lvl1pPr marL="0" indent="0">
              <a:spcBef>
                <a:spcPts val="0"/>
              </a:spcBef>
              <a:buNone/>
              <a:defRPr sz="2244" spc="0" baseline="0">
                <a:solidFill>
                  <a:schemeClr val="tx1"/>
                </a:solidFill>
                <a:latin typeface="+mn-lt"/>
                <a:cs typeface="Segoe UI" panose="020B0502040204020203" pitchFamily="34" charset="0"/>
              </a:defRPr>
            </a:lvl1pPr>
          </a:lstStyle>
          <a:p>
            <a:pPr lvl="0"/>
            <a:r>
              <a:rPr lang="en-US"/>
              <a:t>Speaker name or subtitle</a:t>
            </a:r>
          </a:p>
        </p:txBody>
      </p:sp>
      <p:pic>
        <p:nvPicPr>
          <p:cNvPr id="7" name="MS logo white - EMF" descr="Microsoft logo white text version">
            <a:extLst>
              <a:ext uri="{FF2B5EF4-FFF2-40B4-BE49-F238E27FC236}">
                <a16:creationId xmlns:a16="http://schemas.microsoft.com/office/drawing/2014/main" id="{B75A0920-A5C0-44B4-805C-2A21395BDE60}"/>
              </a:ext>
            </a:extLst>
          </p:cNvPr>
          <p:cNvPicPr>
            <a:picLocks noChangeAspect="1"/>
          </p:cNvPicPr>
          <p:nvPr userDrawn="1"/>
        </p:nvPicPr>
        <p:blipFill>
          <a:blip r:embed="rId2"/>
          <a:stretch>
            <a:fillRect/>
          </a:stretch>
        </p:blipFill>
        <p:spPr bwMode="black">
          <a:xfrm>
            <a:off x="595915" y="597450"/>
            <a:ext cx="1393641" cy="298433"/>
          </a:xfrm>
          <a:prstGeom prst="rect">
            <a:avLst/>
          </a:prstGeom>
        </p:spPr>
      </p:pic>
      <p:pic>
        <p:nvPicPr>
          <p:cNvPr id="3" name="Picture 2" descr="A meeting in a conference room.">
            <a:extLst>
              <a:ext uri="{FF2B5EF4-FFF2-40B4-BE49-F238E27FC236}">
                <a16:creationId xmlns:a16="http://schemas.microsoft.com/office/drawing/2014/main" id="{1C493F8D-AB10-4958-85D1-CC12E3C2F13E}"/>
              </a:ext>
            </a:extLst>
          </p:cNvPr>
          <p:cNvPicPr>
            <a:picLocks noChangeAspect="1"/>
          </p:cNvPicPr>
          <p:nvPr userDrawn="1"/>
        </p:nvPicPr>
        <p:blipFill rotWithShape="1">
          <a:blip r:embed="rId3"/>
          <a:srcRect l="32559" r="10791"/>
          <a:stretch/>
        </p:blipFill>
        <p:spPr bwMode="ltGray">
          <a:xfrm>
            <a:off x="5440958" y="0"/>
            <a:ext cx="6995517" cy="6994525"/>
          </a:xfrm>
          <a:prstGeom prst="rect">
            <a:avLst/>
          </a:prstGeom>
        </p:spPr>
      </p:pic>
    </p:spTree>
    <p:extLst>
      <p:ext uri="{BB962C8B-B14F-4D97-AF65-F5344CB8AC3E}">
        <p14:creationId xmlns:p14="http://schemas.microsoft.com/office/powerpoint/2010/main" val="344850171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Title square photo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600059" y="2473827"/>
            <a:ext cx="4251462" cy="1130053"/>
          </a:xfrm>
        </p:spPr>
        <p:txBody>
          <a:bodyPr anchor="b" anchorCtr="0">
            <a:spAutoFit/>
          </a:bodyPr>
          <a:lstStyle>
            <a:lvl1pPr>
              <a:defRPr>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93713" y="4041281"/>
            <a:ext cx="4248092" cy="345294"/>
          </a:xfrm>
          <a:noFill/>
        </p:spPr>
        <p:txBody>
          <a:bodyPr wrap="square" lIns="0" tIns="0" rIns="0" bIns="0">
            <a:spAutoFit/>
          </a:bodyPr>
          <a:lstStyle>
            <a:lvl1pPr marL="0" indent="0">
              <a:spcBef>
                <a:spcPts val="0"/>
              </a:spcBef>
              <a:buNone/>
              <a:defRPr sz="2244" spc="0" baseline="0">
                <a:solidFill>
                  <a:schemeClr val="tx1"/>
                </a:solidFill>
                <a:latin typeface="+mn-lt"/>
                <a:cs typeface="Segoe UI" panose="020B0502040204020203" pitchFamily="34" charset="0"/>
              </a:defRPr>
            </a:lvl1pPr>
          </a:lstStyle>
          <a:p>
            <a:pPr lvl="0"/>
            <a:r>
              <a:rPr lang="en-US"/>
              <a:t>Speaker name or subtitle</a:t>
            </a:r>
          </a:p>
        </p:txBody>
      </p:sp>
      <p:pic>
        <p:nvPicPr>
          <p:cNvPr id="7" name="MS logo gray - EMF" descr="Microsoft logo, gray text version">
            <a:extLst>
              <a:ext uri="{FF2B5EF4-FFF2-40B4-BE49-F238E27FC236}">
                <a16:creationId xmlns:a16="http://schemas.microsoft.com/office/drawing/2014/main" id="{DDC08157-A48C-4ACA-A5BB-EE2A866E103C}"/>
              </a:ext>
            </a:extLst>
          </p:cNvPr>
          <p:cNvPicPr>
            <a:picLocks noChangeAspect="1"/>
          </p:cNvPicPr>
          <p:nvPr userDrawn="1"/>
        </p:nvPicPr>
        <p:blipFill>
          <a:blip r:embed="rId2"/>
          <a:stretch>
            <a:fillRect/>
          </a:stretch>
        </p:blipFill>
        <p:spPr bwMode="black">
          <a:xfrm>
            <a:off x="595914" y="597450"/>
            <a:ext cx="1393840" cy="298433"/>
          </a:xfrm>
          <a:prstGeom prst="rect">
            <a:avLst/>
          </a:prstGeom>
        </p:spPr>
      </p:pic>
      <p:pic>
        <p:nvPicPr>
          <p:cNvPr id="3" name="Picture 2" descr="A meeting in a conference room.">
            <a:extLst>
              <a:ext uri="{FF2B5EF4-FFF2-40B4-BE49-F238E27FC236}">
                <a16:creationId xmlns:a16="http://schemas.microsoft.com/office/drawing/2014/main" id="{73BBB57F-0AE7-43B4-A8A4-8A3F02549FB7}"/>
              </a:ext>
            </a:extLst>
          </p:cNvPr>
          <p:cNvPicPr>
            <a:picLocks noChangeAspect="1"/>
          </p:cNvPicPr>
          <p:nvPr userDrawn="1"/>
        </p:nvPicPr>
        <p:blipFill rotWithShape="1">
          <a:blip r:embed="rId3"/>
          <a:srcRect l="32559" r="10791"/>
          <a:stretch/>
        </p:blipFill>
        <p:spPr bwMode="ltGray">
          <a:xfrm>
            <a:off x="5440958" y="0"/>
            <a:ext cx="6995517" cy="6994525"/>
          </a:xfrm>
          <a:prstGeom prst="rect">
            <a:avLst/>
          </a:prstGeom>
        </p:spPr>
      </p:pic>
    </p:spTree>
    <p:extLst>
      <p:ext uri="{BB962C8B-B14F-4D97-AF65-F5344CB8AC3E}">
        <p14:creationId xmlns:p14="http://schemas.microsoft.com/office/powerpoint/2010/main" val="385828911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2"/>
      </p:bgRef>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ABFEC36D-8617-4F49-ACEF-C3C4630FD8BD}"/>
              </a:ext>
            </a:extLst>
          </p:cNvPr>
          <p:cNvGrpSpPr/>
          <p:nvPr userDrawn="1"/>
        </p:nvGrpSpPr>
        <p:grpSpPr>
          <a:xfrm>
            <a:off x="9573625" y="690030"/>
            <a:ext cx="3125332" cy="3517403"/>
            <a:chOff x="7635728" y="1858693"/>
            <a:chExt cx="3125332" cy="3517403"/>
          </a:xfrm>
        </p:grpSpPr>
        <p:pic>
          <p:nvPicPr>
            <p:cNvPr id="7" name="Graphic 6" descr="Caret Left">
              <a:extLst>
                <a:ext uri="{FF2B5EF4-FFF2-40B4-BE49-F238E27FC236}">
                  <a16:creationId xmlns:a16="http://schemas.microsoft.com/office/drawing/2014/main" id="{BE62BDC2-BA3E-432A-9145-D64D240E03F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7635728" y="1858693"/>
              <a:ext cx="3125332" cy="3125332"/>
            </a:xfrm>
            <a:prstGeom prst="rect">
              <a:avLst/>
            </a:prstGeom>
          </p:spPr>
        </p:pic>
        <p:pic>
          <p:nvPicPr>
            <p:cNvPr id="8" name="Graphic 7" descr="Caret Left">
              <a:extLst>
                <a:ext uri="{FF2B5EF4-FFF2-40B4-BE49-F238E27FC236}">
                  <a16:creationId xmlns:a16="http://schemas.microsoft.com/office/drawing/2014/main" id="{A5773E24-40FD-470B-9745-6382591ADA5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7635728" y="2250766"/>
              <a:ext cx="3125330" cy="3125330"/>
            </a:xfrm>
            <a:prstGeom prst="rect">
              <a:avLst/>
            </a:prstGeom>
            <a:effectLst>
              <a:reflection blurRad="6350" stA="50000" endA="300" endPos="90000" dir="5400000" sy="-100000" algn="bl" rotWithShape="0"/>
              <a:softEdge rad="63500"/>
            </a:effectLst>
          </p:spPr>
        </p:pic>
      </p:grpSp>
      <p:grpSp>
        <p:nvGrpSpPr>
          <p:cNvPr id="10" name="Group 9">
            <a:extLst>
              <a:ext uri="{FF2B5EF4-FFF2-40B4-BE49-F238E27FC236}">
                <a16:creationId xmlns:a16="http://schemas.microsoft.com/office/drawing/2014/main" id="{22D266D9-528C-4ED8-95FB-A5029E327FB5}"/>
              </a:ext>
            </a:extLst>
          </p:cNvPr>
          <p:cNvGrpSpPr/>
          <p:nvPr userDrawn="1"/>
        </p:nvGrpSpPr>
        <p:grpSpPr>
          <a:xfrm>
            <a:off x="8240617" y="-252256"/>
            <a:ext cx="3350228" cy="3759573"/>
            <a:chOff x="5983595" y="360948"/>
            <a:chExt cx="3350228" cy="3759573"/>
          </a:xfrm>
        </p:grpSpPr>
        <p:pic>
          <p:nvPicPr>
            <p:cNvPr id="11" name="Graphic 10" descr="Caret Left">
              <a:extLst>
                <a:ext uri="{FF2B5EF4-FFF2-40B4-BE49-F238E27FC236}">
                  <a16:creationId xmlns:a16="http://schemas.microsoft.com/office/drawing/2014/main" id="{B1CEEA6A-9348-4728-A9B1-A3B60ACD1DB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985135" y="771833"/>
              <a:ext cx="3348688" cy="3348688"/>
            </a:xfrm>
            <a:prstGeom prst="rect">
              <a:avLst/>
            </a:prstGeom>
            <a:effectLst>
              <a:reflection blurRad="6350" stA="50000" endA="300" endPos="90000" dir="5400000" sy="-100000" algn="bl" rotWithShape="0"/>
              <a:softEdge rad="63500"/>
            </a:effectLst>
          </p:spPr>
        </p:pic>
        <p:pic>
          <p:nvPicPr>
            <p:cNvPr id="12" name="Graphic 11" descr="Caret Left">
              <a:extLst>
                <a:ext uri="{FF2B5EF4-FFF2-40B4-BE49-F238E27FC236}">
                  <a16:creationId xmlns:a16="http://schemas.microsoft.com/office/drawing/2014/main" id="{965DAE21-8D23-424F-A24E-0FEB812F7FB6}"/>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983595" y="360948"/>
              <a:ext cx="3348688" cy="3348688"/>
            </a:xfrm>
            <a:prstGeom prst="rect">
              <a:avLst/>
            </a:prstGeom>
          </p:spPr>
        </p:pic>
      </p:grpSp>
      <p:pic>
        <p:nvPicPr>
          <p:cNvPr id="4" name="MS logo white - EMF" descr="Microsoft logo white text version">
            <a:extLst>
              <a:ext uri="{FF2B5EF4-FFF2-40B4-BE49-F238E27FC236}">
                <a16:creationId xmlns:a16="http://schemas.microsoft.com/office/drawing/2014/main" id="{F2FEBE9D-88D7-4D77-A138-F31DAC2762DD}"/>
              </a:ext>
            </a:extLst>
          </p:cNvPr>
          <p:cNvPicPr>
            <a:picLocks noChangeAspect="1"/>
          </p:cNvPicPr>
          <p:nvPr userDrawn="1"/>
        </p:nvPicPr>
        <p:blipFill>
          <a:blip r:embed="rId8"/>
          <a:stretch>
            <a:fillRect/>
          </a:stretch>
        </p:blipFill>
        <p:spPr bwMode="white">
          <a:xfrm>
            <a:off x="595915" y="597450"/>
            <a:ext cx="1393641" cy="298433"/>
          </a:xfrm>
          <a:prstGeom prst="rect">
            <a:avLst/>
          </a:prstGeom>
        </p:spPr>
      </p:pic>
    </p:spTree>
    <p:extLst>
      <p:ext uri="{BB962C8B-B14F-4D97-AF65-F5344CB8AC3E}">
        <p14:creationId xmlns:p14="http://schemas.microsoft.com/office/powerpoint/2010/main" val="322701459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Title Slide 2">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95915" y="3039097"/>
            <a:ext cx="9327356" cy="565027"/>
          </a:xfrm>
          <a:noFill/>
        </p:spPr>
        <p:txBody>
          <a:bodyPr lIns="0" tIns="0" rIns="0" bIns="0" anchor="b" anchorCtr="0">
            <a:spAutoFit/>
          </a:bodyPr>
          <a:lstStyle>
            <a:lvl1pPr>
              <a:defRPr sz="3672" spc="-51" baseline="0">
                <a:solidFill>
                  <a:schemeClr val="tx1"/>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95915" y="4041281"/>
            <a:ext cx="9327356" cy="345294"/>
          </a:xfrm>
          <a:noFill/>
        </p:spPr>
        <p:txBody>
          <a:bodyPr wrap="square" lIns="0" tIns="0" rIns="0" bIns="0">
            <a:spAutoFit/>
          </a:bodyPr>
          <a:lstStyle>
            <a:lvl1pPr marL="0" indent="0">
              <a:spcBef>
                <a:spcPts val="0"/>
              </a:spcBef>
              <a:buNone/>
              <a:defRPr sz="2244" spc="0" baseline="0">
                <a:solidFill>
                  <a:schemeClr val="tx1"/>
                </a:solidFill>
                <a:latin typeface="+mn-lt"/>
                <a:cs typeface="Segoe UI" panose="020B0502040204020203" pitchFamily="34" charset="0"/>
              </a:defRPr>
            </a:lvl1pPr>
          </a:lstStyle>
          <a:p>
            <a:pPr lvl="0"/>
            <a:r>
              <a:rPr lang="en-US"/>
              <a:t>Speaker name or subtitle text</a:t>
            </a:r>
          </a:p>
        </p:txBody>
      </p:sp>
    </p:spTree>
    <p:extLst>
      <p:ext uri="{BB962C8B-B14F-4D97-AF65-F5344CB8AC3E}">
        <p14:creationId xmlns:p14="http://schemas.microsoft.com/office/powerpoint/2010/main" val="98469793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95914" y="1463669"/>
            <a:ext cx="11239789" cy="164487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Lst>
          </p:cNvPr>
          <p:cNvSpPr txBox="1"/>
          <p:nvPr userDrawn="1"/>
        </p:nvSpPr>
        <p:spPr>
          <a:xfrm>
            <a:off x="12603479" y="-208004"/>
            <a:ext cx="600100" cy="160091"/>
          </a:xfrm>
          <a:prstGeom prst="rect">
            <a:avLst/>
          </a:prstGeom>
          <a:noFill/>
        </p:spPr>
        <p:txBody>
          <a:bodyPr wrap="none" lIns="0" tIns="0" rIns="0" bIns="0" rtlCol="0">
            <a:spAutoFit/>
          </a:bodyPr>
          <a:lstStyle/>
          <a:p>
            <a:pPr algn="l"/>
            <a:r>
              <a:rPr lang="en-US" sz="1020">
                <a:solidFill>
                  <a:srgbClr val="A3A3A3"/>
                </a:solidFill>
              </a:rPr>
              <a:t>ELT layout</a:t>
            </a:r>
          </a:p>
        </p:txBody>
      </p:sp>
    </p:spTree>
    <p:extLst>
      <p:ext uri="{BB962C8B-B14F-4D97-AF65-F5344CB8AC3E}">
        <p14:creationId xmlns:p14="http://schemas.microsoft.com/office/powerpoint/2010/main" val="3090698414"/>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98148" y="1462924"/>
            <a:ext cx="11239464" cy="1644874"/>
          </a:xfrm>
        </p:spPr>
        <p:txBody>
          <a:bodyPr wrap="square">
            <a:spAutoFit/>
          </a:bodyPr>
          <a:lstStyle>
            <a:lvl1pPr marL="0" indent="0">
              <a:buNone/>
              <a:defRPr/>
            </a:lvl1pPr>
            <a:lvl2pPr marL="233149" indent="0">
              <a:buNone/>
              <a:defRPr/>
            </a:lvl2pPr>
            <a:lvl3pPr marL="466298" indent="0">
              <a:buNone/>
              <a:defRPr/>
            </a:lvl3pPr>
            <a:lvl4pPr marL="699447" indent="0">
              <a:buNone/>
              <a:defRPr/>
            </a:lvl4pPr>
            <a:lvl5pPr marL="932597"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63504383"/>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95915" y="1463669"/>
            <a:ext cx="5316270" cy="16448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517814" y="1463669"/>
            <a:ext cx="5324366" cy="16448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5F6A123D-3A27-499F-9210-3E0D7CED39C6}"/>
              </a:ext>
            </a:extLst>
          </p:cNvPr>
          <p:cNvSpPr txBox="1"/>
          <p:nvPr userDrawn="1"/>
        </p:nvSpPr>
        <p:spPr>
          <a:xfrm>
            <a:off x="12603479" y="-208004"/>
            <a:ext cx="600100" cy="160091"/>
          </a:xfrm>
          <a:prstGeom prst="rect">
            <a:avLst/>
          </a:prstGeom>
          <a:noFill/>
        </p:spPr>
        <p:txBody>
          <a:bodyPr wrap="none" lIns="0" tIns="0" rIns="0" bIns="0" rtlCol="0">
            <a:spAutoFit/>
          </a:bodyPr>
          <a:lstStyle/>
          <a:p>
            <a:pPr algn="l"/>
            <a:r>
              <a:rPr lang="en-US" sz="1020">
                <a:solidFill>
                  <a:srgbClr val="A3A3A3"/>
                </a:solidFill>
              </a:rPr>
              <a:t>ELT layout</a:t>
            </a:r>
          </a:p>
        </p:txBody>
      </p:sp>
    </p:spTree>
    <p:extLst>
      <p:ext uri="{BB962C8B-B14F-4D97-AF65-F5344CB8AC3E}">
        <p14:creationId xmlns:p14="http://schemas.microsoft.com/office/powerpoint/2010/main" val="2609174973"/>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600059" y="466301"/>
            <a:ext cx="11239464" cy="565027"/>
          </a:xfrm>
        </p:spPr>
        <p:txBody>
          <a:bodyPr/>
          <a:lstStyle/>
          <a:p>
            <a:r>
              <a:rPr lang="en-US"/>
              <a:t>Click to edit Master title style</a:t>
            </a:r>
          </a:p>
        </p:txBody>
      </p:sp>
      <p:sp>
        <p:nvSpPr>
          <p:cNvPr id="4" name="Text Placeholder 3"/>
          <p:cNvSpPr>
            <a:spLocks noGrp="1"/>
          </p:cNvSpPr>
          <p:nvPr>
            <p:ph type="body" sz="quarter" idx="10"/>
          </p:nvPr>
        </p:nvSpPr>
        <p:spPr>
          <a:xfrm>
            <a:off x="595914" y="1463669"/>
            <a:ext cx="5316593" cy="1682523"/>
          </a:xfrm>
        </p:spPr>
        <p:txBody>
          <a:bodyPr wrap="square">
            <a:spAutoFit/>
          </a:bodyPr>
          <a:lstStyle>
            <a:lvl1pPr marL="0" indent="0">
              <a:spcBef>
                <a:spcPts val="1248"/>
              </a:spcBef>
              <a:buClr>
                <a:schemeClr val="tx1"/>
              </a:buClr>
              <a:buFont typeface="Wingdings" panose="05000000000000000000" pitchFamily="2" charset="2"/>
              <a:buNone/>
              <a:defRPr sz="2856" b="0">
                <a:latin typeface="Segoe UI" panose="020B0502040204020203" pitchFamily="34" charset="0"/>
                <a:cs typeface="Segoe UI" panose="020B0502040204020203" pitchFamily="34" charset="0"/>
              </a:defRPr>
            </a:lvl1pPr>
            <a:lvl2pPr marL="260674" indent="0">
              <a:buFont typeface="Wingdings" panose="05000000000000000000" pitchFamily="2" charset="2"/>
              <a:buNone/>
              <a:defRPr sz="2040" b="0"/>
            </a:lvl2pPr>
            <a:lvl3pPr marL="459822" indent="0">
              <a:buFont typeface="Wingdings" panose="05000000000000000000" pitchFamily="2" charset="2"/>
              <a:buNone/>
              <a:tabLst/>
              <a:defRPr sz="1632" b="0"/>
            </a:lvl3pPr>
            <a:lvl4pPr marL="665446" indent="0">
              <a:buFont typeface="Wingdings" panose="05000000000000000000" pitchFamily="2" charset="2"/>
              <a:buNone/>
              <a:defRPr sz="1428" b="0"/>
            </a:lvl4pPr>
            <a:lvl5pPr marL="871071" indent="0">
              <a:buFont typeface="Wingdings" panose="05000000000000000000" pitchFamily="2" charset="2"/>
              <a:buNone/>
              <a:tabLst/>
              <a:defRPr sz="1428"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525448" y="1463669"/>
            <a:ext cx="5316593" cy="1682523"/>
          </a:xfrm>
        </p:spPr>
        <p:txBody>
          <a:bodyPr wrap="square">
            <a:spAutoFit/>
          </a:bodyPr>
          <a:lstStyle>
            <a:lvl1pPr marL="0" indent="0">
              <a:spcBef>
                <a:spcPts val="1248"/>
              </a:spcBef>
              <a:buClr>
                <a:schemeClr val="tx1"/>
              </a:buClr>
              <a:buFont typeface="Wingdings" panose="05000000000000000000" pitchFamily="2" charset="2"/>
              <a:buNone/>
              <a:defRPr sz="2856" b="0">
                <a:latin typeface="Segoe UI" panose="020B0502040204020203" pitchFamily="34" charset="0"/>
                <a:cs typeface="Segoe UI" panose="020B0502040204020203" pitchFamily="34" charset="0"/>
              </a:defRPr>
            </a:lvl1pPr>
            <a:lvl2pPr marL="260674" indent="0">
              <a:buFont typeface="Wingdings" panose="05000000000000000000" pitchFamily="2" charset="2"/>
              <a:buNone/>
              <a:defRPr sz="2040" b="0"/>
            </a:lvl2pPr>
            <a:lvl3pPr marL="459822" indent="0">
              <a:buFont typeface="Wingdings" panose="05000000000000000000" pitchFamily="2" charset="2"/>
              <a:buNone/>
              <a:tabLst/>
              <a:defRPr sz="1632" b="0"/>
            </a:lvl3pPr>
            <a:lvl4pPr marL="665446" indent="0">
              <a:buFont typeface="Wingdings" panose="05000000000000000000" pitchFamily="2" charset="2"/>
              <a:buNone/>
              <a:defRPr sz="1428" b="0"/>
            </a:lvl4pPr>
            <a:lvl5pPr marL="871071" indent="0">
              <a:buFont typeface="Wingdings" panose="05000000000000000000" pitchFamily="2" charset="2"/>
              <a:buNone/>
              <a:tabLst/>
              <a:defRPr sz="1428"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99422190"/>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3836107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95915" y="466302"/>
            <a:ext cx="5618874" cy="379824"/>
          </a:xfrm>
        </p:spPr>
        <p:txBody>
          <a:bodyPr tIns="64008"/>
          <a:lstStyle>
            <a:lvl1pPr>
              <a:defRPr sz="2040" spc="0">
                <a:latin typeface="+mj-lt"/>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321489481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Title - 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600059" y="2056213"/>
            <a:ext cx="4241746" cy="1130181"/>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95915" y="3605924"/>
            <a:ext cx="4245890" cy="345351"/>
          </a:xfrm>
        </p:spPr>
        <p:txBody>
          <a:bodyPr/>
          <a:lstStyle>
            <a:lvl1pPr marL="0" indent="0">
              <a:buNone/>
              <a:defRPr sz="2244">
                <a:latin typeface="+mn-lt"/>
              </a:defRPr>
            </a:lvl1pPr>
            <a:lvl2pPr marL="233149" indent="0">
              <a:buNone/>
              <a:defRPr/>
            </a:lvl2pPr>
            <a:lvl3pPr marL="466298" indent="0">
              <a:buNone/>
              <a:defRPr/>
            </a:lvl3pPr>
            <a:lvl4pPr marL="675162" indent="0">
              <a:buNone/>
              <a:defRPr/>
            </a:lvl4pPr>
            <a:lvl5pPr marL="872691"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5440958" y="0"/>
            <a:ext cx="6995517" cy="6994525"/>
          </a:xfrm>
          <a:blipFill>
            <a:blip r:embed="rId2"/>
            <a:stretch>
              <a:fillRect/>
            </a:stretch>
          </a:blipFill>
        </p:spPr>
        <p:txBody>
          <a:bodyPr lIns="0" tIns="2103120" rIns="0" anchor="t" anchorCtr="0">
            <a:noAutofit/>
          </a:bodyPr>
          <a:lstStyle>
            <a:lvl1pPr marL="0" indent="0" algn="ctr">
              <a:lnSpc>
                <a:spcPct val="100000"/>
              </a:lnSpc>
              <a:buNone/>
              <a:defRPr sz="1428"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6" name="TextBox 5">
            <a:extLst>
              <a:ext uri="{FF2B5EF4-FFF2-40B4-BE49-F238E27FC236}">
                <a16:creationId xmlns:a16="http://schemas.microsoft.com/office/drawing/2014/main" id="{16BDF4B0-32EF-4DA8-9A83-B73DD831057C}"/>
              </a:ext>
            </a:extLst>
          </p:cNvPr>
          <p:cNvSpPr txBox="1"/>
          <p:nvPr userDrawn="1"/>
        </p:nvSpPr>
        <p:spPr>
          <a:xfrm>
            <a:off x="12603479" y="-208004"/>
            <a:ext cx="600100" cy="160091"/>
          </a:xfrm>
          <a:prstGeom prst="rect">
            <a:avLst/>
          </a:prstGeom>
          <a:noFill/>
        </p:spPr>
        <p:txBody>
          <a:bodyPr wrap="none" lIns="0" tIns="0" rIns="0" bIns="0" rtlCol="0">
            <a:spAutoFit/>
          </a:bodyPr>
          <a:lstStyle/>
          <a:p>
            <a:pPr algn="l"/>
            <a:r>
              <a:rPr lang="en-US" sz="1020">
                <a:solidFill>
                  <a:srgbClr val="A3A3A3"/>
                </a:solidFill>
              </a:rPr>
              <a:t>ELT layout</a:t>
            </a:r>
          </a:p>
        </p:txBody>
      </p:sp>
    </p:spTree>
    <p:extLst>
      <p:ext uri="{BB962C8B-B14F-4D97-AF65-F5344CB8AC3E}">
        <p14:creationId xmlns:p14="http://schemas.microsoft.com/office/powerpoint/2010/main" val="2283961957"/>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6" orient="horz" pos="904">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600059" y="2930553"/>
            <a:ext cx="4243366" cy="1130181"/>
          </a:xfrm>
        </p:spPr>
        <p:txBody>
          <a:bodyPr anchor="ct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5440958" y="0"/>
            <a:ext cx="6995517" cy="6994525"/>
          </a:xfrm>
          <a:blipFill>
            <a:blip r:embed="rId2"/>
            <a:stretch>
              <a:fillRect/>
            </a:stretch>
          </a:blipFill>
        </p:spPr>
        <p:txBody>
          <a:bodyPr lIns="0" tIns="2103120" rIns="0" anchor="t" anchorCtr="0">
            <a:noAutofit/>
          </a:bodyPr>
          <a:lstStyle>
            <a:lvl1pPr marL="0" indent="0" algn="ctr">
              <a:lnSpc>
                <a:spcPct val="100000"/>
              </a:lnSpc>
              <a:buNone/>
              <a:defRPr sz="1428"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8A09A47B-FEF5-47F3-B2DD-A73E7C3234AF}"/>
              </a:ext>
            </a:extLst>
          </p:cNvPr>
          <p:cNvSpPr txBox="1"/>
          <p:nvPr userDrawn="1"/>
        </p:nvSpPr>
        <p:spPr>
          <a:xfrm>
            <a:off x="12603479" y="-208004"/>
            <a:ext cx="600100" cy="160091"/>
          </a:xfrm>
          <a:prstGeom prst="rect">
            <a:avLst/>
          </a:prstGeom>
          <a:noFill/>
        </p:spPr>
        <p:txBody>
          <a:bodyPr wrap="none" lIns="0" tIns="0" rIns="0" bIns="0" rtlCol="0">
            <a:spAutoFit/>
          </a:bodyPr>
          <a:lstStyle/>
          <a:p>
            <a:pPr algn="l"/>
            <a:r>
              <a:rPr lang="en-US" sz="1020">
                <a:solidFill>
                  <a:srgbClr val="A3A3A3"/>
                </a:solidFill>
              </a:rPr>
              <a:t>ELT layout</a:t>
            </a:r>
          </a:p>
        </p:txBody>
      </p:sp>
    </p:spTree>
    <p:extLst>
      <p:ext uri="{BB962C8B-B14F-4D97-AF65-F5344CB8AC3E}">
        <p14:creationId xmlns:p14="http://schemas.microsoft.com/office/powerpoint/2010/main" val="1661589683"/>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5" orient="horz" pos="2160">
          <p15:clr>
            <a:srgbClr val="5ACBF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600060" y="3039057"/>
            <a:ext cx="4246604" cy="878959"/>
          </a:xfrm>
        </p:spPr>
        <p:txBody>
          <a:bodyPr anchor="t"/>
          <a:lstStyle>
            <a:lvl1pPr>
              <a:defRPr sz="2856"/>
            </a:lvl1pPr>
          </a:lstStyle>
          <a:p>
            <a:r>
              <a:rPr lang="en-US"/>
              <a:t>Square photo layout with smaller text</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Lst>
          </p:cNvPr>
          <p:cNvSpPr>
            <a:spLocks noGrp="1"/>
          </p:cNvSpPr>
          <p:nvPr>
            <p:ph type="pic" sz="quarter" idx="11" hasCustomPrompt="1"/>
          </p:nvPr>
        </p:nvSpPr>
        <p:spPr bwMode="ltGray">
          <a:xfrm>
            <a:off x="5440958" y="0"/>
            <a:ext cx="6995517" cy="6994525"/>
          </a:xfrm>
          <a:blipFill>
            <a:blip r:embed="rId2"/>
            <a:stretch>
              <a:fillRect/>
            </a:stretch>
          </a:blipFill>
        </p:spPr>
        <p:txBody>
          <a:bodyPr lIns="0" tIns="2103120" rIns="0" anchor="t" anchorCtr="0">
            <a:noAutofit/>
          </a:bodyPr>
          <a:lstStyle>
            <a:lvl1pPr marL="0" indent="0" algn="ctr">
              <a:lnSpc>
                <a:spcPct val="100000"/>
              </a:lnSpc>
              <a:buNone/>
              <a:defRPr sz="1428"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6C2F1290-9237-4BEE-AAAC-6708F286265B}"/>
              </a:ext>
            </a:extLst>
          </p:cNvPr>
          <p:cNvSpPr txBox="1"/>
          <p:nvPr userDrawn="1"/>
        </p:nvSpPr>
        <p:spPr>
          <a:xfrm>
            <a:off x="12603479" y="-208004"/>
            <a:ext cx="600100" cy="160091"/>
          </a:xfrm>
          <a:prstGeom prst="rect">
            <a:avLst/>
          </a:prstGeom>
          <a:noFill/>
        </p:spPr>
        <p:txBody>
          <a:bodyPr wrap="none" lIns="0" tIns="0" rIns="0" bIns="0" rtlCol="0">
            <a:spAutoFit/>
          </a:bodyPr>
          <a:lstStyle/>
          <a:p>
            <a:pPr algn="l"/>
            <a:r>
              <a:rPr lang="en-US" sz="1020">
                <a:solidFill>
                  <a:srgbClr val="A3A3A3"/>
                </a:solidFill>
              </a:rPr>
              <a:t>ELT layout</a:t>
            </a:r>
          </a:p>
        </p:txBody>
      </p:sp>
    </p:spTree>
    <p:extLst>
      <p:ext uri="{BB962C8B-B14F-4D97-AF65-F5344CB8AC3E}">
        <p14:creationId xmlns:p14="http://schemas.microsoft.com/office/powerpoint/2010/main" val="3104064410"/>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Photo full bleed lower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436475" cy="6994525"/>
          </a:xfrm>
          <a:blipFill>
            <a:blip r:embed="rId2"/>
            <a:stretch>
              <a:fillRect/>
            </a:stretch>
          </a:blipFill>
        </p:spPr>
        <p:txBody>
          <a:bodyPr wrap="none" bIns="2011680" anchor="ctr">
            <a:noAutofit/>
          </a:bodyPr>
          <a:lstStyle>
            <a:lvl1pPr marL="0" indent="0" algn="ctr">
              <a:buNone/>
              <a:defRPr sz="1428"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0" y="3730413"/>
            <a:ext cx="12436475" cy="3264112"/>
          </a:xfrm>
          <a:gradFill flip="none" rotWithShape="1">
            <a:gsLst>
              <a:gs pos="40000">
                <a:srgbClr val="000000">
                  <a:alpha val="70000"/>
                </a:srgbClr>
              </a:gs>
              <a:gs pos="100000">
                <a:srgbClr val="000000">
                  <a:alpha val="0"/>
                </a:srgbClr>
              </a:gs>
            </a:gsLst>
            <a:lin ang="16200000" scaled="1"/>
            <a:tileRect/>
          </a:gradFill>
        </p:spPr>
        <p:txBody>
          <a:bodyPr lIns="585216" tIns="585216" rIns="585216" bIns="585216" anchor="b" anchorCtr="0">
            <a:noAutofit/>
          </a:bodyPr>
          <a:lstStyle>
            <a:lvl1pPr>
              <a:defRPr sz="3672" spc="0">
                <a:solidFill>
                  <a:srgbClr val="FFFFFF"/>
                </a:solidFill>
              </a:defRPr>
            </a:lvl1pPr>
          </a:lstStyle>
          <a:p>
            <a:r>
              <a:rPr lang="en-US"/>
              <a:t>Click to edit Master title style</a:t>
            </a:r>
          </a:p>
        </p:txBody>
      </p:sp>
      <p:sp>
        <p:nvSpPr>
          <p:cNvPr id="6" name="TextBox 5">
            <a:extLst>
              <a:ext uri="{FF2B5EF4-FFF2-40B4-BE49-F238E27FC236}">
                <a16:creationId xmlns:a16="http://schemas.microsoft.com/office/drawing/2014/main" id="{03F619C2-B134-493A-AB9F-5DE39C929931}"/>
              </a:ext>
            </a:extLst>
          </p:cNvPr>
          <p:cNvSpPr txBox="1"/>
          <p:nvPr userDrawn="1"/>
        </p:nvSpPr>
        <p:spPr>
          <a:xfrm>
            <a:off x="12603479" y="-208004"/>
            <a:ext cx="600100" cy="160091"/>
          </a:xfrm>
          <a:prstGeom prst="rect">
            <a:avLst/>
          </a:prstGeom>
          <a:noFill/>
        </p:spPr>
        <p:txBody>
          <a:bodyPr wrap="none" lIns="0" tIns="0" rIns="0" bIns="0" rtlCol="0">
            <a:spAutoFit/>
          </a:bodyPr>
          <a:lstStyle/>
          <a:p>
            <a:pPr algn="l"/>
            <a:r>
              <a:rPr lang="en-US" sz="1020">
                <a:solidFill>
                  <a:srgbClr val="A3A3A3"/>
                </a:solidFill>
              </a:rPr>
              <a:t>ELT layout</a:t>
            </a:r>
          </a:p>
        </p:txBody>
      </p:sp>
    </p:spTree>
    <p:extLst>
      <p:ext uri="{BB962C8B-B14F-4D97-AF65-F5344CB8AC3E}">
        <p14:creationId xmlns:p14="http://schemas.microsoft.com/office/powerpoint/2010/main" val="260509933"/>
      </p:ext>
    </p:extLst>
  </p:cSld>
  <p:clrMapOvr>
    <a:masterClrMapping/>
  </p:clrMapOvr>
  <p:transition>
    <p:fade/>
  </p:transition>
  <p:extLst>
    <p:ext uri="{DCECCB84-F9BA-43D5-87BE-67443E8EF086}">
      <p15:sldGuideLst xmlns:p15="http://schemas.microsoft.com/office/powerpoint/2012/main">
        <p15:guide id="1" orient="horz" pos="2304">
          <p15:clr>
            <a:srgbClr val="5ACBF0"/>
          </p15:clr>
        </p15:guide>
      </p15:sldGuideLst>
    </p:ext>
  </p:extLst>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Photo full bleed lef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436475" cy="6994525"/>
          </a:xfrm>
          <a:blipFill>
            <a:blip r:embed="rId2"/>
            <a:stretch>
              <a:fillRect/>
            </a:stretch>
          </a:blipFill>
        </p:spPr>
        <p:txBody>
          <a:bodyPr wrap="none" bIns="2011680" anchor="ctr">
            <a:noAutofit/>
          </a:bodyPr>
          <a:lstStyle>
            <a:lvl1pPr marL="0" indent="0" algn="ctr">
              <a:buNone/>
              <a:defRPr sz="1428"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3" y="0"/>
            <a:ext cx="5782961" cy="6994525"/>
          </a:xfrm>
          <a:gradFill flip="none" rotWithShape="1">
            <a:gsLst>
              <a:gs pos="50000">
                <a:srgbClr val="000000">
                  <a:alpha val="70000"/>
                </a:srgbClr>
              </a:gs>
              <a:gs pos="100000">
                <a:srgbClr val="000000">
                  <a:alpha val="0"/>
                </a:srgbClr>
              </a:gs>
            </a:gsLst>
            <a:lin ang="0" scaled="1"/>
            <a:tileRect/>
          </a:gradFill>
        </p:spPr>
        <p:txBody>
          <a:bodyPr lIns="585216" tIns="585216" rIns="585216" bIns="585216" anchor="ctr">
            <a:noAutofit/>
          </a:bodyPr>
          <a:lstStyle>
            <a:lvl1pPr>
              <a:defRPr sz="3672" spc="0">
                <a:solidFill>
                  <a:srgbClr val="FFFFFF"/>
                </a:solidFill>
              </a:defRPr>
            </a:lvl1pPr>
          </a:lstStyle>
          <a:p>
            <a:r>
              <a:rPr lang="en-US"/>
              <a:t>Click to edit </a:t>
            </a:r>
            <a:br>
              <a:rPr lang="en-US"/>
            </a:br>
            <a:r>
              <a:rPr lang="en-US"/>
              <a:t>Master title style</a:t>
            </a:r>
          </a:p>
        </p:txBody>
      </p:sp>
      <p:sp>
        <p:nvSpPr>
          <p:cNvPr id="6" name="TextBox 5">
            <a:extLst>
              <a:ext uri="{FF2B5EF4-FFF2-40B4-BE49-F238E27FC236}">
                <a16:creationId xmlns:a16="http://schemas.microsoft.com/office/drawing/2014/main" id="{1D4894F6-B50F-43E1-83FC-4F2200B2FA65}"/>
              </a:ext>
            </a:extLst>
          </p:cNvPr>
          <p:cNvSpPr txBox="1"/>
          <p:nvPr userDrawn="1"/>
        </p:nvSpPr>
        <p:spPr>
          <a:xfrm>
            <a:off x="12603479" y="-208004"/>
            <a:ext cx="600100" cy="160091"/>
          </a:xfrm>
          <a:prstGeom prst="rect">
            <a:avLst/>
          </a:prstGeom>
          <a:noFill/>
        </p:spPr>
        <p:txBody>
          <a:bodyPr wrap="none" lIns="0" tIns="0" rIns="0" bIns="0" rtlCol="0">
            <a:spAutoFit/>
          </a:bodyPr>
          <a:lstStyle/>
          <a:p>
            <a:pPr algn="l"/>
            <a:r>
              <a:rPr lang="en-US" sz="1020">
                <a:solidFill>
                  <a:srgbClr val="A3A3A3"/>
                </a:solidFill>
              </a:rPr>
              <a:t>ELT layout</a:t>
            </a:r>
          </a:p>
        </p:txBody>
      </p:sp>
    </p:spTree>
    <p:extLst>
      <p:ext uri="{BB962C8B-B14F-4D97-AF65-F5344CB8AC3E}">
        <p14:creationId xmlns:p14="http://schemas.microsoft.com/office/powerpoint/2010/main" val="3589811989"/>
      </p:ext>
    </p:extLst>
  </p:cSld>
  <p:clrMapOvr>
    <a:masterClrMapping/>
  </p:clrMapOvr>
  <p:transition>
    <p:fade/>
  </p:transition>
  <p:extLst>
    <p:ext uri="{DCECCB84-F9BA-43D5-87BE-67443E8EF086}">
      <p15:sldGuideLst xmlns:p15="http://schemas.microsoft.com/office/powerpoint/2012/main">
        <p15:guide id="7" pos="3576">
          <p15:clr>
            <a:srgbClr val="5ACBF0"/>
          </p15:clr>
        </p15:guide>
        <p15:guide id="8" orient="horz" pos="2160">
          <p15:clr>
            <a:srgbClr val="5ACBF0"/>
          </p15:clr>
        </p15:guide>
      </p15:sldGuideLst>
    </p:ext>
  </p:extLst>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Photo full bleed righ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436475" cy="6994525"/>
          </a:xfrm>
          <a:blipFill>
            <a:blip r:embed="rId2"/>
            <a:stretch>
              <a:fillRect/>
            </a:stretch>
          </a:blipFill>
        </p:spPr>
        <p:txBody>
          <a:bodyPr wrap="none" bIns="2011680" anchor="ctr">
            <a:noAutofit/>
          </a:bodyPr>
          <a:lstStyle>
            <a:lvl1pPr marL="0" indent="0" algn="ctr">
              <a:buNone/>
              <a:defRPr sz="1428"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6653514" y="0"/>
            <a:ext cx="5782961" cy="6994525"/>
          </a:xfrm>
          <a:gradFill flip="none" rotWithShape="1">
            <a:gsLst>
              <a:gs pos="50000">
                <a:srgbClr val="000000">
                  <a:alpha val="70000"/>
                </a:srgbClr>
              </a:gs>
              <a:gs pos="100000">
                <a:srgbClr val="000000">
                  <a:alpha val="0"/>
                </a:srgbClr>
              </a:gs>
            </a:gsLst>
            <a:lin ang="10800000" scaled="1"/>
            <a:tileRect/>
          </a:gradFill>
        </p:spPr>
        <p:txBody>
          <a:bodyPr lIns="585216" tIns="585216" rIns="585216" bIns="585216" anchor="ctr">
            <a:noAutofit/>
          </a:bodyPr>
          <a:lstStyle>
            <a:lvl1pPr algn="r">
              <a:defRPr sz="3672" spc="0">
                <a:solidFill>
                  <a:srgbClr val="FFFFFF"/>
                </a:solidFill>
              </a:defRPr>
            </a:lvl1pPr>
          </a:lstStyle>
          <a:p>
            <a:r>
              <a:rPr lang="en-US"/>
              <a:t>Click to edit </a:t>
            </a:r>
            <a:br>
              <a:rPr lang="en-US"/>
            </a:br>
            <a:r>
              <a:rPr lang="en-US"/>
              <a:t>Master title style</a:t>
            </a:r>
          </a:p>
        </p:txBody>
      </p:sp>
      <p:sp>
        <p:nvSpPr>
          <p:cNvPr id="6" name="TextBox 5">
            <a:extLst>
              <a:ext uri="{FF2B5EF4-FFF2-40B4-BE49-F238E27FC236}">
                <a16:creationId xmlns:a16="http://schemas.microsoft.com/office/drawing/2014/main" id="{A629011D-E3B4-416F-9D7F-7A99AE49F65A}"/>
              </a:ext>
            </a:extLst>
          </p:cNvPr>
          <p:cNvSpPr txBox="1"/>
          <p:nvPr userDrawn="1"/>
        </p:nvSpPr>
        <p:spPr>
          <a:xfrm>
            <a:off x="12603479" y="-208004"/>
            <a:ext cx="600100" cy="160091"/>
          </a:xfrm>
          <a:prstGeom prst="rect">
            <a:avLst/>
          </a:prstGeom>
          <a:noFill/>
        </p:spPr>
        <p:txBody>
          <a:bodyPr wrap="none" lIns="0" tIns="0" rIns="0" bIns="0" rtlCol="0">
            <a:spAutoFit/>
          </a:bodyPr>
          <a:lstStyle/>
          <a:p>
            <a:pPr algn="l"/>
            <a:r>
              <a:rPr lang="en-US" sz="1020">
                <a:solidFill>
                  <a:srgbClr val="A3A3A3"/>
                </a:solidFill>
              </a:rPr>
              <a:t>ELT layout</a:t>
            </a:r>
          </a:p>
        </p:txBody>
      </p:sp>
    </p:spTree>
    <p:extLst>
      <p:ext uri="{BB962C8B-B14F-4D97-AF65-F5344CB8AC3E}">
        <p14:creationId xmlns:p14="http://schemas.microsoft.com/office/powerpoint/2010/main" val="944557516"/>
      </p:ext>
    </p:extLst>
  </p:cSld>
  <p:clrMapOvr>
    <a:masterClrMapping/>
  </p:clrMapOvr>
  <p:transition>
    <p:fade/>
  </p:transition>
  <p:extLst>
    <p:ext uri="{DCECCB84-F9BA-43D5-87BE-67443E8EF086}">
      <p15:sldGuideLst xmlns:p15="http://schemas.microsoft.com/office/powerpoint/2012/main">
        <p15:guide id="7" pos="4105">
          <p15:clr>
            <a:srgbClr val="5ACBF0"/>
          </p15:clr>
        </p15:guide>
        <p15:guide id="8" orient="horz" pos="2160">
          <p15:clr>
            <a:srgbClr val="5ACBF0"/>
          </p15:clr>
        </p15:guide>
      </p15:sldGuideLst>
    </p:ext>
  </p:extLst>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Top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600059" y="5544315"/>
            <a:ext cx="11239464" cy="565091"/>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0" y="0"/>
            <a:ext cx="12436475" cy="4663017"/>
          </a:xfrm>
          <a:blipFill>
            <a:blip r:embed="rId2"/>
            <a:stretch>
              <a:fillRect/>
            </a:stretch>
          </a:blipFill>
        </p:spPr>
        <p:txBody>
          <a:bodyPr vert="horz" wrap="square" lIns="0" tIns="1097280" rIns="0" bIns="0" rtlCol="0" anchor="t" anchorCtr="0">
            <a:noAutofit/>
          </a:bodyPr>
          <a:lstStyle>
            <a:lvl1pPr marL="0" indent="0" algn="ctr">
              <a:buNone/>
              <a:defRPr lang="en-US" sz="1428" b="1" dirty="0">
                <a:solidFill>
                  <a:srgbClr val="000000"/>
                </a:solidFill>
              </a:defRPr>
            </a:lvl1pPr>
          </a:lstStyle>
          <a:p>
            <a:pPr marL="233149" lvl="0" indent="-233149" algn="ctr"/>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3A996C37-D0C9-4349-A860-B639C4EB9D5D}"/>
              </a:ext>
            </a:extLst>
          </p:cNvPr>
          <p:cNvSpPr txBox="1"/>
          <p:nvPr userDrawn="1"/>
        </p:nvSpPr>
        <p:spPr>
          <a:xfrm>
            <a:off x="12603479" y="-208004"/>
            <a:ext cx="600100" cy="160091"/>
          </a:xfrm>
          <a:prstGeom prst="rect">
            <a:avLst/>
          </a:prstGeom>
          <a:noFill/>
        </p:spPr>
        <p:txBody>
          <a:bodyPr wrap="none" lIns="0" tIns="0" rIns="0" bIns="0" rtlCol="0">
            <a:spAutoFit/>
          </a:bodyPr>
          <a:lstStyle/>
          <a:p>
            <a:pPr algn="l"/>
            <a:r>
              <a:rPr lang="en-US" sz="1020">
                <a:solidFill>
                  <a:srgbClr val="A3A3A3"/>
                </a:solidFill>
              </a:rPr>
              <a:t>ELT layout</a:t>
            </a:r>
          </a:p>
        </p:txBody>
      </p:sp>
    </p:spTree>
    <p:extLst>
      <p:ext uri="{BB962C8B-B14F-4D97-AF65-F5344CB8AC3E}">
        <p14:creationId xmlns:p14="http://schemas.microsoft.com/office/powerpoint/2010/main" val="3082127142"/>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5ACBF0"/>
          </p15:clr>
        </p15:guide>
      </p15:sldGuideLst>
    </p:ext>
  </p:extLst>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600059" y="883500"/>
            <a:ext cx="11239464" cy="565091"/>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2429" y="2331508"/>
            <a:ext cx="12436475" cy="4663017"/>
          </a:xfrm>
          <a:blipFill>
            <a:blip r:embed="rId2"/>
            <a:stretch>
              <a:fillRect/>
            </a:stretch>
          </a:blipFill>
        </p:spPr>
        <p:txBody>
          <a:bodyPr vert="horz" wrap="square" lIns="0" tIns="1097280" rIns="0" bIns="0" rtlCol="0" anchor="t" anchorCtr="0">
            <a:noAutofit/>
          </a:bodyPr>
          <a:lstStyle>
            <a:lvl1pPr marL="0" indent="0" algn="ctr">
              <a:buNone/>
              <a:defRPr lang="en-US" sz="1428" b="1" dirty="0">
                <a:solidFill>
                  <a:srgbClr val="000000"/>
                </a:solidFill>
              </a:defRPr>
            </a:lvl1pPr>
          </a:lstStyle>
          <a:p>
            <a:pPr marL="233149" lvl="0" indent="-233149" algn="ctr"/>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3D6FDE6F-0F4B-446A-A51F-494FB0996655}"/>
              </a:ext>
            </a:extLst>
          </p:cNvPr>
          <p:cNvSpPr txBox="1"/>
          <p:nvPr userDrawn="1"/>
        </p:nvSpPr>
        <p:spPr>
          <a:xfrm>
            <a:off x="12603479" y="-208004"/>
            <a:ext cx="600100" cy="160091"/>
          </a:xfrm>
          <a:prstGeom prst="rect">
            <a:avLst/>
          </a:prstGeom>
          <a:noFill/>
        </p:spPr>
        <p:txBody>
          <a:bodyPr wrap="none" lIns="0" tIns="0" rIns="0" bIns="0" rtlCol="0">
            <a:spAutoFit/>
          </a:bodyPr>
          <a:lstStyle/>
          <a:p>
            <a:pPr algn="l"/>
            <a:r>
              <a:rPr lang="en-US" sz="1020">
                <a:solidFill>
                  <a:srgbClr val="A3A3A3"/>
                </a:solidFill>
              </a:rPr>
              <a:t>ELT layout</a:t>
            </a:r>
          </a:p>
        </p:txBody>
      </p:sp>
    </p:spTree>
    <p:extLst>
      <p:ext uri="{BB962C8B-B14F-4D97-AF65-F5344CB8AC3E}">
        <p14:creationId xmlns:p14="http://schemas.microsoft.com/office/powerpoint/2010/main" val="1295624604"/>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5ACBF0"/>
          </p15:clr>
        </p15:guide>
      </p15:sldGuideLst>
    </p:ext>
  </p:extLst>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600059" y="466301"/>
            <a:ext cx="11239464" cy="565091"/>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95913" y="5802865"/>
            <a:ext cx="5475158" cy="282513"/>
          </a:xfrm>
        </p:spPr>
        <p:txBody>
          <a:bodyPr/>
          <a:lstStyle>
            <a:lvl1pPr marL="0" indent="0" algn="l">
              <a:spcBef>
                <a:spcPts val="0"/>
              </a:spcBef>
              <a:buNone/>
              <a:defRPr sz="1836">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94295" y="2065975"/>
            <a:ext cx="5475158" cy="3543893"/>
          </a:xfrm>
          <a:blipFill>
            <a:blip r:embed="rId2"/>
            <a:stretch>
              <a:fillRect/>
            </a:stretch>
          </a:blipFill>
        </p:spPr>
        <p:txBody>
          <a:bodyPr vert="horz" wrap="square" lIns="0" tIns="0" rIns="0" bIns="1188720" rtlCol="0" anchor="ctr" anchorCtr="0">
            <a:noAutofit/>
          </a:bodyPr>
          <a:lstStyle>
            <a:lvl1pPr marL="0" indent="0" algn="ctr">
              <a:buNone/>
              <a:defRPr lang="en-US" sz="1020" b="1" dirty="0">
                <a:solidFill>
                  <a:srgbClr val="000000"/>
                </a:solidFill>
              </a:defRPr>
            </a:lvl1pPr>
          </a:lstStyle>
          <a:p>
            <a:pPr marL="233149" lvl="0" indent="-233149" algn="ct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367022" y="5802865"/>
            <a:ext cx="5475158" cy="282513"/>
          </a:xfrm>
        </p:spPr>
        <p:txBody>
          <a:bodyPr/>
          <a:lstStyle>
            <a:lvl1pPr marL="0" indent="0" algn="l">
              <a:spcBef>
                <a:spcPts val="0"/>
              </a:spcBef>
              <a:buNone/>
              <a:defRPr sz="1836">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364365" y="2065975"/>
            <a:ext cx="5475158" cy="3543893"/>
          </a:xfrm>
          <a:blipFill>
            <a:blip r:embed="rId2"/>
            <a:stretch>
              <a:fillRect/>
            </a:stretch>
          </a:blipFill>
        </p:spPr>
        <p:txBody>
          <a:bodyPr vert="horz" wrap="square" lIns="0" tIns="0" rIns="0" bIns="1188720" rtlCol="0" anchor="ctr" anchorCtr="0">
            <a:noAutofit/>
          </a:bodyPr>
          <a:lstStyle>
            <a:lvl1pPr marL="0" indent="0" algn="ctr">
              <a:buNone/>
              <a:defRPr lang="en-US" sz="1020" b="1" dirty="0">
                <a:solidFill>
                  <a:srgbClr val="000000"/>
                </a:solidFill>
              </a:defRPr>
            </a:lvl1pPr>
          </a:lstStyle>
          <a:p>
            <a:pPr marL="233149" lvl="0" indent="-233149" algn="ctr"/>
            <a:r>
              <a:rPr lang="en-US"/>
              <a:t>Drag &amp; drop your photo here </a:t>
            </a:r>
            <a:br>
              <a:rPr lang="en-US"/>
            </a:br>
            <a:r>
              <a:rPr lang="en-US"/>
              <a:t>or click or tap icon below </a:t>
            </a:r>
            <a:br>
              <a:rPr lang="en-US"/>
            </a:br>
            <a:r>
              <a:rPr lang="en-US"/>
              <a:t>to insert</a:t>
            </a:r>
          </a:p>
        </p:txBody>
      </p:sp>
      <p:sp>
        <p:nvSpPr>
          <p:cNvPr id="10" name="TextBox 9">
            <a:extLst>
              <a:ext uri="{FF2B5EF4-FFF2-40B4-BE49-F238E27FC236}">
                <a16:creationId xmlns:a16="http://schemas.microsoft.com/office/drawing/2014/main" id="{CAF59E09-7602-42B9-AB0C-9D1365A9EBB2}"/>
              </a:ext>
            </a:extLst>
          </p:cNvPr>
          <p:cNvSpPr txBox="1"/>
          <p:nvPr userDrawn="1"/>
        </p:nvSpPr>
        <p:spPr>
          <a:xfrm>
            <a:off x="12603479" y="-208004"/>
            <a:ext cx="600100" cy="160091"/>
          </a:xfrm>
          <a:prstGeom prst="rect">
            <a:avLst/>
          </a:prstGeom>
          <a:noFill/>
        </p:spPr>
        <p:txBody>
          <a:bodyPr wrap="none" lIns="0" tIns="0" rIns="0" bIns="0" rtlCol="0">
            <a:spAutoFit/>
          </a:bodyPr>
          <a:lstStyle/>
          <a:p>
            <a:pPr algn="l"/>
            <a:r>
              <a:rPr lang="en-US" sz="1020">
                <a:solidFill>
                  <a:srgbClr val="A3A3A3"/>
                </a:solidFill>
              </a:rPr>
              <a:t>ELT layout</a:t>
            </a:r>
          </a:p>
        </p:txBody>
      </p:sp>
    </p:spTree>
    <p:extLst>
      <p:ext uri="{BB962C8B-B14F-4D97-AF65-F5344CB8AC3E}">
        <p14:creationId xmlns:p14="http://schemas.microsoft.com/office/powerpoint/2010/main" val="3528898139"/>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sldGuideLst>
    </p:ext>
  </p:extLst>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600059" y="466301"/>
            <a:ext cx="11239464" cy="565091"/>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94296" y="5802865"/>
            <a:ext cx="3544719" cy="282513"/>
          </a:xfrm>
        </p:spPr>
        <p:txBody>
          <a:bodyPr/>
          <a:lstStyle>
            <a:lvl1pPr marL="0" indent="0" algn="l">
              <a:spcBef>
                <a:spcPts val="0"/>
              </a:spcBef>
              <a:buNone/>
              <a:defRPr sz="1836">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94295" y="2065975"/>
            <a:ext cx="3544395" cy="3543893"/>
          </a:xfrm>
          <a:blipFill>
            <a:blip r:embed="rId2"/>
            <a:stretch>
              <a:fillRect/>
            </a:stretch>
          </a:blipFill>
        </p:spPr>
        <p:txBody>
          <a:bodyPr lIns="0" tIns="0" rIns="0" bIns="1005840" anchor="ctr" anchorCtr="0">
            <a:noAutofit/>
          </a:bodyPr>
          <a:lstStyle>
            <a:lvl1pPr marL="0" indent="0" algn="ctr">
              <a:lnSpc>
                <a:spcPct val="100000"/>
              </a:lnSpc>
              <a:buNone/>
              <a:defRPr sz="816"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446040" y="5802865"/>
            <a:ext cx="3544719" cy="282513"/>
          </a:xfrm>
        </p:spPr>
        <p:txBody>
          <a:bodyPr/>
          <a:lstStyle>
            <a:lvl1pPr marL="0" indent="0" algn="l">
              <a:spcBef>
                <a:spcPts val="0"/>
              </a:spcBef>
              <a:buNone/>
              <a:defRPr sz="1836">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4446040" y="2065975"/>
            <a:ext cx="3544395" cy="3543893"/>
          </a:xfrm>
          <a:blipFill>
            <a:blip r:embed="rId2"/>
            <a:stretch>
              <a:fillRect/>
            </a:stretch>
          </a:blipFill>
        </p:spPr>
        <p:txBody>
          <a:bodyPr lIns="0" tIns="0" rIns="0" bIns="1005840" anchor="ctr" anchorCtr="0">
            <a:noAutofit/>
          </a:bodyPr>
          <a:lstStyle>
            <a:lvl1pPr marL="0" indent="0" algn="ctr">
              <a:lnSpc>
                <a:spcPct val="100000"/>
              </a:lnSpc>
              <a:buNone/>
              <a:defRPr sz="816"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297462" y="5802865"/>
            <a:ext cx="3544719" cy="282513"/>
          </a:xfrm>
        </p:spPr>
        <p:txBody>
          <a:bodyPr/>
          <a:lstStyle>
            <a:lvl1pPr marL="0" indent="0" algn="l">
              <a:spcBef>
                <a:spcPts val="0"/>
              </a:spcBef>
              <a:buNone/>
              <a:defRPr sz="1836">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8295128" y="2065975"/>
            <a:ext cx="3544395" cy="3543893"/>
          </a:xfrm>
          <a:blipFill>
            <a:blip r:embed="rId2"/>
            <a:stretch>
              <a:fillRect/>
            </a:stretch>
          </a:blipFill>
        </p:spPr>
        <p:txBody>
          <a:bodyPr lIns="0" tIns="0" rIns="0" bIns="1005840" anchor="ctr" anchorCtr="0">
            <a:noAutofit/>
          </a:bodyPr>
          <a:lstStyle>
            <a:lvl1pPr marL="0" indent="0" algn="ctr">
              <a:lnSpc>
                <a:spcPct val="100000"/>
              </a:lnSpc>
              <a:buNone/>
              <a:defRPr sz="816"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Box 13">
            <a:extLst>
              <a:ext uri="{FF2B5EF4-FFF2-40B4-BE49-F238E27FC236}">
                <a16:creationId xmlns:a16="http://schemas.microsoft.com/office/drawing/2014/main" id="{52B36921-D927-4BA6-8891-8AEE9784923C}"/>
              </a:ext>
            </a:extLst>
          </p:cNvPr>
          <p:cNvSpPr txBox="1"/>
          <p:nvPr userDrawn="1"/>
        </p:nvSpPr>
        <p:spPr>
          <a:xfrm>
            <a:off x="12603479" y="-208004"/>
            <a:ext cx="600100" cy="160091"/>
          </a:xfrm>
          <a:prstGeom prst="rect">
            <a:avLst/>
          </a:prstGeom>
          <a:noFill/>
        </p:spPr>
        <p:txBody>
          <a:bodyPr wrap="none" lIns="0" tIns="0" rIns="0" bIns="0" rtlCol="0">
            <a:spAutoFit/>
          </a:bodyPr>
          <a:lstStyle/>
          <a:p>
            <a:pPr algn="l"/>
            <a:r>
              <a:rPr lang="en-US" sz="1020">
                <a:solidFill>
                  <a:srgbClr val="A3A3A3"/>
                </a:solidFill>
              </a:rPr>
              <a:t>ELT layout</a:t>
            </a:r>
          </a:p>
        </p:txBody>
      </p:sp>
    </p:spTree>
    <p:extLst>
      <p:ext uri="{BB962C8B-B14F-4D97-AF65-F5344CB8AC3E}">
        <p14:creationId xmlns:p14="http://schemas.microsoft.com/office/powerpoint/2010/main" val="3683620322"/>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sldGuideLst>
    </p:ext>
  </p:extLst>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600059" y="466301"/>
            <a:ext cx="11239464" cy="565091"/>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94295" y="4848576"/>
            <a:ext cx="2583678" cy="565026"/>
          </a:xfrm>
        </p:spPr>
        <p:txBody>
          <a:bodyPr/>
          <a:lstStyle>
            <a:lvl1pPr marL="0" indent="0" algn="l">
              <a:spcBef>
                <a:spcPts val="0"/>
              </a:spcBef>
              <a:buNone/>
              <a:defRPr sz="1836">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94294" y="2065976"/>
            <a:ext cx="2583678" cy="2583311"/>
          </a:xfrm>
          <a:blipFill>
            <a:blip r:embed="rId2"/>
            <a:stretch>
              <a:fillRect/>
            </a:stretch>
          </a:blipFill>
        </p:spPr>
        <p:txBody>
          <a:bodyPr lIns="0" tIns="0" rIns="0" bIns="731520" anchor="ctr" anchorCtr="0">
            <a:noAutofit/>
          </a:bodyPr>
          <a:lstStyle>
            <a:lvl1pPr marL="0" indent="0" algn="ctr">
              <a:lnSpc>
                <a:spcPct val="100000"/>
              </a:lnSpc>
              <a:buNone/>
              <a:defRPr sz="612"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82364" y="4848576"/>
            <a:ext cx="2583678" cy="565026"/>
          </a:xfrm>
        </p:spPr>
        <p:txBody>
          <a:bodyPr/>
          <a:lstStyle>
            <a:lvl1pPr marL="0" indent="0" algn="l">
              <a:spcBef>
                <a:spcPts val="0"/>
              </a:spcBef>
              <a:buNone/>
              <a:defRPr sz="1836">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3482364" y="2065976"/>
            <a:ext cx="2583678" cy="2583311"/>
          </a:xfrm>
          <a:blipFill>
            <a:blip r:embed="rId2"/>
            <a:stretch>
              <a:fillRect/>
            </a:stretch>
          </a:blipFill>
        </p:spPr>
        <p:txBody>
          <a:bodyPr lIns="0" tIns="0" rIns="0" bIns="731520" anchor="ctr" anchorCtr="0">
            <a:noAutofit/>
          </a:bodyPr>
          <a:lstStyle>
            <a:lvl1pPr marL="0" indent="0" algn="ctr">
              <a:lnSpc>
                <a:spcPct val="100000"/>
              </a:lnSpc>
              <a:buNone/>
              <a:defRPr sz="612"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370433" y="4848576"/>
            <a:ext cx="2583678" cy="565026"/>
          </a:xfrm>
        </p:spPr>
        <p:txBody>
          <a:bodyPr/>
          <a:lstStyle>
            <a:lvl1pPr marL="0" indent="0" algn="l">
              <a:spcBef>
                <a:spcPts val="0"/>
              </a:spcBef>
              <a:buNone/>
              <a:defRPr sz="1836">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370433" y="2065976"/>
            <a:ext cx="2583678" cy="2583311"/>
          </a:xfrm>
          <a:blipFill>
            <a:blip r:embed="rId2"/>
            <a:stretch>
              <a:fillRect/>
            </a:stretch>
          </a:blipFill>
        </p:spPr>
        <p:txBody>
          <a:bodyPr lIns="0" tIns="0" rIns="0" bIns="731520" anchor="ctr" anchorCtr="0">
            <a:noAutofit/>
          </a:bodyPr>
          <a:lstStyle>
            <a:lvl1pPr marL="0" indent="0" algn="ctr">
              <a:lnSpc>
                <a:spcPct val="100000"/>
              </a:lnSpc>
              <a:buNone/>
              <a:defRPr sz="612"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258503" y="4848576"/>
            <a:ext cx="2583678" cy="565026"/>
          </a:xfrm>
        </p:spPr>
        <p:txBody>
          <a:bodyPr/>
          <a:lstStyle>
            <a:lvl1pPr marL="0" indent="0" algn="l">
              <a:spcBef>
                <a:spcPts val="0"/>
              </a:spcBef>
              <a:buNone/>
              <a:defRPr sz="1836">
                <a:latin typeface="+mj-lt"/>
              </a:defRPr>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ltGray">
          <a:xfrm>
            <a:off x="9258503" y="2065976"/>
            <a:ext cx="2583678" cy="2583311"/>
          </a:xfrm>
          <a:blipFill>
            <a:blip r:embed="rId2"/>
            <a:stretch>
              <a:fillRect/>
            </a:stretch>
          </a:blipFill>
        </p:spPr>
        <p:txBody>
          <a:bodyPr lIns="0" tIns="0" rIns="0" bIns="731520" anchor="ctr" anchorCtr="0">
            <a:noAutofit/>
          </a:bodyPr>
          <a:lstStyle>
            <a:lvl1pPr marL="0" indent="0" algn="ctr">
              <a:lnSpc>
                <a:spcPct val="100000"/>
              </a:lnSpc>
              <a:buNone/>
              <a:defRPr sz="612" b="1">
                <a:solidFill>
                  <a:srgbClr val="000000"/>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16" name="TextBox 15">
            <a:extLst>
              <a:ext uri="{FF2B5EF4-FFF2-40B4-BE49-F238E27FC236}">
                <a16:creationId xmlns:a16="http://schemas.microsoft.com/office/drawing/2014/main" id="{5CF56B00-AAD4-4F4F-8228-B6CF8367DE0D}"/>
              </a:ext>
            </a:extLst>
          </p:cNvPr>
          <p:cNvSpPr txBox="1"/>
          <p:nvPr userDrawn="1"/>
        </p:nvSpPr>
        <p:spPr>
          <a:xfrm>
            <a:off x="12603479" y="-208004"/>
            <a:ext cx="600100" cy="160091"/>
          </a:xfrm>
          <a:prstGeom prst="rect">
            <a:avLst/>
          </a:prstGeom>
          <a:noFill/>
        </p:spPr>
        <p:txBody>
          <a:bodyPr wrap="none" lIns="0" tIns="0" rIns="0" bIns="0" rtlCol="0">
            <a:spAutoFit/>
          </a:bodyPr>
          <a:lstStyle/>
          <a:p>
            <a:pPr algn="l"/>
            <a:r>
              <a:rPr lang="en-US" sz="1020">
                <a:solidFill>
                  <a:srgbClr val="A3A3A3"/>
                </a:solidFill>
              </a:rPr>
              <a:t>ELT layout</a:t>
            </a:r>
          </a:p>
        </p:txBody>
      </p:sp>
    </p:spTree>
    <p:extLst>
      <p:ext uri="{BB962C8B-B14F-4D97-AF65-F5344CB8AC3E}">
        <p14:creationId xmlns:p14="http://schemas.microsoft.com/office/powerpoint/2010/main" val="171104693"/>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96951" y="2355795"/>
            <a:ext cx="3245833" cy="565091"/>
          </a:xfrm>
        </p:spPr>
        <p:txBody>
          <a:bodyPr anchor="t"/>
          <a:lstStyle>
            <a:lvl1pPr>
              <a:defRPr>
                <a:solidFill>
                  <a:schemeClr val="tx1"/>
                </a:solidFill>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441841" y="2355794"/>
            <a:ext cx="7400340" cy="439479"/>
          </a:xfrm>
        </p:spPr>
        <p:txBody>
          <a:bodyPr anchor="t"/>
          <a:lstStyle>
            <a:lvl1pPr marL="0" indent="0">
              <a:spcAft>
                <a:spcPts val="816"/>
              </a:spcAft>
              <a:buNone/>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userDrawn="1"/>
        </p:nvCxnSpPr>
        <p:spPr>
          <a:xfrm>
            <a:off x="596951" y="2059499"/>
            <a:ext cx="3245920"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D8AF80-CAD5-4055-80AD-0B31EBCB52A9}"/>
              </a:ext>
            </a:extLst>
          </p:cNvPr>
          <p:cNvSpPr txBox="1"/>
          <p:nvPr userDrawn="1"/>
        </p:nvSpPr>
        <p:spPr>
          <a:xfrm>
            <a:off x="12603479" y="-208004"/>
            <a:ext cx="600100" cy="160091"/>
          </a:xfrm>
          <a:prstGeom prst="rect">
            <a:avLst/>
          </a:prstGeom>
          <a:noFill/>
        </p:spPr>
        <p:txBody>
          <a:bodyPr wrap="none" lIns="0" tIns="0" rIns="0" bIns="0" rtlCol="0">
            <a:spAutoFit/>
          </a:bodyPr>
          <a:lstStyle/>
          <a:p>
            <a:pPr algn="l"/>
            <a:r>
              <a:rPr lang="en-US" sz="1020">
                <a:solidFill>
                  <a:srgbClr val="A3A3A3"/>
                </a:solidFill>
              </a:rPr>
              <a:t>ELT layout</a:t>
            </a:r>
          </a:p>
        </p:txBody>
      </p: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userDrawn="1"/>
        </p:nvCxnSpPr>
        <p:spPr>
          <a:xfrm>
            <a:off x="4441841" y="2059499"/>
            <a:ext cx="7400340"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9746197"/>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600060" y="3213098"/>
            <a:ext cx="3245833" cy="565091"/>
          </a:xfrm>
        </p:spPr>
        <p:txBody>
          <a:bodyPr anchor="ctr"/>
          <a:lstStyle>
            <a:lvl1pPr>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5040983" y="3275904"/>
            <a:ext cx="6801197" cy="439479"/>
          </a:xfrm>
        </p:spPr>
        <p:txBody>
          <a:bodyPr anchor="ctr"/>
          <a:lstStyle>
            <a:lvl1pPr marL="0" indent="0">
              <a:buNone/>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443449" y="2629424"/>
            <a:ext cx="0" cy="1735678"/>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DEB5FBAF-D5DB-4D1E-9D76-AE83D1B7417A}"/>
              </a:ext>
            </a:extLst>
          </p:cNvPr>
          <p:cNvSpPr txBox="1"/>
          <p:nvPr userDrawn="1"/>
        </p:nvSpPr>
        <p:spPr>
          <a:xfrm>
            <a:off x="12603479" y="-208004"/>
            <a:ext cx="600100" cy="160091"/>
          </a:xfrm>
          <a:prstGeom prst="rect">
            <a:avLst/>
          </a:prstGeom>
          <a:noFill/>
        </p:spPr>
        <p:txBody>
          <a:bodyPr wrap="none" lIns="0" tIns="0" rIns="0" bIns="0" rtlCol="0">
            <a:spAutoFit/>
          </a:bodyPr>
          <a:lstStyle/>
          <a:p>
            <a:pPr algn="l"/>
            <a:r>
              <a:rPr lang="en-US" sz="1020">
                <a:solidFill>
                  <a:srgbClr val="A3A3A3"/>
                </a:solidFill>
              </a:rPr>
              <a:t>ELT layout</a:t>
            </a:r>
          </a:p>
        </p:txBody>
      </p:sp>
    </p:spTree>
    <p:extLst>
      <p:ext uri="{BB962C8B-B14F-4D97-AF65-F5344CB8AC3E}">
        <p14:creationId xmlns:p14="http://schemas.microsoft.com/office/powerpoint/2010/main" val="1461232242"/>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96951" y="3093607"/>
            <a:ext cx="9327356" cy="508524"/>
          </a:xfrm>
          <a:noFill/>
        </p:spPr>
        <p:txBody>
          <a:bodyPr lIns="0" tIns="0" rIns="0" bIns="0" anchor="b" anchorCtr="0">
            <a:spAutoFit/>
          </a:bodyPr>
          <a:lstStyle>
            <a:lvl1pPr algn="l" defTabSz="951304" rtl="0" eaLnBrk="1" latinLnBrk="0" hangingPunct="1">
              <a:lnSpc>
                <a:spcPct val="90000"/>
              </a:lnSpc>
              <a:spcBef>
                <a:spcPct val="0"/>
              </a:spcBef>
              <a:buNone/>
              <a:defRPr lang="en-US" sz="3672" b="0" kern="1200" cap="none" spc="-51" baseline="0" dirty="0">
                <a:ln w="3175">
                  <a:noFill/>
                </a:ln>
                <a:solidFill>
                  <a:srgbClr val="50E6FF"/>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96951" y="4056497"/>
            <a:ext cx="9327356" cy="345294"/>
          </a:xfrm>
          <a:noFill/>
        </p:spPr>
        <p:txBody>
          <a:bodyPr lIns="0" tIns="0" rIns="0" bIns="0">
            <a:spAutoFit/>
          </a:bodyPr>
          <a:lstStyle>
            <a:lvl1pPr marL="0" indent="0">
              <a:spcBef>
                <a:spcPts val="0"/>
              </a:spcBef>
              <a:spcAft>
                <a:spcPts val="0"/>
              </a:spcAft>
              <a:buFont typeface="Arial" panose="020B0604020202020204" pitchFamily="34" charset="0"/>
              <a:buNone/>
              <a:defRPr sz="2244" spc="0" baseline="0">
                <a:solidFill>
                  <a:schemeClr val="tx1"/>
                </a:solidFill>
                <a:latin typeface="+mn-lt"/>
              </a:defRPr>
            </a:lvl1pPr>
          </a:lstStyle>
          <a:p>
            <a:pPr lvl="0"/>
            <a:r>
              <a:rPr lang="en-US"/>
              <a:t>Speaker name</a:t>
            </a:r>
          </a:p>
        </p:txBody>
      </p:sp>
    </p:spTree>
    <p:extLst>
      <p:ext uri="{BB962C8B-B14F-4D97-AF65-F5344CB8AC3E}">
        <p14:creationId xmlns:p14="http://schemas.microsoft.com/office/powerpoint/2010/main" val="7740950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Demo slid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96951" y="3093607"/>
            <a:ext cx="9327356" cy="508524"/>
          </a:xfrm>
          <a:noFill/>
        </p:spPr>
        <p:txBody>
          <a:bodyPr lIns="0" tIns="0" rIns="0" bIns="0" anchor="b" anchorCtr="0">
            <a:spAutoFit/>
          </a:bodyPr>
          <a:lstStyle>
            <a:lvl1pPr algn="l" defTabSz="951304" rtl="0" eaLnBrk="1" latinLnBrk="0" hangingPunct="1">
              <a:lnSpc>
                <a:spcPct val="90000"/>
              </a:lnSpc>
              <a:spcBef>
                <a:spcPct val="0"/>
              </a:spcBef>
              <a:buNone/>
              <a:defRPr lang="en-US" sz="3672" b="0" kern="1200" cap="none" spc="-51" baseline="0" dirty="0">
                <a:ln w="3175">
                  <a:noFill/>
                </a:ln>
                <a:solidFill>
                  <a:schemeClr val="tx1"/>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96951" y="4056497"/>
            <a:ext cx="9327356" cy="345294"/>
          </a:xfrm>
          <a:noFill/>
        </p:spPr>
        <p:txBody>
          <a:bodyPr lIns="0" tIns="0" rIns="0" bIns="0">
            <a:spAutoFit/>
          </a:bodyPr>
          <a:lstStyle>
            <a:lvl1pPr marL="0" indent="0">
              <a:spcBef>
                <a:spcPts val="0"/>
              </a:spcBef>
              <a:spcAft>
                <a:spcPts val="0"/>
              </a:spcAft>
              <a:buFont typeface="Arial" panose="020B0604020202020204" pitchFamily="34" charset="0"/>
              <a:buNone/>
              <a:defRPr sz="2244" spc="0" baseline="0">
                <a:solidFill>
                  <a:schemeClr val="tx1"/>
                </a:solidFill>
                <a:latin typeface="+mn-lt"/>
              </a:defRPr>
            </a:lvl1pPr>
          </a:lstStyle>
          <a:p>
            <a:pPr lvl="0"/>
            <a:r>
              <a:rPr lang="en-US"/>
              <a:t>Speaker name</a:t>
            </a:r>
          </a:p>
        </p:txBody>
      </p:sp>
    </p:spTree>
    <p:extLst>
      <p:ext uri="{BB962C8B-B14F-4D97-AF65-F5344CB8AC3E}">
        <p14:creationId xmlns:p14="http://schemas.microsoft.com/office/powerpoint/2010/main" val="157566234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96951" y="3096243"/>
            <a:ext cx="9327356" cy="508524"/>
          </a:xfrm>
          <a:noFill/>
        </p:spPr>
        <p:txBody>
          <a:bodyPr lIns="0" tIns="0" rIns="0" bIns="0" anchor="b" anchorCtr="0">
            <a:spAutoFit/>
          </a:bodyPr>
          <a:lstStyle>
            <a:lvl1pPr algn="l" defTabSz="951304" rtl="0" eaLnBrk="1" latinLnBrk="0" hangingPunct="1">
              <a:lnSpc>
                <a:spcPct val="90000"/>
              </a:lnSpc>
              <a:spcBef>
                <a:spcPct val="0"/>
              </a:spcBef>
              <a:buNone/>
              <a:defRPr lang="en-US" sz="3672" b="0" kern="1200" cap="none" spc="-51" baseline="0" dirty="0">
                <a:ln w="3175">
                  <a:noFill/>
                </a:ln>
                <a:solidFill>
                  <a:srgbClr val="50E6FF"/>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83064125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Section Titl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96951" y="3096243"/>
            <a:ext cx="9327356" cy="508524"/>
          </a:xfrm>
          <a:noFill/>
        </p:spPr>
        <p:txBody>
          <a:bodyPr lIns="0" tIns="0" rIns="0" bIns="0" anchor="b" anchorCtr="0">
            <a:spAutoFit/>
          </a:bodyPr>
          <a:lstStyle>
            <a:lvl1pPr algn="l" defTabSz="951304" rtl="0" eaLnBrk="1" latinLnBrk="0" hangingPunct="1">
              <a:lnSpc>
                <a:spcPct val="90000"/>
              </a:lnSpc>
              <a:spcBef>
                <a:spcPct val="0"/>
              </a:spcBef>
              <a:buNone/>
              <a:defRPr lang="en-US" sz="3672" b="0" kern="1200" cap="none" spc="-51" baseline="0" dirty="0">
                <a:ln w="3175">
                  <a:noFill/>
                </a:ln>
                <a:solidFill>
                  <a:schemeClr val="tx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236023150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460311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Blank 2">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8840182"/>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p:txBody>
          <a:bodyPr/>
          <a:lstStyle>
            <a:lvl1pPr>
              <a:defRPr/>
            </a:lvl1pPr>
          </a:lstStyle>
          <a:p>
            <a:r>
              <a:rPr lang="en-US"/>
              <a:t>Software code slide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600059" y="1465289"/>
            <a:ext cx="11239464" cy="1946203"/>
          </a:xfrm>
        </p:spPr>
        <p:txBody>
          <a:bodyPr/>
          <a:lstStyle>
            <a:lvl1pPr marL="0" indent="0">
              <a:buNone/>
              <a:defRPr sz="2856">
                <a:solidFill>
                  <a:schemeClr val="tx1"/>
                </a:solidFill>
                <a:latin typeface="Consolas" panose="020B0609020204030204" pitchFamily="49" charset="0"/>
                <a:cs typeface="Consolas" panose="020B0609020204030204" pitchFamily="49" charset="0"/>
              </a:defRPr>
            </a:lvl1pPr>
            <a:lvl2pPr marL="353449" indent="0">
              <a:buNone/>
              <a:defRPr sz="2448">
                <a:solidFill>
                  <a:schemeClr val="tx1"/>
                </a:solidFill>
                <a:latin typeface="Consolas" panose="020B0609020204030204" pitchFamily="49" charset="0"/>
                <a:cs typeface="Consolas" panose="020B0609020204030204" pitchFamily="49" charset="0"/>
              </a:defRPr>
            </a:lvl2pPr>
            <a:lvl3pPr marL="596241" indent="0">
              <a:buNone/>
              <a:defRPr sz="2040">
                <a:solidFill>
                  <a:schemeClr val="tx1"/>
                </a:solidFill>
                <a:latin typeface="Consolas" panose="020B0609020204030204" pitchFamily="49" charset="0"/>
                <a:cs typeface="Consolas" panose="020B0609020204030204" pitchFamily="49" charset="0"/>
              </a:defRPr>
            </a:lvl3pPr>
            <a:lvl4pPr marL="830773" indent="0">
              <a:buNone/>
              <a:defRPr sz="1836">
                <a:solidFill>
                  <a:schemeClr val="tx1"/>
                </a:solidFill>
                <a:latin typeface="Consolas" panose="020B0609020204030204" pitchFamily="49" charset="0"/>
                <a:cs typeface="Consolas" panose="020B0609020204030204" pitchFamily="49" charset="0"/>
              </a:defRPr>
            </a:lvl4pPr>
            <a:lvl5pPr marL="1071912" indent="0">
              <a:buNone/>
              <a:defRPr sz="1836">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94076941"/>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2"/>
      </p:bgRef>
    </p:bg>
    <p:spTree>
      <p:nvGrpSpPr>
        <p:cNvPr id="1" name=""/>
        <p:cNvGrpSpPr/>
        <p:nvPr/>
      </p:nvGrpSpPr>
      <p:grpSpPr>
        <a:xfrm>
          <a:off x="0" y="0"/>
          <a:ext cx="0" cy="0"/>
          <a:chOff x="0" y="0"/>
          <a:chExt cx="0" cy="0"/>
        </a:xfrm>
      </p:grpSpPr>
      <p:sp>
        <p:nvSpPr>
          <p:cNvPr id="2" name="Text Box 3" descr="This is a copyright notice that should be included on the final slide."/>
          <p:cNvSpPr txBox="1">
            <a:spLocks noChangeArrowheads="1"/>
          </p:cNvSpPr>
          <p:nvPr userDrawn="1"/>
        </p:nvSpPr>
        <p:spPr bwMode="blackWhite">
          <a:xfrm>
            <a:off x="595914" y="6281748"/>
            <a:ext cx="4572000" cy="112090"/>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50843" eaLnBrk="0" hangingPunct="0"/>
            <a:r>
              <a:rPr lang="en-US" sz="714">
                <a:solidFill>
                  <a:schemeClr val="tx1"/>
                </a:solidFill>
                <a:cs typeface="Segoe UI" pitchFamily="34" charset="0"/>
              </a:rPr>
              <a:t>© Copyright Microsoft Corporation. All rights reserved. </a:t>
            </a:r>
          </a:p>
        </p:txBody>
      </p:sp>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userDrawn="1"/>
        </p:nvPicPr>
        <p:blipFill>
          <a:blip r:embed="rId2"/>
          <a:stretch>
            <a:fillRect/>
          </a:stretch>
        </p:blipFill>
        <p:spPr bwMode="black">
          <a:xfrm>
            <a:off x="595915" y="597450"/>
            <a:ext cx="1393641" cy="298433"/>
          </a:xfrm>
          <a:prstGeom prst="rect">
            <a:avLst/>
          </a:prstGeom>
        </p:spPr>
      </p:pic>
    </p:spTree>
    <p:extLst>
      <p:ext uri="{BB962C8B-B14F-4D97-AF65-F5344CB8AC3E}">
        <p14:creationId xmlns:p14="http://schemas.microsoft.com/office/powerpoint/2010/main" val="126784775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gray">
      <p:bgRef idx="1001">
        <a:schemeClr val="bg1"/>
      </p:bgRef>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solidFill>
                  <a:schemeClr val="tx1"/>
                </a:solidFill>
                <a:latin typeface="Segoe UI" pitchFamily="34" charset="0"/>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95914" y="1465289"/>
            <a:ext cx="11239789" cy="2260106"/>
          </a:xfrm>
        </p:spPr>
        <p:txBody>
          <a:bodyPr>
            <a:spAutoFit/>
          </a:bodyPr>
          <a:lstStyle>
            <a:lvl1pPr>
              <a:defRPr sz="3672">
                <a:latin typeface="+mn-lt"/>
              </a:defRPr>
            </a:lvl1pPr>
            <a:lvl2pPr>
              <a:defRPr sz="2856">
                <a:latin typeface="+mn-lt"/>
              </a:defRPr>
            </a:lvl2pPr>
            <a:lvl3pPr>
              <a:defRPr sz="2448">
                <a:latin typeface="+mn-lt"/>
              </a:defRPr>
            </a:lvl3pPr>
            <a:lvl4pPr>
              <a:defRPr sz="2040">
                <a:latin typeface="+mn-lt"/>
              </a:defRPr>
            </a:lvl4pPr>
            <a:lvl5pPr>
              <a:defRPr sz="1836">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2" y="6393839"/>
            <a:ext cx="12436476" cy="600688"/>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74" spc="-52" baseline="0">
                <a:solidFill>
                  <a:srgbClr val="000000"/>
                </a:solidFill>
                <a:effectLst/>
                <a:latin typeface="Segoe UI" pitchFamily="34" charset="0"/>
                <a:ea typeface="Segoe UI" pitchFamily="34" charset="0"/>
                <a:cs typeface="Segoe UI" pitchFamily="34" charset="0"/>
              </a:defRPr>
            </a:lvl1pPr>
          </a:lstStyle>
          <a:p>
            <a:pPr lvl="0"/>
            <a:r>
              <a:rPr lang="en-US"/>
              <a:t>Next:</a:t>
            </a:r>
          </a:p>
        </p:txBody>
      </p:sp>
    </p:spTree>
    <p:extLst>
      <p:ext uri="{BB962C8B-B14F-4D97-AF65-F5344CB8AC3E}">
        <p14:creationId xmlns:p14="http://schemas.microsoft.com/office/powerpoint/2010/main" val="608612448"/>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220.xml><?xml version="1.0" encoding="utf-8"?>
<p:sldLayout xmlns:a="http://schemas.openxmlformats.org/drawingml/2006/main" xmlns:r="http://schemas.openxmlformats.org/officeDocument/2006/relationships" xmlns:p="http://schemas.openxmlformats.org/presentationml/2006/main" userDrawn="1">
  <p:cSld name="1_Title Slide">
    <p:bg>
      <p:bgPr>
        <a:solidFill>
          <a:schemeClr val="accent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74702" y="2125678"/>
            <a:ext cx="9143936" cy="1828786"/>
          </a:xfrm>
          <a:noFill/>
        </p:spPr>
        <p:txBody>
          <a:bodyPr lIns="146304" tIns="91440" rIns="146304" bIns="91440" anchor="t" anchorCtr="0"/>
          <a:lstStyle>
            <a:lvl1pPr>
              <a:defRPr sz="5400" spc="-100" baseline="0">
                <a:gradFill>
                  <a:gsLst>
                    <a:gs pos="62564">
                      <a:schemeClr val="tx1"/>
                    </a:gs>
                    <a:gs pos="55000">
                      <a:schemeClr val="tx1"/>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74701" y="3955786"/>
            <a:ext cx="7315137" cy="1828007"/>
          </a:xfrm>
          <a:noFill/>
        </p:spPr>
        <p:txBody>
          <a:bodyPr lIns="164592" tIns="109728" rIns="164592" bIns="109728">
            <a:noAutofit/>
          </a:bodyPr>
          <a:lstStyle>
            <a:lvl1pPr marL="0" indent="0">
              <a:spcBef>
                <a:spcPts val="0"/>
              </a:spcBef>
              <a:buNone/>
              <a:defRPr sz="3200" spc="0" baseline="0">
                <a:gradFill>
                  <a:gsLst>
                    <a:gs pos="91000">
                      <a:schemeClr val="tx1"/>
                    </a:gs>
                    <a:gs pos="0">
                      <a:schemeClr val="tx1"/>
                    </a:gs>
                  </a:gsLst>
                  <a:lin ang="5400000" scaled="0"/>
                </a:gradFill>
                <a:latin typeface="+mn-lt"/>
              </a:defRPr>
            </a:lvl1pPr>
          </a:lstStyle>
          <a:p>
            <a:pPr lvl="0"/>
            <a:r>
              <a:rPr lang="en-US" dirty="0"/>
              <a:t>Speaker name</a:t>
            </a:r>
          </a:p>
        </p:txBody>
      </p:sp>
      <p:pic>
        <p:nvPicPr>
          <p:cNvPr id="6" name="MS logo white - EMF"/>
          <p:cNvPicPr>
            <a:picLocks noChangeAspect="1"/>
          </p:cNvPicPr>
          <p:nvPr userDrawn="1"/>
        </p:nvPicPr>
        <p:blipFill>
          <a:blip r:embed="rId2"/>
          <a:stretch>
            <a:fillRect/>
          </a:stretch>
        </p:blipFill>
        <p:spPr bwMode="black">
          <a:xfrm>
            <a:off x="460688" y="479425"/>
            <a:ext cx="1451843" cy="310896"/>
          </a:xfrm>
          <a:prstGeom prst="rect">
            <a:avLst/>
          </a:prstGeom>
        </p:spPr>
      </p:pic>
      <p:sp>
        <p:nvSpPr>
          <p:cNvPr id="7" name="Text Placeholder 16"/>
          <p:cNvSpPr>
            <a:spLocks noGrp="1"/>
          </p:cNvSpPr>
          <p:nvPr>
            <p:ph type="body" sz="quarter" idx="13" hasCustomPrompt="1"/>
          </p:nvPr>
        </p:nvSpPr>
        <p:spPr>
          <a:xfrm>
            <a:off x="8506905" y="294304"/>
            <a:ext cx="3657600" cy="572464"/>
          </a:xfrm>
        </p:spPr>
        <p:txBody>
          <a:bodyPr lIns="182880" tIns="146304" rIns="182880" bIns="146304"/>
          <a:lstStyle>
            <a:lvl1pPr marL="0" indent="0" algn="r">
              <a:buNone/>
              <a:defRPr sz="2000">
                <a:latin typeface="+mn-lt"/>
              </a:defRPr>
            </a:lvl1pPr>
            <a:lvl2pPr marL="342900" indent="0">
              <a:buNone/>
              <a:defRPr sz="2000"/>
            </a:lvl2pPr>
            <a:lvl3pPr marL="571500" indent="0">
              <a:buNone/>
              <a:defRPr sz="2000"/>
            </a:lvl3pPr>
            <a:lvl4pPr marL="800100" indent="0">
              <a:buNone/>
              <a:defRPr sz="2000"/>
            </a:lvl4pPr>
            <a:lvl5pPr marL="1028700" indent="0">
              <a:buNone/>
              <a:defRPr sz="2000"/>
            </a:lvl5pPr>
          </a:lstStyle>
          <a:p>
            <a:pPr lvl="0"/>
            <a:r>
              <a:rPr lang="en-US" dirty="0"/>
              <a:t>Session Code</a:t>
            </a:r>
          </a:p>
        </p:txBody>
      </p:sp>
      <p:sp>
        <p:nvSpPr>
          <p:cNvPr id="8" name="Text Placeholder 16"/>
          <p:cNvSpPr>
            <a:spLocks noGrp="1"/>
          </p:cNvSpPr>
          <p:nvPr>
            <p:ph type="body" sz="quarter" idx="14" hasCustomPrompt="1"/>
          </p:nvPr>
        </p:nvSpPr>
        <p:spPr>
          <a:xfrm>
            <a:off x="274703" y="6122305"/>
            <a:ext cx="3657600" cy="572464"/>
          </a:xfrm>
        </p:spPr>
        <p:txBody>
          <a:bodyPr lIns="182880" tIns="146304" rIns="182880" bIns="146304" anchor="b"/>
          <a:lstStyle>
            <a:lvl1pPr marL="0" indent="0" algn="l">
              <a:buNone/>
              <a:defRPr sz="2000">
                <a:latin typeface="+mn-lt"/>
              </a:defRPr>
            </a:lvl1pPr>
            <a:lvl2pPr marL="342900" indent="0">
              <a:buNone/>
              <a:defRPr sz="2000"/>
            </a:lvl2pPr>
            <a:lvl3pPr marL="571500" indent="0">
              <a:buNone/>
              <a:defRPr sz="2000"/>
            </a:lvl3pPr>
            <a:lvl4pPr marL="800100" indent="0">
              <a:buNone/>
              <a:defRPr sz="2000"/>
            </a:lvl4pPr>
            <a:lvl5pPr marL="1028700" indent="0">
              <a:buNone/>
              <a:defRPr sz="2000"/>
            </a:lvl5pPr>
          </a:lstStyle>
          <a:p>
            <a:pPr lvl="0"/>
            <a:r>
              <a:rPr lang="en-US" dirty="0"/>
              <a:t>Yammer hashtag</a:t>
            </a:r>
          </a:p>
        </p:txBody>
      </p:sp>
    </p:spTree>
    <p:extLst>
      <p:ext uri="{BB962C8B-B14F-4D97-AF65-F5344CB8AC3E}">
        <p14:creationId xmlns:p14="http://schemas.microsoft.com/office/powerpoint/2010/main" val="21625152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1.xml><?xml version="1.0" encoding="utf-8"?>
<p:sldLayout xmlns:a="http://schemas.openxmlformats.org/drawingml/2006/main" xmlns:r="http://schemas.openxmlformats.org/officeDocument/2006/relationships" xmlns:p="http://schemas.openxmlformats.org/presentationml/2006/main"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
        <p:nvSpPr>
          <p:cNvPr id="3" name="TextBox 7"/>
          <p:cNvSpPr txBox="1"/>
          <p:nvPr userDrawn="1"/>
        </p:nvSpPr>
        <p:spPr bwMode="black">
          <a:xfrm>
            <a:off x="4418866" y="6697627"/>
            <a:ext cx="3598742" cy="161583"/>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1050" b="0" spc="150" baseline="0" dirty="0">
                <a:gradFill>
                  <a:gsLst>
                    <a:gs pos="0">
                      <a:schemeClr val="tx1">
                        <a:alpha val="50000"/>
                      </a:schemeClr>
                    </a:gs>
                    <a:gs pos="86000">
                      <a:schemeClr val="tx1">
                        <a:alpha val="50000"/>
                      </a:schemeClr>
                    </a:gs>
                  </a:gsLst>
                  <a:lin ang="5400000" scaled="0"/>
                </a:gradFill>
                <a:latin typeface="Segoe UI" panose="020B0502040204020203" pitchFamily="34" charset="0"/>
              </a:rPr>
              <a:t>MICROSOFT CONFIDENTIAL – INTERNAL ONLY</a:t>
            </a:r>
          </a:p>
        </p:txBody>
      </p:sp>
    </p:spTree>
    <p:extLst>
      <p:ext uri="{BB962C8B-B14F-4D97-AF65-F5344CB8AC3E}">
        <p14:creationId xmlns:p14="http://schemas.microsoft.com/office/powerpoint/2010/main" val="323363427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2.xml><?xml version="1.0" encoding="utf-8"?>
<p:sldLayout xmlns:a="http://schemas.openxmlformats.org/drawingml/2006/main" xmlns:r="http://schemas.openxmlformats.org/officeDocument/2006/relationships" xmlns:p="http://schemas.openxmlformats.org/presentationml/2006/main" userDrawn="1">
  <p:cSld name="4_HEADLINE ONLY">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95C438-517B-4132-8E1E-259A169A43C2}"/>
              </a:ext>
            </a:extLst>
          </p:cNvPr>
          <p:cNvSpPr>
            <a:spLocks noGrp="1"/>
          </p:cNvSpPr>
          <p:nvPr>
            <p:ph type="sldNum" sz="quarter" idx="15"/>
          </p:nvPr>
        </p:nvSpPr>
        <p:spPr/>
        <p:txBody>
          <a:bodyPr/>
          <a:lstStyle/>
          <a:p>
            <a:fld id="{6917C22C-C5D7-4539-A137-217872CE6377}" type="slidenum">
              <a:rPr lang="en-US" smtClean="0"/>
              <a:pPr/>
              <a:t>‹#›</a:t>
            </a:fld>
            <a:endParaRPr lang="en-US"/>
          </a:p>
        </p:txBody>
      </p:sp>
      <p:sp>
        <p:nvSpPr>
          <p:cNvPr id="3" name="Title 2">
            <a:extLst>
              <a:ext uri="{FF2B5EF4-FFF2-40B4-BE49-F238E27FC236}">
                <a16:creationId xmlns:a16="http://schemas.microsoft.com/office/drawing/2014/main" id="{AD4DB4ED-7B2F-4B70-B22E-53488F1C87DE}"/>
              </a:ext>
            </a:extLst>
          </p:cNvPr>
          <p:cNvSpPr>
            <a:spLocks noGrp="1"/>
          </p:cNvSpPr>
          <p:nvPr>
            <p:ph type="title" hasCustomPrompt="1"/>
          </p:nvPr>
        </p:nvSpPr>
        <p:spPr>
          <a:xfrm>
            <a:off x="394820" y="341737"/>
            <a:ext cx="11036743" cy="1165754"/>
          </a:xfrm>
        </p:spPr>
        <p:txBody>
          <a:bodyPr vert="horz" lIns="0" tIns="0" rIns="0" bIns="0" rtlCol="0" anchor="t" anchorCtr="0">
            <a:noAutofit/>
          </a:bodyPr>
          <a:lstStyle>
            <a:lvl1pPr>
              <a:defRPr lang="en-US" b="0">
                <a:gradFill>
                  <a:gsLst>
                    <a:gs pos="0">
                      <a:schemeClr val="tx1"/>
                    </a:gs>
                    <a:gs pos="100000">
                      <a:schemeClr val="tx1"/>
                    </a:gs>
                  </a:gsLst>
                  <a:lin ang="5400000" scaled="1"/>
                </a:gradFill>
              </a:defRPr>
            </a:lvl1pPr>
          </a:lstStyle>
          <a:p>
            <a:pPr lvl="0">
              <a:buClrTx/>
            </a:pPr>
            <a:r>
              <a:rPr lang="en-US" dirty="0"/>
              <a:t>Headline</a:t>
            </a:r>
          </a:p>
        </p:txBody>
      </p:sp>
    </p:spTree>
    <p:extLst>
      <p:ext uri="{BB962C8B-B14F-4D97-AF65-F5344CB8AC3E}">
        <p14:creationId xmlns:p14="http://schemas.microsoft.com/office/powerpoint/2010/main" val="4107104627"/>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userDrawn="1">
  <p:cSld name="1_Square Photo body text">
    <p:spTree>
      <p:nvGrpSpPr>
        <p:cNvPr id="1" name=""/>
        <p:cNvGrpSpPr/>
        <p:nvPr/>
      </p:nvGrpSpPr>
      <p:grpSpPr>
        <a:xfrm>
          <a:off x="0" y="0"/>
          <a:ext cx="0" cy="0"/>
          <a:chOff x="0" y="0"/>
          <a:chExt cx="0" cy="0"/>
        </a:xfrm>
      </p:grpSpPr>
      <p:sp>
        <p:nvSpPr>
          <p:cNvPr id="60" name="Picture Placeholder 4">
            <a:extLst>
              <a:ext uri="{FF2B5EF4-FFF2-40B4-BE49-F238E27FC236}">
                <a16:creationId xmlns:a16="http://schemas.microsoft.com/office/drawing/2014/main" id="{D9BE8EAA-F7ED-46CD-A31F-E4299C08F5AD}"/>
              </a:ext>
            </a:extLst>
          </p:cNvPr>
          <p:cNvSpPr>
            <a:spLocks noGrp="1"/>
          </p:cNvSpPr>
          <p:nvPr>
            <p:ph type="pic" sz="quarter" idx="11" hasCustomPrompt="1"/>
          </p:nvPr>
        </p:nvSpPr>
        <p:spPr bwMode="gray">
          <a:xfrm>
            <a:off x="5117092" y="297916"/>
            <a:ext cx="7019808" cy="6397076"/>
          </a:xfrm>
          <a:blipFill>
            <a:blip r:embed="rId2"/>
            <a:stretch>
              <a:fillRect/>
            </a:stretch>
          </a:blipFill>
          <a:ln w="9525" cap="flat">
            <a:noFill/>
            <a:prstDash val="solid"/>
            <a:miter/>
          </a:ln>
          <a:effectLst>
            <a:outerShdw blurRad="508000" dist="63500" dir="2700000" sx="101000" sy="101000" algn="tl" rotWithShape="0">
              <a:prstClr val="black">
                <a:alpha val="33000"/>
              </a:prstClr>
            </a:outerShdw>
          </a:effectLst>
        </p:spPr>
        <p:txBody>
          <a:bodyPr tIns="1188720" anchor="ctr">
            <a:noAutofit/>
          </a:bodyPr>
          <a:lstStyle>
            <a:lvl1pPr marL="0" marR="0" indent="0" algn="ctr" defTabSz="951304" rtl="0" eaLnBrk="1" fontAlgn="auto" latinLnBrk="0" hangingPunct="1">
              <a:lnSpc>
                <a:spcPct val="100000"/>
              </a:lnSpc>
              <a:spcBef>
                <a:spcPct val="20000"/>
              </a:spcBef>
              <a:spcAft>
                <a:spcPts val="0"/>
              </a:spcAft>
              <a:buClrTx/>
              <a:buSzPct val="90000"/>
              <a:buFont typeface="Wingdings" panose="05000000000000000000" pitchFamily="2" charset="2"/>
              <a:buNone/>
              <a:tabLst/>
              <a:defRPr lang="en-US" sz="1428" b="1" kern="1200" spc="0" baseline="0" dirty="0">
                <a:solidFill>
                  <a:srgbClr val="FFFFFF"/>
                </a:solidFill>
                <a:latin typeface="+mn-lt"/>
                <a:ea typeface="+mn-ea"/>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5" name="Title 4">
            <a:extLst>
              <a:ext uri="{FF2B5EF4-FFF2-40B4-BE49-F238E27FC236}">
                <a16:creationId xmlns:a16="http://schemas.microsoft.com/office/drawing/2014/main" id="{27EDB658-16F9-42B5-B69E-532663EC8F63}"/>
              </a:ext>
            </a:extLst>
          </p:cNvPr>
          <p:cNvSpPr>
            <a:spLocks noGrp="1"/>
          </p:cNvSpPr>
          <p:nvPr>
            <p:ph type="title"/>
          </p:nvPr>
        </p:nvSpPr>
        <p:spPr>
          <a:xfrm>
            <a:off x="600060" y="466302"/>
            <a:ext cx="4221329" cy="403700"/>
          </a:xfrm>
        </p:spPr>
        <p:txBody>
          <a:bodyPr vert="horz" wrap="square" lIns="0" tIns="64008" rIns="0" bIns="0" rtlCol="0" anchor="t">
            <a:spAutoFit/>
          </a:bodyPr>
          <a:lstStyle>
            <a:lvl1pPr>
              <a:defRPr lang="en-US" sz="2448" spc="0"/>
            </a:lvl1pPr>
          </a:lstStyle>
          <a:p>
            <a:pPr lvl="0"/>
            <a:r>
              <a:rPr lang="en-US"/>
              <a:t>Click to edit Master title style</a:t>
            </a:r>
          </a:p>
        </p:txBody>
      </p:sp>
      <p:sp>
        <p:nvSpPr>
          <p:cNvPr id="38" name="Text Placeholder 3">
            <a:extLst>
              <a:ext uri="{FF2B5EF4-FFF2-40B4-BE49-F238E27FC236}">
                <a16:creationId xmlns:a16="http://schemas.microsoft.com/office/drawing/2014/main" id="{CCE37802-0079-469F-B559-1C453A35F476}"/>
              </a:ext>
            </a:extLst>
          </p:cNvPr>
          <p:cNvSpPr>
            <a:spLocks noGrp="1"/>
          </p:cNvSpPr>
          <p:nvPr>
            <p:ph type="body" sz="quarter" idx="10"/>
          </p:nvPr>
        </p:nvSpPr>
        <p:spPr>
          <a:xfrm>
            <a:off x="595916" y="1329781"/>
            <a:ext cx="3844882" cy="467179"/>
          </a:xfrm>
        </p:spPr>
        <p:txBody>
          <a:bodyPr/>
          <a:lstStyle>
            <a:lvl1pPr marL="0" indent="0">
              <a:buNone/>
              <a:defRPr sz="2040">
                <a:latin typeface="+mn-lt"/>
              </a:defRPr>
            </a:lvl1pPr>
            <a:lvl2pPr marL="233149" indent="0">
              <a:buNone/>
              <a:defRPr/>
            </a:lvl2pPr>
            <a:lvl3pPr marL="466298" indent="0">
              <a:buNone/>
              <a:defRPr/>
            </a:lvl3pPr>
            <a:lvl4pPr marL="675162" indent="0">
              <a:buNone/>
              <a:defRPr/>
            </a:lvl4pPr>
            <a:lvl5pPr marL="872691" indent="0">
              <a:buNone/>
              <a:defRPr/>
            </a:lvl5pPr>
          </a:lstStyle>
          <a:p>
            <a:pPr lvl="0"/>
            <a:r>
              <a:rPr lang="en-US"/>
              <a:t>Edit Master text styles</a:t>
            </a:r>
          </a:p>
        </p:txBody>
      </p:sp>
    </p:spTree>
    <p:extLst>
      <p:ext uri="{BB962C8B-B14F-4D97-AF65-F5344CB8AC3E}">
        <p14:creationId xmlns:p14="http://schemas.microsoft.com/office/powerpoint/2010/main" val="3281993330"/>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3" orient="horz" pos="2160">
          <p15:clr>
            <a:srgbClr val="FBAE40"/>
          </p15:clr>
        </p15:guide>
      </p15:sldGuideLst>
    </p:ext>
  </p:extLst>
</p:sldLayout>
</file>

<file path=ppt/slideLayouts/slideLayout224.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2CB5460-AC69-4153-8230-7A0854E48936}" type="datetimeFigureOut">
              <a:rPr lang="en-GB" smtClean="0"/>
              <a:t>21/01/2021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EC8440-931D-4121-8874-B7F159AD24EC}" type="slidenum">
              <a:rPr lang="en-GB" smtClean="0"/>
              <a:t>‹#›</a:t>
            </a:fld>
            <a:endParaRPr lang="en-GB"/>
          </a:p>
        </p:txBody>
      </p:sp>
    </p:spTree>
    <p:extLst>
      <p:ext uri="{BB962C8B-B14F-4D97-AF65-F5344CB8AC3E}">
        <p14:creationId xmlns:p14="http://schemas.microsoft.com/office/powerpoint/2010/main" val="42905270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slideLayout" Target="../slideLayouts/slideLayout39.xml"/><Relationship Id="rId3" Type="http://schemas.openxmlformats.org/officeDocument/2006/relationships/slideLayout" Target="../slideLayouts/slideLayout24.xml"/><Relationship Id="rId21" Type="http://schemas.openxmlformats.org/officeDocument/2006/relationships/slideLayout" Target="../slideLayouts/slideLayout42.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20" Type="http://schemas.openxmlformats.org/officeDocument/2006/relationships/slideLayout" Target="../slideLayouts/slideLayout41.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24" Type="http://schemas.openxmlformats.org/officeDocument/2006/relationships/image" Target="../media/image1.emf"/><Relationship Id="rId5" Type="http://schemas.openxmlformats.org/officeDocument/2006/relationships/slideLayout" Target="../slideLayouts/slideLayout26.xml"/><Relationship Id="rId15" Type="http://schemas.openxmlformats.org/officeDocument/2006/relationships/slideLayout" Target="../slideLayouts/slideLayout36.xml"/><Relationship Id="rId23" Type="http://schemas.openxmlformats.org/officeDocument/2006/relationships/theme" Target="../theme/theme2.xml"/><Relationship Id="rId10" Type="http://schemas.openxmlformats.org/officeDocument/2006/relationships/slideLayout" Target="../slideLayouts/slideLayout31.xml"/><Relationship Id="rId19" Type="http://schemas.openxmlformats.org/officeDocument/2006/relationships/slideLayout" Target="../slideLayouts/slideLayout40.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 Id="rId22" Type="http://schemas.openxmlformats.org/officeDocument/2006/relationships/slideLayout" Target="../slideLayouts/slideLayout4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18" Type="http://schemas.openxmlformats.org/officeDocument/2006/relationships/slideLayout" Target="../slideLayouts/slideLayout61.xml"/><Relationship Id="rId26" Type="http://schemas.openxmlformats.org/officeDocument/2006/relationships/theme" Target="../theme/theme3.xml"/><Relationship Id="rId3" Type="http://schemas.openxmlformats.org/officeDocument/2006/relationships/slideLayout" Target="../slideLayouts/slideLayout46.xml"/><Relationship Id="rId21" Type="http://schemas.openxmlformats.org/officeDocument/2006/relationships/slideLayout" Target="../slideLayouts/slideLayout64.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slideLayout" Target="../slideLayouts/slideLayout60.xml"/><Relationship Id="rId25" Type="http://schemas.openxmlformats.org/officeDocument/2006/relationships/slideLayout" Target="../slideLayouts/slideLayout68.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20" Type="http://schemas.openxmlformats.org/officeDocument/2006/relationships/slideLayout" Target="../slideLayouts/slideLayout63.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24" Type="http://schemas.openxmlformats.org/officeDocument/2006/relationships/slideLayout" Target="../slideLayouts/slideLayout67.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23" Type="http://schemas.openxmlformats.org/officeDocument/2006/relationships/slideLayout" Target="../slideLayouts/slideLayout66.xml"/><Relationship Id="rId10" Type="http://schemas.openxmlformats.org/officeDocument/2006/relationships/slideLayout" Target="../slideLayouts/slideLayout53.xml"/><Relationship Id="rId19" Type="http://schemas.openxmlformats.org/officeDocument/2006/relationships/slideLayout" Target="../slideLayouts/slideLayout62.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 Id="rId22" Type="http://schemas.openxmlformats.org/officeDocument/2006/relationships/slideLayout" Target="../slideLayouts/slideLayout65.xml"/><Relationship Id="rId27"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slideLayout" Target="../slideLayouts/slideLayout81.xml"/><Relationship Id="rId18" Type="http://schemas.openxmlformats.org/officeDocument/2006/relationships/slideLayout" Target="../slideLayouts/slideLayout86.xml"/><Relationship Id="rId26" Type="http://schemas.openxmlformats.org/officeDocument/2006/relationships/slideLayout" Target="../slideLayouts/slideLayout94.xml"/><Relationship Id="rId3" Type="http://schemas.openxmlformats.org/officeDocument/2006/relationships/slideLayout" Target="../slideLayouts/slideLayout71.xml"/><Relationship Id="rId21" Type="http://schemas.openxmlformats.org/officeDocument/2006/relationships/slideLayout" Target="../slideLayouts/slideLayout89.xml"/><Relationship Id="rId34" Type="http://schemas.openxmlformats.org/officeDocument/2006/relationships/slideLayout" Target="../slideLayouts/slideLayout102.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17" Type="http://schemas.openxmlformats.org/officeDocument/2006/relationships/slideLayout" Target="../slideLayouts/slideLayout85.xml"/><Relationship Id="rId25" Type="http://schemas.openxmlformats.org/officeDocument/2006/relationships/slideLayout" Target="../slideLayouts/slideLayout93.xml"/><Relationship Id="rId33" Type="http://schemas.openxmlformats.org/officeDocument/2006/relationships/slideLayout" Target="../slideLayouts/slideLayout101.xml"/><Relationship Id="rId2" Type="http://schemas.openxmlformats.org/officeDocument/2006/relationships/slideLayout" Target="../slideLayouts/slideLayout70.xml"/><Relationship Id="rId16" Type="http://schemas.openxmlformats.org/officeDocument/2006/relationships/slideLayout" Target="../slideLayouts/slideLayout84.xml"/><Relationship Id="rId20" Type="http://schemas.openxmlformats.org/officeDocument/2006/relationships/slideLayout" Target="../slideLayouts/slideLayout88.xml"/><Relationship Id="rId29" Type="http://schemas.openxmlformats.org/officeDocument/2006/relationships/slideLayout" Target="../slideLayouts/slideLayout97.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24" Type="http://schemas.openxmlformats.org/officeDocument/2006/relationships/slideLayout" Target="../slideLayouts/slideLayout92.xml"/><Relationship Id="rId32" Type="http://schemas.openxmlformats.org/officeDocument/2006/relationships/slideLayout" Target="../slideLayouts/slideLayout100.xml"/><Relationship Id="rId5" Type="http://schemas.openxmlformats.org/officeDocument/2006/relationships/slideLayout" Target="../slideLayouts/slideLayout73.xml"/><Relationship Id="rId15" Type="http://schemas.openxmlformats.org/officeDocument/2006/relationships/slideLayout" Target="../slideLayouts/slideLayout83.xml"/><Relationship Id="rId23" Type="http://schemas.openxmlformats.org/officeDocument/2006/relationships/slideLayout" Target="../slideLayouts/slideLayout91.xml"/><Relationship Id="rId28" Type="http://schemas.openxmlformats.org/officeDocument/2006/relationships/slideLayout" Target="../slideLayouts/slideLayout96.xml"/><Relationship Id="rId36" Type="http://schemas.openxmlformats.org/officeDocument/2006/relationships/theme" Target="../theme/theme4.xml"/><Relationship Id="rId10" Type="http://schemas.openxmlformats.org/officeDocument/2006/relationships/slideLayout" Target="../slideLayouts/slideLayout78.xml"/><Relationship Id="rId19" Type="http://schemas.openxmlformats.org/officeDocument/2006/relationships/slideLayout" Target="../slideLayouts/slideLayout87.xml"/><Relationship Id="rId31" Type="http://schemas.openxmlformats.org/officeDocument/2006/relationships/slideLayout" Target="../slideLayouts/slideLayout99.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slideLayout" Target="../slideLayouts/slideLayout82.xml"/><Relationship Id="rId22" Type="http://schemas.openxmlformats.org/officeDocument/2006/relationships/slideLayout" Target="../slideLayouts/slideLayout90.xml"/><Relationship Id="rId27" Type="http://schemas.openxmlformats.org/officeDocument/2006/relationships/slideLayout" Target="../slideLayouts/slideLayout95.xml"/><Relationship Id="rId30" Type="http://schemas.openxmlformats.org/officeDocument/2006/relationships/slideLayout" Target="../slideLayouts/slideLayout98.xml"/><Relationship Id="rId35" Type="http://schemas.openxmlformats.org/officeDocument/2006/relationships/slideLayout" Target="../slideLayouts/slideLayout10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11.xml"/><Relationship Id="rId13" Type="http://schemas.openxmlformats.org/officeDocument/2006/relationships/slideLayout" Target="../slideLayouts/slideLayout116.xml"/><Relationship Id="rId18" Type="http://schemas.openxmlformats.org/officeDocument/2006/relationships/slideLayout" Target="../slideLayouts/slideLayout121.xml"/><Relationship Id="rId26" Type="http://schemas.openxmlformats.org/officeDocument/2006/relationships/slideLayout" Target="../slideLayouts/slideLayout129.xml"/><Relationship Id="rId3" Type="http://schemas.openxmlformats.org/officeDocument/2006/relationships/slideLayout" Target="../slideLayouts/slideLayout106.xml"/><Relationship Id="rId21" Type="http://schemas.openxmlformats.org/officeDocument/2006/relationships/slideLayout" Target="../slideLayouts/slideLayout124.xml"/><Relationship Id="rId34" Type="http://schemas.openxmlformats.org/officeDocument/2006/relationships/theme" Target="../theme/theme5.xml"/><Relationship Id="rId7" Type="http://schemas.openxmlformats.org/officeDocument/2006/relationships/slideLayout" Target="../slideLayouts/slideLayout110.xml"/><Relationship Id="rId12" Type="http://schemas.openxmlformats.org/officeDocument/2006/relationships/slideLayout" Target="../slideLayouts/slideLayout115.xml"/><Relationship Id="rId17" Type="http://schemas.openxmlformats.org/officeDocument/2006/relationships/slideLayout" Target="../slideLayouts/slideLayout120.xml"/><Relationship Id="rId25" Type="http://schemas.openxmlformats.org/officeDocument/2006/relationships/slideLayout" Target="../slideLayouts/slideLayout128.xml"/><Relationship Id="rId33" Type="http://schemas.openxmlformats.org/officeDocument/2006/relationships/slideLayout" Target="../slideLayouts/slideLayout136.xml"/><Relationship Id="rId2" Type="http://schemas.openxmlformats.org/officeDocument/2006/relationships/slideLayout" Target="../slideLayouts/slideLayout105.xml"/><Relationship Id="rId16" Type="http://schemas.openxmlformats.org/officeDocument/2006/relationships/slideLayout" Target="../slideLayouts/slideLayout119.xml"/><Relationship Id="rId20" Type="http://schemas.openxmlformats.org/officeDocument/2006/relationships/slideLayout" Target="../slideLayouts/slideLayout123.xml"/><Relationship Id="rId29" Type="http://schemas.openxmlformats.org/officeDocument/2006/relationships/slideLayout" Target="../slideLayouts/slideLayout132.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slideLayout" Target="../slideLayouts/slideLayout114.xml"/><Relationship Id="rId24" Type="http://schemas.openxmlformats.org/officeDocument/2006/relationships/slideLayout" Target="../slideLayouts/slideLayout127.xml"/><Relationship Id="rId32" Type="http://schemas.openxmlformats.org/officeDocument/2006/relationships/slideLayout" Target="../slideLayouts/slideLayout135.xml"/><Relationship Id="rId5" Type="http://schemas.openxmlformats.org/officeDocument/2006/relationships/slideLayout" Target="../slideLayouts/slideLayout108.xml"/><Relationship Id="rId15" Type="http://schemas.openxmlformats.org/officeDocument/2006/relationships/slideLayout" Target="../slideLayouts/slideLayout118.xml"/><Relationship Id="rId23" Type="http://schemas.openxmlformats.org/officeDocument/2006/relationships/slideLayout" Target="../slideLayouts/slideLayout126.xml"/><Relationship Id="rId28" Type="http://schemas.openxmlformats.org/officeDocument/2006/relationships/slideLayout" Target="../slideLayouts/slideLayout131.xml"/><Relationship Id="rId10" Type="http://schemas.openxmlformats.org/officeDocument/2006/relationships/slideLayout" Target="../slideLayouts/slideLayout113.xml"/><Relationship Id="rId19" Type="http://schemas.openxmlformats.org/officeDocument/2006/relationships/slideLayout" Target="../slideLayouts/slideLayout122.xml"/><Relationship Id="rId31" Type="http://schemas.openxmlformats.org/officeDocument/2006/relationships/slideLayout" Target="../slideLayouts/slideLayout134.xml"/><Relationship Id="rId4" Type="http://schemas.openxmlformats.org/officeDocument/2006/relationships/slideLayout" Target="../slideLayouts/slideLayout107.xml"/><Relationship Id="rId9" Type="http://schemas.openxmlformats.org/officeDocument/2006/relationships/slideLayout" Target="../slideLayouts/slideLayout112.xml"/><Relationship Id="rId14" Type="http://schemas.openxmlformats.org/officeDocument/2006/relationships/slideLayout" Target="../slideLayouts/slideLayout117.xml"/><Relationship Id="rId22" Type="http://schemas.openxmlformats.org/officeDocument/2006/relationships/slideLayout" Target="../slideLayouts/slideLayout125.xml"/><Relationship Id="rId27" Type="http://schemas.openxmlformats.org/officeDocument/2006/relationships/slideLayout" Target="../slideLayouts/slideLayout130.xml"/><Relationship Id="rId30" Type="http://schemas.openxmlformats.org/officeDocument/2006/relationships/slideLayout" Target="../slideLayouts/slideLayout133.xml"/><Relationship Id="rId35" Type="http://schemas.openxmlformats.org/officeDocument/2006/relationships/image" Target="../media/image16.emf"/></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44.xml"/><Relationship Id="rId13" Type="http://schemas.openxmlformats.org/officeDocument/2006/relationships/slideLayout" Target="../slideLayouts/slideLayout149.xml"/><Relationship Id="rId18" Type="http://schemas.openxmlformats.org/officeDocument/2006/relationships/slideLayout" Target="../slideLayouts/slideLayout154.xml"/><Relationship Id="rId3" Type="http://schemas.openxmlformats.org/officeDocument/2006/relationships/slideLayout" Target="../slideLayouts/slideLayout139.xml"/><Relationship Id="rId21" Type="http://schemas.openxmlformats.org/officeDocument/2006/relationships/image" Target="../media/image30.emf"/><Relationship Id="rId7" Type="http://schemas.openxmlformats.org/officeDocument/2006/relationships/slideLayout" Target="../slideLayouts/slideLayout143.xml"/><Relationship Id="rId12" Type="http://schemas.openxmlformats.org/officeDocument/2006/relationships/slideLayout" Target="../slideLayouts/slideLayout148.xml"/><Relationship Id="rId17" Type="http://schemas.openxmlformats.org/officeDocument/2006/relationships/slideLayout" Target="../slideLayouts/slideLayout153.xml"/><Relationship Id="rId2" Type="http://schemas.openxmlformats.org/officeDocument/2006/relationships/slideLayout" Target="../slideLayouts/slideLayout138.xml"/><Relationship Id="rId16" Type="http://schemas.openxmlformats.org/officeDocument/2006/relationships/slideLayout" Target="../slideLayouts/slideLayout152.xml"/><Relationship Id="rId20" Type="http://schemas.openxmlformats.org/officeDocument/2006/relationships/theme" Target="../theme/theme6.xml"/><Relationship Id="rId1" Type="http://schemas.openxmlformats.org/officeDocument/2006/relationships/slideLayout" Target="../slideLayouts/slideLayout137.xml"/><Relationship Id="rId6" Type="http://schemas.openxmlformats.org/officeDocument/2006/relationships/slideLayout" Target="../slideLayouts/slideLayout142.xml"/><Relationship Id="rId11" Type="http://schemas.openxmlformats.org/officeDocument/2006/relationships/slideLayout" Target="../slideLayouts/slideLayout147.xml"/><Relationship Id="rId5" Type="http://schemas.openxmlformats.org/officeDocument/2006/relationships/slideLayout" Target="../slideLayouts/slideLayout141.xml"/><Relationship Id="rId15" Type="http://schemas.openxmlformats.org/officeDocument/2006/relationships/slideLayout" Target="../slideLayouts/slideLayout151.xml"/><Relationship Id="rId10" Type="http://schemas.openxmlformats.org/officeDocument/2006/relationships/slideLayout" Target="../slideLayouts/slideLayout146.xml"/><Relationship Id="rId19" Type="http://schemas.openxmlformats.org/officeDocument/2006/relationships/slideLayout" Target="../slideLayouts/slideLayout155.xml"/><Relationship Id="rId4" Type="http://schemas.openxmlformats.org/officeDocument/2006/relationships/slideLayout" Target="../slideLayouts/slideLayout140.xml"/><Relationship Id="rId9" Type="http://schemas.openxmlformats.org/officeDocument/2006/relationships/slideLayout" Target="../slideLayouts/slideLayout145.xml"/><Relationship Id="rId14" Type="http://schemas.openxmlformats.org/officeDocument/2006/relationships/slideLayout" Target="../slideLayouts/slideLayout15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63.xml"/><Relationship Id="rId13" Type="http://schemas.openxmlformats.org/officeDocument/2006/relationships/slideLayout" Target="../slideLayouts/slideLayout168.xml"/><Relationship Id="rId18" Type="http://schemas.openxmlformats.org/officeDocument/2006/relationships/slideLayout" Target="../slideLayouts/slideLayout173.xml"/><Relationship Id="rId26" Type="http://schemas.openxmlformats.org/officeDocument/2006/relationships/slideLayout" Target="../slideLayouts/slideLayout181.xml"/><Relationship Id="rId3" Type="http://schemas.openxmlformats.org/officeDocument/2006/relationships/slideLayout" Target="../slideLayouts/slideLayout158.xml"/><Relationship Id="rId21" Type="http://schemas.openxmlformats.org/officeDocument/2006/relationships/slideLayout" Target="../slideLayouts/slideLayout176.xml"/><Relationship Id="rId34" Type="http://schemas.openxmlformats.org/officeDocument/2006/relationships/image" Target="../media/image16.emf"/><Relationship Id="rId7" Type="http://schemas.openxmlformats.org/officeDocument/2006/relationships/slideLayout" Target="../slideLayouts/slideLayout162.xml"/><Relationship Id="rId12" Type="http://schemas.openxmlformats.org/officeDocument/2006/relationships/slideLayout" Target="../slideLayouts/slideLayout167.xml"/><Relationship Id="rId17" Type="http://schemas.openxmlformats.org/officeDocument/2006/relationships/slideLayout" Target="../slideLayouts/slideLayout172.xml"/><Relationship Id="rId25" Type="http://schemas.openxmlformats.org/officeDocument/2006/relationships/slideLayout" Target="../slideLayouts/slideLayout180.xml"/><Relationship Id="rId33" Type="http://schemas.openxmlformats.org/officeDocument/2006/relationships/theme" Target="../theme/theme7.xml"/><Relationship Id="rId2" Type="http://schemas.openxmlformats.org/officeDocument/2006/relationships/slideLayout" Target="../slideLayouts/slideLayout157.xml"/><Relationship Id="rId16" Type="http://schemas.openxmlformats.org/officeDocument/2006/relationships/slideLayout" Target="../slideLayouts/slideLayout171.xml"/><Relationship Id="rId20" Type="http://schemas.openxmlformats.org/officeDocument/2006/relationships/slideLayout" Target="../slideLayouts/slideLayout175.xml"/><Relationship Id="rId29" Type="http://schemas.openxmlformats.org/officeDocument/2006/relationships/slideLayout" Target="../slideLayouts/slideLayout184.xml"/><Relationship Id="rId1" Type="http://schemas.openxmlformats.org/officeDocument/2006/relationships/slideLayout" Target="../slideLayouts/slideLayout156.xml"/><Relationship Id="rId6" Type="http://schemas.openxmlformats.org/officeDocument/2006/relationships/slideLayout" Target="../slideLayouts/slideLayout161.xml"/><Relationship Id="rId11" Type="http://schemas.openxmlformats.org/officeDocument/2006/relationships/slideLayout" Target="../slideLayouts/slideLayout166.xml"/><Relationship Id="rId24" Type="http://schemas.openxmlformats.org/officeDocument/2006/relationships/slideLayout" Target="../slideLayouts/slideLayout179.xml"/><Relationship Id="rId32" Type="http://schemas.openxmlformats.org/officeDocument/2006/relationships/slideLayout" Target="../slideLayouts/slideLayout187.xml"/><Relationship Id="rId5" Type="http://schemas.openxmlformats.org/officeDocument/2006/relationships/slideLayout" Target="../slideLayouts/slideLayout160.xml"/><Relationship Id="rId15" Type="http://schemas.openxmlformats.org/officeDocument/2006/relationships/slideLayout" Target="../slideLayouts/slideLayout170.xml"/><Relationship Id="rId23" Type="http://schemas.openxmlformats.org/officeDocument/2006/relationships/slideLayout" Target="../slideLayouts/slideLayout178.xml"/><Relationship Id="rId28" Type="http://schemas.openxmlformats.org/officeDocument/2006/relationships/slideLayout" Target="../slideLayouts/slideLayout183.xml"/><Relationship Id="rId10" Type="http://schemas.openxmlformats.org/officeDocument/2006/relationships/slideLayout" Target="../slideLayouts/slideLayout165.xml"/><Relationship Id="rId19" Type="http://schemas.openxmlformats.org/officeDocument/2006/relationships/slideLayout" Target="../slideLayouts/slideLayout174.xml"/><Relationship Id="rId31" Type="http://schemas.openxmlformats.org/officeDocument/2006/relationships/slideLayout" Target="../slideLayouts/slideLayout186.xml"/><Relationship Id="rId4" Type="http://schemas.openxmlformats.org/officeDocument/2006/relationships/slideLayout" Target="../slideLayouts/slideLayout159.xml"/><Relationship Id="rId9" Type="http://schemas.openxmlformats.org/officeDocument/2006/relationships/slideLayout" Target="../slideLayouts/slideLayout164.xml"/><Relationship Id="rId14" Type="http://schemas.openxmlformats.org/officeDocument/2006/relationships/slideLayout" Target="../slideLayouts/slideLayout169.xml"/><Relationship Id="rId22" Type="http://schemas.openxmlformats.org/officeDocument/2006/relationships/slideLayout" Target="../slideLayouts/slideLayout177.xml"/><Relationship Id="rId27" Type="http://schemas.openxmlformats.org/officeDocument/2006/relationships/slideLayout" Target="../slideLayouts/slideLayout182.xml"/><Relationship Id="rId30" Type="http://schemas.openxmlformats.org/officeDocument/2006/relationships/slideLayout" Target="../slideLayouts/slideLayout18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95.xml"/><Relationship Id="rId13" Type="http://schemas.openxmlformats.org/officeDocument/2006/relationships/slideLayout" Target="../slideLayouts/slideLayout200.xml"/><Relationship Id="rId18" Type="http://schemas.openxmlformats.org/officeDocument/2006/relationships/slideLayout" Target="../slideLayouts/slideLayout205.xml"/><Relationship Id="rId26" Type="http://schemas.openxmlformats.org/officeDocument/2006/relationships/slideLayout" Target="../slideLayouts/slideLayout213.xml"/><Relationship Id="rId39" Type="http://schemas.openxmlformats.org/officeDocument/2006/relationships/image" Target="../media/image16.emf"/><Relationship Id="rId3" Type="http://schemas.openxmlformats.org/officeDocument/2006/relationships/slideLayout" Target="../slideLayouts/slideLayout190.xml"/><Relationship Id="rId21" Type="http://schemas.openxmlformats.org/officeDocument/2006/relationships/slideLayout" Target="../slideLayouts/slideLayout208.xml"/><Relationship Id="rId34" Type="http://schemas.openxmlformats.org/officeDocument/2006/relationships/slideLayout" Target="../slideLayouts/slideLayout221.xml"/><Relationship Id="rId7" Type="http://schemas.openxmlformats.org/officeDocument/2006/relationships/slideLayout" Target="../slideLayouts/slideLayout194.xml"/><Relationship Id="rId12" Type="http://schemas.openxmlformats.org/officeDocument/2006/relationships/slideLayout" Target="../slideLayouts/slideLayout199.xml"/><Relationship Id="rId17" Type="http://schemas.openxmlformats.org/officeDocument/2006/relationships/slideLayout" Target="../slideLayouts/slideLayout204.xml"/><Relationship Id="rId25" Type="http://schemas.openxmlformats.org/officeDocument/2006/relationships/slideLayout" Target="../slideLayouts/slideLayout212.xml"/><Relationship Id="rId33" Type="http://schemas.openxmlformats.org/officeDocument/2006/relationships/slideLayout" Target="../slideLayouts/slideLayout220.xml"/><Relationship Id="rId38" Type="http://schemas.openxmlformats.org/officeDocument/2006/relationships/theme" Target="../theme/theme8.xml"/><Relationship Id="rId2" Type="http://schemas.openxmlformats.org/officeDocument/2006/relationships/slideLayout" Target="../slideLayouts/slideLayout189.xml"/><Relationship Id="rId16" Type="http://schemas.openxmlformats.org/officeDocument/2006/relationships/slideLayout" Target="../slideLayouts/slideLayout203.xml"/><Relationship Id="rId20" Type="http://schemas.openxmlformats.org/officeDocument/2006/relationships/slideLayout" Target="../slideLayouts/slideLayout207.xml"/><Relationship Id="rId29" Type="http://schemas.openxmlformats.org/officeDocument/2006/relationships/slideLayout" Target="../slideLayouts/slideLayout216.xml"/><Relationship Id="rId1" Type="http://schemas.openxmlformats.org/officeDocument/2006/relationships/slideLayout" Target="../slideLayouts/slideLayout188.xml"/><Relationship Id="rId6" Type="http://schemas.openxmlformats.org/officeDocument/2006/relationships/slideLayout" Target="../slideLayouts/slideLayout193.xml"/><Relationship Id="rId11" Type="http://schemas.openxmlformats.org/officeDocument/2006/relationships/slideLayout" Target="../slideLayouts/slideLayout198.xml"/><Relationship Id="rId24" Type="http://schemas.openxmlformats.org/officeDocument/2006/relationships/slideLayout" Target="../slideLayouts/slideLayout211.xml"/><Relationship Id="rId32" Type="http://schemas.openxmlformats.org/officeDocument/2006/relationships/slideLayout" Target="../slideLayouts/slideLayout219.xml"/><Relationship Id="rId37" Type="http://schemas.openxmlformats.org/officeDocument/2006/relationships/slideLayout" Target="../slideLayouts/slideLayout224.xml"/><Relationship Id="rId5" Type="http://schemas.openxmlformats.org/officeDocument/2006/relationships/slideLayout" Target="../slideLayouts/slideLayout192.xml"/><Relationship Id="rId15" Type="http://schemas.openxmlformats.org/officeDocument/2006/relationships/slideLayout" Target="../slideLayouts/slideLayout202.xml"/><Relationship Id="rId23" Type="http://schemas.openxmlformats.org/officeDocument/2006/relationships/slideLayout" Target="../slideLayouts/slideLayout210.xml"/><Relationship Id="rId28" Type="http://schemas.openxmlformats.org/officeDocument/2006/relationships/slideLayout" Target="../slideLayouts/slideLayout215.xml"/><Relationship Id="rId36" Type="http://schemas.openxmlformats.org/officeDocument/2006/relationships/slideLayout" Target="../slideLayouts/slideLayout223.xml"/><Relationship Id="rId10" Type="http://schemas.openxmlformats.org/officeDocument/2006/relationships/slideLayout" Target="../slideLayouts/slideLayout197.xml"/><Relationship Id="rId19" Type="http://schemas.openxmlformats.org/officeDocument/2006/relationships/slideLayout" Target="../slideLayouts/slideLayout206.xml"/><Relationship Id="rId31" Type="http://schemas.openxmlformats.org/officeDocument/2006/relationships/slideLayout" Target="../slideLayouts/slideLayout218.xml"/><Relationship Id="rId4" Type="http://schemas.openxmlformats.org/officeDocument/2006/relationships/slideLayout" Target="../slideLayouts/slideLayout191.xml"/><Relationship Id="rId9" Type="http://schemas.openxmlformats.org/officeDocument/2006/relationships/slideLayout" Target="../slideLayouts/slideLayout196.xml"/><Relationship Id="rId14" Type="http://schemas.openxmlformats.org/officeDocument/2006/relationships/slideLayout" Target="../slideLayouts/slideLayout201.xml"/><Relationship Id="rId22" Type="http://schemas.openxmlformats.org/officeDocument/2006/relationships/slideLayout" Target="../slideLayouts/slideLayout209.xml"/><Relationship Id="rId27" Type="http://schemas.openxmlformats.org/officeDocument/2006/relationships/slideLayout" Target="../slideLayouts/slideLayout214.xml"/><Relationship Id="rId30" Type="http://schemas.openxmlformats.org/officeDocument/2006/relationships/slideLayout" Target="../slideLayouts/slideLayout217.xml"/><Relationship Id="rId35" Type="http://schemas.openxmlformats.org/officeDocument/2006/relationships/slideLayout" Target="../slideLayouts/slideLayout2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a:t>Click to edit Master title style</a:t>
            </a:r>
          </a:p>
        </p:txBody>
      </p:sp>
      <p:sp>
        <p:nvSpPr>
          <p:cNvPr id="4" name="Text Placeholder 3"/>
          <p:cNvSpPr>
            <a:spLocks noGrp="1"/>
          </p:cNvSpPr>
          <p:nvPr>
            <p:ph type="body" idx="1"/>
          </p:nvPr>
        </p:nvSpPr>
        <p:spPr>
          <a:xfrm>
            <a:off x="274640" y="1212851"/>
            <a:ext cx="11887198" cy="2308324"/>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p:cNvPicPr>
            <a:picLocks noChangeAspect="1"/>
          </p:cNvPicPr>
          <p:nvPr userDrawn="1"/>
        </p:nvPicPr>
        <p:blipFill>
          <a:blip r:embed="rId23"/>
          <a:stretch>
            <a:fillRect/>
          </a:stretch>
        </p:blipFill>
        <p:spPr>
          <a:xfrm rot="5400000">
            <a:off x="9371795" y="3072299"/>
            <a:ext cx="6995160" cy="849926"/>
          </a:xfrm>
          <a:prstGeom prst="rect">
            <a:avLst/>
          </a:prstGeom>
        </p:spPr>
      </p:pic>
    </p:spTree>
    <p:extLst>
      <p:ext uri="{BB962C8B-B14F-4D97-AF65-F5344CB8AC3E}">
        <p14:creationId xmlns:p14="http://schemas.microsoft.com/office/powerpoint/2010/main" val="4059602932"/>
      </p:ext>
    </p:extLst>
  </p:cSld>
  <p:clrMap bg1="lt1" tx1="dk1" bg2="lt2" tx2="dk2" accent1="accent1" accent2="accent2" accent3="accent3" accent4="accent4" accent5="accent5" accent6="accent6" hlink="hlink" folHlink="folHlink"/>
  <p:sldLayoutIdLst>
    <p:sldLayoutId id="2147484517" r:id="rId1"/>
    <p:sldLayoutId id="2147484476" r:id="rId2"/>
    <p:sldLayoutId id="2147484478" r:id="rId3"/>
    <p:sldLayoutId id="2147484480" r:id="rId4"/>
    <p:sldLayoutId id="2147484481" r:id="rId5"/>
    <p:sldLayoutId id="2147484482" r:id="rId6"/>
    <p:sldLayoutId id="2147484483" r:id="rId7"/>
    <p:sldLayoutId id="2147484484" r:id="rId8"/>
    <p:sldLayoutId id="2147484485" r:id="rId9"/>
    <p:sldLayoutId id="2147484486" r:id="rId10"/>
    <p:sldLayoutId id="2147484487" r:id="rId11"/>
    <p:sldLayoutId id="2147484488" r:id="rId12"/>
    <p:sldLayoutId id="2147484489" r:id="rId13"/>
    <p:sldLayoutId id="2147484490" r:id="rId14"/>
    <p:sldLayoutId id="2147484491" r:id="rId15"/>
    <p:sldLayoutId id="2147484515" r:id="rId16"/>
    <p:sldLayoutId id="2147484492" r:id="rId17"/>
    <p:sldLayoutId id="2147484493" r:id="rId18"/>
    <p:sldLayoutId id="2147484494" r:id="rId19"/>
    <p:sldLayoutId id="2147484694" r:id="rId20"/>
    <p:sldLayoutId id="2147484695" r:id="rId21"/>
  </p:sldLayoutIdLst>
  <p:transition>
    <p:fade/>
  </p:transition>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86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600" kern="1200" spc="0" baseline="0">
          <a:gradFill>
            <a:gsLst>
              <a:gs pos="1250">
                <a:schemeClr val="tx1"/>
              </a:gs>
              <a:gs pos="100000">
                <a:schemeClr val="tx1"/>
              </a:gs>
            </a:gsLst>
            <a:lin ang="5400000" scaled="0"/>
          </a:gradFill>
          <a:latin typeface="+mj-lt"/>
          <a:ea typeface="+mn-ea"/>
          <a:cs typeface="+mn-cs"/>
        </a:defRPr>
      </a:lvl1pPr>
      <a:lvl2pPr marL="4572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mn-cs"/>
        </a:defRPr>
      </a:lvl2pPr>
      <a:lvl3pPr marL="6858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3pPr>
      <a:lvl4pPr marL="9144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200" kern="1200" spc="0" baseline="0">
          <a:gradFill>
            <a:gsLst>
              <a:gs pos="1250">
                <a:schemeClr val="tx1"/>
              </a:gs>
              <a:gs pos="100000">
                <a:schemeClr val="tx1"/>
              </a:gs>
            </a:gsLst>
            <a:lin ang="5400000" scaled="0"/>
          </a:gradFill>
          <a:latin typeface="+mn-lt"/>
          <a:ea typeface="+mn-ea"/>
          <a:cs typeface="+mn-cs"/>
        </a:defRPr>
      </a:lvl4pPr>
      <a:lvl5pPr marL="11430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2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a:t>Click to edit Master title style</a:t>
            </a:r>
          </a:p>
        </p:txBody>
      </p:sp>
      <p:sp>
        <p:nvSpPr>
          <p:cNvPr id="4" name="Text Placeholder 3"/>
          <p:cNvSpPr>
            <a:spLocks noGrp="1"/>
          </p:cNvSpPr>
          <p:nvPr>
            <p:ph type="body" idx="1"/>
          </p:nvPr>
        </p:nvSpPr>
        <p:spPr>
          <a:xfrm>
            <a:off x="274640" y="1212851"/>
            <a:ext cx="11887198" cy="2308324"/>
          </a:xfrm>
          <a:prstGeom prst="rect">
            <a:avLst/>
          </a:prstGeom>
        </p:spPr>
        <p:txBody>
          <a:bodyPr vert="horz" wrap="square" lIns="146304" tIns="91440" rIns="146304" bIns="9144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p:cNvPicPr>
            <a:picLocks noChangeAspect="1"/>
          </p:cNvPicPr>
          <p:nvPr userDrawn="1"/>
        </p:nvPicPr>
        <p:blipFill>
          <a:blip r:embed="rId24"/>
          <a:stretch>
            <a:fillRect/>
          </a:stretch>
        </p:blipFill>
        <p:spPr>
          <a:xfrm rot="5400000">
            <a:off x="9371795" y="3072299"/>
            <a:ext cx="6995160" cy="849926"/>
          </a:xfrm>
          <a:prstGeom prst="rect">
            <a:avLst/>
          </a:prstGeom>
        </p:spPr>
      </p:pic>
    </p:spTree>
    <p:extLst>
      <p:ext uri="{BB962C8B-B14F-4D97-AF65-F5344CB8AC3E}">
        <p14:creationId xmlns:p14="http://schemas.microsoft.com/office/powerpoint/2010/main" val="2005544715"/>
      </p:ext>
    </p:extLst>
  </p:cSld>
  <p:clrMap bg1="dk1" tx1="lt1" bg2="dk2" tx2="lt2" accent1="accent1" accent2="accent2" accent3="accent3" accent4="accent4" accent5="accent5" accent6="accent6" hlink="hlink" folHlink="folHlink"/>
  <p:sldLayoutIdLst>
    <p:sldLayoutId id="2147484516" r:id="rId1"/>
    <p:sldLayoutId id="2147484498" r:id="rId2"/>
    <p:sldLayoutId id="2147484500" r:id="rId3"/>
    <p:sldLayoutId id="2147484501" r:id="rId4"/>
    <p:sldLayoutId id="2147484502" r:id="rId5"/>
    <p:sldLayoutId id="2147484503" r:id="rId6"/>
    <p:sldLayoutId id="2147484504" r:id="rId7"/>
    <p:sldLayoutId id="2147484505" r:id="rId8"/>
    <p:sldLayoutId id="2147484506" r:id="rId9"/>
    <p:sldLayoutId id="2147484507" r:id="rId10"/>
    <p:sldLayoutId id="2147484508" r:id="rId11"/>
    <p:sldLayoutId id="2147484509" r:id="rId12"/>
    <p:sldLayoutId id="2147484510" r:id="rId13"/>
    <p:sldLayoutId id="2147484511" r:id="rId14"/>
    <p:sldLayoutId id="2147484512" r:id="rId15"/>
    <p:sldLayoutId id="2147484513" r:id="rId16"/>
    <p:sldLayoutId id="2147484514" r:id="rId17"/>
    <p:sldLayoutId id="2147484518" r:id="rId18"/>
    <p:sldLayoutId id="2147484519" r:id="rId19"/>
    <p:sldLayoutId id="2147484520" r:id="rId20"/>
    <p:sldLayoutId id="2147484522" r:id="rId21"/>
    <p:sldLayoutId id="2147484696" r:id="rId22"/>
  </p:sldLayoutIdLst>
  <p:transition>
    <p:fade/>
  </p:transition>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86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600" kern="1200" spc="0" baseline="0">
          <a:gradFill>
            <a:gsLst>
              <a:gs pos="1250">
                <a:schemeClr val="tx1"/>
              </a:gs>
              <a:gs pos="100000">
                <a:schemeClr val="tx1"/>
              </a:gs>
            </a:gsLst>
            <a:lin ang="5400000" scaled="0"/>
          </a:gradFill>
          <a:latin typeface="+mj-lt"/>
          <a:ea typeface="+mn-ea"/>
          <a:cs typeface="+mn-cs"/>
        </a:defRPr>
      </a:lvl1pPr>
      <a:lvl2pPr marL="4572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mn-cs"/>
        </a:defRPr>
      </a:lvl2pPr>
      <a:lvl3pPr marL="6858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3pPr>
      <a:lvl4pPr marL="9144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200" kern="1200" spc="0" baseline="0">
          <a:gradFill>
            <a:gsLst>
              <a:gs pos="1250">
                <a:schemeClr val="tx1"/>
              </a:gs>
              <a:gs pos="100000">
                <a:schemeClr val="tx1"/>
              </a:gs>
            </a:gsLst>
            <a:lin ang="5400000" scaled="0"/>
          </a:gradFill>
          <a:latin typeface="+mn-lt"/>
          <a:ea typeface="+mn-ea"/>
          <a:cs typeface="+mn-cs"/>
        </a:defRPr>
      </a:lvl4pPr>
      <a:lvl5pPr marL="11430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2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a:t>Click to edit Master title style</a:t>
            </a:r>
          </a:p>
        </p:txBody>
      </p:sp>
      <p:sp>
        <p:nvSpPr>
          <p:cNvPr id="4" name="Text Placeholder 3"/>
          <p:cNvSpPr>
            <a:spLocks noGrp="1"/>
          </p:cNvSpPr>
          <p:nvPr>
            <p:ph type="body" idx="1"/>
          </p:nvPr>
        </p:nvSpPr>
        <p:spPr>
          <a:xfrm>
            <a:off x="274640" y="1212851"/>
            <a:ext cx="11887198" cy="2308324"/>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p:cNvPicPr>
            <a:picLocks noChangeAspect="1"/>
          </p:cNvPicPr>
          <p:nvPr userDrawn="1"/>
        </p:nvPicPr>
        <p:blipFill>
          <a:blip r:embed="rId27"/>
          <a:stretch>
            <a:fillRect/>
          </a:stretch>
        </p:blipFill>
        <p:spPr>
          <a:xfrm rot="5400000">
            <a:off x="9371795" y="3072299"/>
            <a:ext cx="6995160" cy="849926"/>
          </a:xfrm>
          <a:prstGeom prst="rect">
            <a:avLst/>
          </a:prstGeom>
        </p:spPr>
      </p:pic>
    </p:spTree>
    <p:extLst>
      <p:ext uri="{BB962C8B-B14F-4D97-AF65-F5344CB8AC3E}">
        <p14:creationId xmlns:p14="http://schemas.microsoft.com/office/powerpoint/2010/main" val="3212502925"/>
      </p:ext>
    </p:extLst>
  </p:cSld>
  <p:clrMap bg1="lt1" tx1="dk1" bg2="lt2" tx2="dk2" accent1="accent1" accent2="accent2" accent3="accent3" accent4="accent4" accent5="accent5" accent6="accent6" hlink="hlink" folHlink="folHlink"/>
  <p:sldLayoutIdLst>
    <p:sldLayoutId id="2147484525" r:id="rId1"/>
    <p:sldLayoutId id="2147484526" r:id="rId2"/>
    <p:sldLayoutId id="2147484527" r:id="rId3"/>
    <p:sldLayoutId id="2147484528" r:id="rId4"/>
    <p:sldLayoutId id="2147484529" r:id="rId5"/>
    <p:sldLayoutId id="2147484530" r:id="rId6"/>
    <p:sldLayoutId id="2147484531" r:id="rId7"/>
    <p:sldLayoutId id="2147484532" r:id="rId8"/>
    <p:sldLayoutId id="2147484533" r:id="rId9"/>
    <p:sldLayoutId id="2147484534" r:id="rId10"/>
    <p:sldLayoutId id="2147484535" r:id="rId11"/>
    <p:sldLayoutId id="2147484536" r:id="rId12"/>
    <p:sldLayoutId id="2147484537" r:id="rId13"/>
    <p:sldLayoutId id="2147484538" r:id="rId14"/>
    <p:sldLayoutId id="2147484539" r:id="rId15"/>
    <p:sldLayoutId id="2147484540" r:id="rId16"/>
    <p:sldLayoutId id="2147484541" r:id="rId17"/>
    <p:sldLayoutId id="2147484542" r:id="rId18"/>
    <p:sldLayoutId id="2147484543" r:id="rId19"/>
    <p:sldLayoutId id="2147484546" r:id="rId20"/>
    <p:sldLayoutId id="2147484547" r:id="rId21"/>
    <p:sldLayoutId id="2147484549" r:id="rId22"/>
    <p:sldLayoutId id="2147484550" r:id="rId23"/>
    <p:sldLayoutId id="2147484656" r:id="rId24"/>
    <p:sldLayoutId id="2147484692" r:id="rId25"/>
  </p:sldLayoutIdLst>
  <p:transition>
    <p:fade/>
  </p:transition>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86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600" kern="1200" spc="0" baseline="0">
          <a:gradFill>
            <a:gsLst>
              <a:gs pos="1250">
                <a:schemeClr val="tx1"/>
              </a:gs>
              <a:gs pos="100000">
                <a:schemeClr val="tx1"/>
              </a:gs>
            </a:gsLst>
            <a:lin ang="5400000" scaled="0"/>
          </a:gradFill>
          <a:latin typeface="+mj-lt"/>
          <a:ea typeface="+mn-ea"/>
          <a:cs typeface="+mn-cs"/>
        </a:defRPr>
      </a:lvl1pPr>
      <a:lvl2pPr marL="4572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mn-cs"/>
        </a:defRPr>
      </a:lvl2pPr>
      <a:lvl3pPr marL="6858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3pPr>
      <a:lvl4pPr marL="9144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200" kern="1200" spc="0" baseline="0">
          <a:gradFill>
            <a:gsLst>
              <a:gs pos="1250">
                <a:schemeClr val="tx1"/>
              </a:gs>
              <a:gs pos="100000">
                <a:schemeClr val="tx1"/>
              </a:gs>
            </a:gsLst>
            <a:lin ang="5400000" scaled="0"/>
          </a:gradFill>
          <a:latin typeface="+mn-lt"/>
          <a:ea typeface="+mn-ea"/>
          <a:cs typeface="+mn-cs"/>
        </a:defRPr>
      </a:lvl4pPr>
      <a:lvl5pPr marL="1143000" marR="0" indent="-228600" algn="l" defTabSz="932742"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2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auto">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5299" y="294444"/>
            <a:ext cx="10757073" cy="1165754"/>
          </a:xfrm>
          <a:prstGeom prst="rect">
            <a:avLst/>
          </a:prstGeom>
        </p:spPr>
        <p:txBody>
          <a:bodyPr vert="horz" lIns="146288" tIns="73144" rIns="146288" bIns="73144" rtlCol="0" anchor="t" anchorCtr="0">
            <a:normAutofit/>
          </a:bodyPr>
          <a:lstStyle/>
          <a:p>
            <a:r>
              <a:rPr lang="en-US"/>
              <a:t>Click to edit Master title style</a:t>
            </a:r>
          </a:p>
        </p:txBody>
      </p:sp>
      <p:sp>
        <p:nvSpPr>
          <p:cNvPr id="3" name="Text Placeholder 2"/>
          <p:cNvSpPr>
            <a:spLocks noGrp="1"/>
          </p:cNvSpPr>
          <p:nvPr>
            <p:ph type="body" idx="1"/>
          </p:nvPr>
        </p:nvSpPr>
        <p:spPr>
          <a:xfrm>
            <a:off x="298063" y="1655443"/>
            <a:ext cx="10723677" cy="2633031"/>
          </a:xfrm>
          <a:prstGeom prst="rect">
            <a:avLst/>
          </a:prstGeom>
        </p:spPr>
        <p:txBody>
          <a:bodyPr vert="horz" lIns="146288" tIns="73144" rIns="146288" bIns="73144" rtlCol="0">
            <a:normAutofit/>
          </a:bodyPr>
          <a:lstStyle/>
          <a:p>
            <a:pPr marL="169828" lvl="0" indent="-169828" algn="l" defTabSz="508525" rtl="0" eaLnBrk="1" latinLnBrk="0" hangingPunct="1">
              <a:lnSpc>
                <a:spcPct val="114000"/>
              </a:lnSpc>
              <a:spcBef>
                <a:spcPct val="20000"/>
              </a:spcBef>
              <a:buClr>
                <a:schemeClr val="accent4"/>
              </a:buClr>
              <a:buFont typeface="Arial" panose="020B0604020202020204" pitchFamily="34" charset="0"/>
              <a:buChar char="•"/>
            </a:pPr>
            <a:r>
              <a:rPr lang="en-US"/>
              <a:t>Level 1</a:t>
            </a:r>
          </a:p>
          <a:p>
            <a:pPr marL="341244" lvl="1" indent="-174589" algn="l" defTabSz="508525" rtl="0" eaLnBrk="1" latinLnBrk="0" hangingPunct="1">
              <a:spcBef>
                <a:spcPct val="20000"/>
              </a:spcBef>
              <a:buClr>
                <a:schemeClr val="accent4"/>
              </a:buClr>
              <a:buFont typeface="Arial" panose="020B0604020202020204" pitchFamily="34" charset="0"/>
              <a:buChar char="•"/>
            </a:pPr>
            <a:r>
              <a:rPr lang="en-US"/>
              <a:t>Level 2</a:t>
            </a:r>
          </a:p>
          <a:p>
            <a:pPr marL="511071" lvl="2" indent="-177762" algn="l" defTabSz="508525" rtl="0" eaLnBrk="1" latinLnBrk="0" hangingPunct="1">
              <a:spcBef>
                <a:spcPct val="20000"/>
              </a:spcBef>
              <a:buClr>
                <a:schemeClr val="accent4"/>
              </a:buClr>
              <a:buFont typeface="Arial" panose="020B0604020202020204" pitchFamily="34" charset="0"/>
              <a:buChar char="•"/>
            </a:pPr>
            <a:r>
              <a:rPr lang="en-US"/>
              <a:t>Level 3</a:t>
            </a:r>
          </a:p>
          <a:p>
            <a:pPr marL="634870" lvl="3" indent="-133322" algn="l" defTabSz="508525" rtl="0" eaLnBrk="1" latinLnBrk="0" hangingPunct="1">
              <a:spcBef>
                <a:spcPct val="20000"/>
              </a:spcBef>
              <a:buClr>
                <a:schemeClr val="accent4"/>
              </a:buClr>
              <a:buFont typeface="Arial" panose="020B0604020202020204" pitchFamily="34" charset="0"/>
              <a:buChar char="•"/>
            </a:pPr>
            <a:r>
              <a:rPr lang="en-US"/>
              <a:t>Level 4</a:t>
            </a:r>
          </a:p>
        </p:txBody>
      </p:sp>
      <p:sp>
        <p:nvSpPr>
          <p:cNvPr id="4" name="Slide Number Placeholder 3">
            <a:extLst>
              <a:ext uri="{FF2B5EF4-FFF2-40B4-BE49-F238E27FC236}">
                <a16:creationId xmlns:a16="http://schemas.microsoft.com/office/drawing/2014/main" id="{46EC9BE8-840A-4B81-902E-59E12B334EC8}"/>
              </a:ext>
            </a:extLst>
          </p:cNvPr>
          <p:cNvSpPr>
            <a:spLocks noGrp="1"/>
          </p:cNvSpPr>
          <p:nvPr>
            <p:ph type="sldNum" sz="quarter" idx="4"/>
          </p:nvPr>
        </p:nvSpPr>
        <p:spPr>
          <a:xfrm>
            <a:off x="11556570" y="6483350"/>
            <a:ext cx="695837" cy="371475"/>
          </a:xfrm>
          <a:prstGeom prst="rect">
            <a:avLst/>
          </a:prstGeom>
        </p:spPr>
        <p:txBody>
          <a:bodyPr vert="horz" lIns="91440" tIns="45720" rIns="91440" bIns="45720" rtlCol="0" anchor="ctr"/>
          <a:lstStyle>
            <a:lvl1pPr algn="r">
              <a:defRPr sz="700">
                <a:solidFill>
                  <a:schemeClr val="accent2"/>
                </a:solidFill>
              </a:defRPr>
            </a:lvl1pPr>
          </a:lstStyle>
          <a:p>
            <a:fld id="{6917C22C-C5D7-4539-A137-217872CE6377}" type="slidenum">
              <a:rPr lang="en-US" smtClean="0"/>
              <a:pPr/>
              <a:t>‹#›</a:t>
            </a:fld>
            <a:endParaRPr lang="en-US"/>
          </a:p>
        </p:txBody>
      </p:sp>
    </p:spTree>
    <p:extLst>
      <p:ext uri="{BB962C8B-B14F-4D97-AF65-F5344CB8AC3E}">
        <p14:creationId xmlns:p14="http://schemas.microsoft.com/office/powerpoint/2010/main" val="3279634806"/>
      </p:ext>
    </p:extLst>
  </p:cSld>
  <p:clrMap bg1="lt1" tx1="dk1" bg2="lt2" tx2="dk2" accent1="accent1" accent2="accent2" accent3="accent3" accent4="accent4" accent5="accent5" accent6="accent6" hlink="hlink" folHlink="folHlink"/>
  <p:sldLayoutIdLst>
    <p:sldLayoutId id="2147484698" r:id="rId1"/>
    <p:sldLayoutId id="2147484699" r:id="rId2"/>
    <p:sldLayoutId id="2147484700" r:id="rId3"/>
    <p:sldLayoutId id="2147484701" r:id="rId4"/>
    <p:sldLayoutId id="2147484702" r:id="rId5"/>
    <p:sldLayoutId id="2147484703" r:id="rId6"/>
    <p:sldLayoutId id="2147484704" r:id="rId7"/>
    <p:sldLayoutId id="2147484705" r:id="rId8"/>
    <p:sldLayoutId id="2147484706" r:id="rId9"/>
    <p:sldLayoutId id="2147484707" r:id="rId10"/>
    <p:sldLayoutId id="2147484708" r:id="rId11"/>
    <p:sldLayoutId id="2147484709" r:id="rId12"/>
    <p:sldLayoutId id="2147484710" r:id="rId13"/>
    <p:sldLayoutId id="2147484711" r:id="rId14"/>
    <p:sldLayoutId id="2147484712" r:id="rId15"/>
    <p:sldLayoutId id="2147484713" r:id="rId16"/>
    <p:sldLayoutId id="2147484714" r:id="rId17"/>
    <p:sldLayoutId id="2147484715" r:id="rId18"/>
    <p:sldLayoutId id="2147484716" r:id="rId19"/>
    <p:sldLayoutId id="2147484717" r:id="rId20"/>
    <p:sldLayoutId id="2147484718" r:id="rId21"/>
    <p:sldLayoutId id="2147484719" r:id="rId22"/>
    <p:sldLayoutId id="2147484720" r:id="rId23"/>
    <p:sldLayoutId id="2147484721" r:id="rId24"/>
    <p:sldLayoutId id="2147484722" r:id="rId25"/>
    <p:sldLayoutId id="2147484723" r:id="rId26"/>
    <p:sldLayoutId id="2147484724" r:id="rId27"/>
    <p:sldLayoutId id="2147484586" r:id="rId28"/>
    <p:sldLayoutId id="2147484587" r:id="rId29"/>
    <p:sldLayoutId id="2147484588" r:id="rId30"/>
    <p:sldLayoutId id="2147484589" r:id="rId31"/>
    <p:sldLayoutId id="2147484590" r:id="rId32"/>
    <p:sldLayoutId id="2147484591" r:id="rId33"/>
    <p:sldLayoutId id="2147484592" r:id="rId34"/>
    <p:sldLayoutId id="2147484593" r:id="rId35"/>
  </p:sldLayoutIdLst>
  <p:transition>
    <p:fade/>
  </p:transition>
  <p:hf hdr="0" ftr="0" dt="0"/>
  <p:txStyles>
    <p:titleStyle>
      <a:lvl1pPr marL="0" indent="0" algn="l" defTabSz="508525" rtl="0" eaLnBrk="1" latinLnBrk="0" hangingPunct="1">
        <a:lnSpc>
          <a:spcPct val="90000"/>
        </a:lnSpc>
        <a:spcBef>
          <a:spcPts val="0"/>
        </a:spcBef>
        <a:spcAft>
          <a:spcPts val="0"/>
        </a:spcAft>
        <a:buFont typeface="Arial"/>
        <a:buNone/>
        <a:defRPr lang="en-US" sz="3599" b="1" kern="1200" cap="none" spc="-100" baseline="0" dirty="0">
          <a:gradFill>
            <a:gsLst>
              <a:gs pos="0">
                <a:schemeClr val="tx1"/>
              </a:gs>
              <a:gs pos="100000">
                <a:schemeClr val="tx1"/>
              </a:gs>
            </a:gsLst>
            <a:lin ang="5400000" scaled="1"/>
          </a:gradFill>
          <a:latin typeface="Segoe UI Semibold" panose="020B0702040204020203" pitchFamily="34" charset="0"/>
          <a:ea typeface="+mn-ea"/>
          <a:cs typeface="Segoe UI Semibold" panose="020B0702040204020203" pitchFamily="34" charset="0"/>
        </a:defRPr>
      </a:lvl1pPr>
    </p:titleStyle>
    <p:bodyStyle>
      <a:lvl1pPr marL="285692" indent="-285692" algn="l" defTabSz="508525" rtl="0" eaLnBrk="1" latinLnBrk="0" hangingPunct="1">
        <a:lnSpc>
          <a:spcPct val="114000"/>
        </a:lnSpc>
        <a:spcBef>
          <a:spcPct val="20000"/>
        </a:spcBef>
        <a:buClrTx/>
        <a:buFont typeface="Wingdings" panose="05000000000000000000" pitchFamily="2" charset="2"/>
        <a:buChar char="§"/>
        <a:defRPr lang="en-US" sz="2000" b="0" kern="1200" cap="none" spc="0" baseline="0" dirty="0">
          <a:solidFill>
            <a:schemeClr val="tx1"/>
          </a:solidFill>
          <a:latin typeface="Segoe UI" panose="020B0502040204020203" pitchFamily="34" charset="0"/>
          <a:ea typeface="+mn-ea"/>
          <a:cs typeface="Segoe UI" panose="020B0502040204020203" pitchFamily="34" charset="0"/>
        </a:defRPr>
      </a:lvl1pPr>
      <a:lvl2pPr marL="452345" indent="-285692" algn="l" defTabSz="508525" rtl="0" eaLnBrk="1" latinLnBrk="0" hangingPunct="1">
        <a:spcBef>
          <a:spcPct val="20000"/>
        </a:spcBef>
        <a:buClrTx/>
        <a:buFont typeface="Wingdings" panose="05000000000000000000" pitchFamily="2" charset="2"/>
        <a:buChar char="§"/>
        <a:defRPr sz="2000" kern="1200">
          <a:solidFill>
            <a:schemeClr val="tx1"/>
          </a:solidFill>
          <a:latin typeface="Segoe UI" panose="020B0502040204020203" pitchFamily="34" charset="0"/>
          <a:ea typeface="+mn-ea"/>
          <a:cs typeface="Segoe UI" panose="020B0502040204020203" pitchFamily="34" charset="0"/>
        </a:defRPr>
      </a:lvl2pPr>
      <a:lvl3pPr marL="618997" indent="-285692" algn="l" defTabSz="508525" rtl="0" eaLnBrk="1" latinLnBrk="0" hangingPunct="1">
        <a:spcBef>
          <a:spcPct val="20000"/>
        </a:spcBef>
        <a:buClrTx/>
        <a:buFont typeface="Wingdings" panose="05000000000000000000" pitchFamily="2" charset="2"/>
        <a:buChar char="§"/>
        <a:defRPr sz="2000" kern="1200" baseline="0">
          <a:solidFill>
            <a:schemeClr val="tx1"/>
          </a:solidFill>
          <a:latin typeface="Segoe UI" panose="020B0502040204020203" pitchFamily="34" charset="0"/>
          <a:ea typeface="+mn-ea"/>
          <a:cs typeface="Segoe UI" panose="020B0502040204020203" pitchFamily="34" charset="0"/>
        </a:defRPr>
      </a:lvl3pPr>
      <a:lvl4pPr marL="787239" indent="-285692" algn="l" defTabSz="508525" rtl="0" eaLnBrk="1" latinLnBrk="0" hangingPunct="1">
        <a:spcBef>
          <a:spcPct val="20000"/>
        </a:spcBef>
        <a:buClrTx/>
        <a:buFont typeface="Wingdings" panose="05000000000000000000" pitchFamily="2" charset="2"/>
        <a:buChar char="§"/>
        <a:defRPr sz="2000" kern="1200">
          <a:solidFill>
            <a:schemeClr val="tx1"/>
          </a:solidFill>
          <a:latin typeface="Segoe UI" panose="020B0502040204020203" pitchFamily="34" charset="0"/>
          <a:ea typeface="+mn-ea"/>
          <a:cs typeface="Segoe UI" panose="020B0502040204020203" pitchFamily="34" charset="0"/>
        </a:defRPr>
      </a:lvl4pPr>
      <a:lvl5pPr marL="2034099" indent="0" algn="l" defTabSz="508525" rtl="0" eaLnBrk="1" latinLnBrk="0" hangingPunct="1">
        <a:spcBef>
          <a:spcPct val="20000"/>
        </a:spcBef>
        <a:buFont typeface="Arial"/>
        <a:buNone/>
        <a:defRPr sz="1391" kern="1200">
          <a:solidFill>
            <a:schemeClr val="tx1"/>
          </a:solidFill>
          <a:latin typeface="+mn-lt"/>
          <a:ea typeface="+mn-ea"/>
          <a:cs typeface="+mn-cs"/>
        </a:defRPr>
      </a:lvl5pPr>
      <a:lvl6pPr marL="2796888" indent="-254262" algn="l" defTabSz="508525" rtl="0" eaLnBrk="1" latinLnBrk="0" hangingPunct="1">
        <a:spcBef>
          <a:spcPct val="20000"/>
        </a:spcBef>
        <a:buFont typeface="Arial"/>
        <a:buChar char="•"/>
        <a:defRPr sz="2224" kern="1200">
          <a:solidFill>
            <a:schemeClr val="tx1"/>
          </a:solidFill>
          <a:latin typeface="+mn-lt"/>
          <a:ea typeface="+mn-ea"/>
          <a:cs typeface="+mn-cs"/>
        </a:defRPr>
      </a:lvl6pPr>
      <a:lvl7pPr marL="3305411" indent="-254262" algn="l" defTabSz="508525" rtl="0" eaLnBrk="1" latinLnBrk="0" hangingPunct="1">
        <a:spcBef>
          <a:spcPct val="20000"/>
        </a:spcBef>
        <a:buFont typeface="Arial"/>
        <a:buChar char="•"/>
        <a:defRPr sz="2224" kern="1200">
          <a:solidFill>
            <a:schemeClr val="tx1"/>
          </a:solidFill>
          <a:latin typeface="+mn-lt"/>
          <a:ea typeface="+mn-ea"/>
          <a:cs typeface="+mn-cs"/>
        </a:defRPr>
      </a:lvl7pPr>
      <a:lvl8pPr marL="3813934" indent="-254262" algn="l" defTabSz="508525" rtl="0" eaLnBrk="1" latinLnBrk="0" hangingPunct="1">
        <a:spcBef>
          <a:spcPct val="20000"/>
        </a:spcBef>
        <a:buFont typeface="Arial"/>
        <a:buChar char="•"/>
        <a:defRPr sz="2224" kern="1200">
          <a:solidFill>
            <a:schemeClr val="tx1"/>
          </a:solidFill>
          <a:latin typeface="+mn-lt"/>
          <a:ea typeface="+mn-ea"/>
          <a:cs typeface="+mn-cs"/>
        </a:defRPr>
      </a:lvl8pPr>
      <a:lvl9pPr marL="4322460" indent="-254262" algn="l" defTabSz="508525" rtl="0" eaLnBrk="1" latinLnBrk="0" hangingPunct="1">
        <a:spcBef>
          <a:spcPct val="20000"/>
        </a:spcBef>
        <a:buFont typeface="Arial"/>
        <a:buChar char="•"/>
        <a:defRPr sz="2224" kern="1200">
          <a:solidFill>
            <a:schemeClr val="tx1"/>
          </a:solidFill>
          <a:latin typeface="+mn-lt"/>
          <a:ea typeface="+mn-ea"/>
          <a:cs typeface="+mn-cs"/>
        </a:defRPr>
      </a:lvl9pPr>
    </p:bodyStyle>
    <p:otherStyle>
      <a:defPPr>
        <a:defRPr lang="en-US"/>
      </a:defPPr>
      <a:lvl1pPr marL="0" algn="l" defTabSz="508525" rtl="0" eaLnBrk="1" latinLnBrk="0" hangingPunct="1">
        <a:defRPr sz="2016" kern="1200">
          <a:solidFill>
            <a:schemeClr val="tx1"/>
          </a:solidFill>
          <a:latin typeface="+mn-lt"/>
          <a:ea typeface="+mn-ea"/>
          <a:cs typeface="+mn-cs"/>
        </a:defRPr>
      </a:lvl1pPr>
      <a:lvl2pPr marL="508525" algn="l" defTabSz="508525" rtl="0" eaLnBrk="1" latinLnBrk="0" hangingPunct="1">
        <a:defRPr sz="2016" kern="1200">
          <a:solidFill>
            <a:schemeClr val="tx1"/>
          </a:solidFill>
          <a:latin typeface="+mn-lt"/>
          <a:ea typeface="+mn-ea"/>
          <a:cs typeface="+mn-cs"/>
        </a:defRPr>
      </a:lvl2pPr>
      <a:lvl3pPr marL="1017049" algn="l" defTabSz="508525" rtl="0" eaLnBrk="1" latinLnBrk="0" hangingPunct="1">
        <a:defRPr sz="2016" kern="1200">
          <a:solidFill>
            <a:schemeClr val="tx1"/>
          </a:solidFill>
          <a:latin typeface="+mn-lt"/>
          <a:ea typeface="+mn-ea"/>
          <a:cs typeface="+mn-cs"/>
        </a:defRPr>
      </a:lvl3pPr>
      <a:lvl4pPr marL="1525574" algn="l" defTabSz="508525" rtl="0" eaLnBrk="1" latinLnBrk="0" hangingPunct="1">
        <a:defRPr sz="2016" kern="1200">
          <a:solidFill>
            <a:schemeClr val="tx1"/>
          </a:solidFill>
          <a:latin typeface="+mn-lt"/>
          <a:ea typeface="+mn-ea"/>
          <a:cs typeface="+mn-cs"/>
        </a:defRPr>
      </a:lvl4pPr>
      <a:lvl5pPr marL="2034099" algn="l" defTabSz="508525" rtl="0" eaLnBrk="1" latinLnBrk="0" hangingPunct="1">
        <a:defRPr sz="2016" kern="1200">
          <a:solidFill>
            <a:schemeClr val="tx1"/>
          </a:solidFill>
          <a:latin typeface="+mn-lt"/>
          <a:ea typeface="+mn-ea"/>
          <a:cs typeface="+mn-cs"/>
        </a:defRPr>
      </a:lvl5pPr>
      <a:lvl6pPr marL="2542624" algn="l" defTabSz="508525" rtl="0" eaLnBrk="1" latinLnBrk="0" hangingPunct="1">
        <a:defRPr sz="2016" kern="1200">
          <a:solidFill>
            <a:schemeClr val="tx1"/>
          </a:solidFill>
          <a:latin typeface="+mn-lt"/>
          <a:ea typeface="+mn-ea"/>
          <a:cs typeface="+mn-cs"/>
        </a:defRPr>
      </a:lvl6pPr>
      <a:lvl7pPr marL="3051149" algn="l" defTabSz="508525" rtl="0" eaLnBrk="1" latinLnBrk="0" hangingPunct="1">
        <a:defRPr sz="2016" kern="1200">
          <a:solidFill>
            <a:schemeClr val="tx1"/>
          </a:solidFill>
          <a:latin typeface="+mn-lt"/>
          <a:ea typeface="+mn-ea"/>
          <a:cs typeface="+mn-cs"/>
        </a:defRPr>
      </a:lvl7pPr>
      <a:lvl8pPr marL="3559675" algn="l" defTabSz="508525" rtl="0" eaLnBrk="1" latinLnBrk="0" hangingPunct="1">
        <a:defRPr sz="2016" kern="1200">
          <a:solidFill>
            <a:schemeClr val="tx1"/>
          </a:solidFill>
          <a:latin typeface="+mn-lt"/>
          <a:ea typeface="+mn-ea"/>
          <a:cs typeface="+mn-cs"/>
        </a:defRPr>
      </a:lvl8pPr>
      <a:lvl9pPr marL="4068199" algn="l" defTabSz="508525" rtl="0" eaLnBrk="1" latinLnBrk="0" hangingPunct="1">
        <a:defRPr sz="2016" kern="1200">
          <a:solidFill>
            <a:schemeClr val="tx1"/>
          </a:solidFill>
          <a:latin typeface="+mn-lt"/>
          <a:ea typeface="+mn-ea"/>
          <a:cs typeface="+mn-cs"/>
        </a:defRPr>
      </a:lvl9pPr>
    </p:otherStyle>
  </p:txStyles>
  <p:extLst>
    <p:ext uri="{27BBF7A9-308A-43DC-89C8-2F10F3537804}">
      <p15:sldGuideLst xmlns:p15="http://schemas.microsoft.com/office/powerpoint/2012/main">
        <p15:guide id="4" orient="horz" pos="2203">
          <p15:clr>
            <a:srgbClr val="F26B43"/>
          </p15:clr>
        </p15:guide>
        <p15:guide id="5" pos="3917">
          <p15:clr>
            <a:srgbClr val="F26B43"/>
          </p15:clr>
        </p15:guide>
        <p15:guide id="7" orient="horz" pos="283">
          <p15:clr>
            <a:srgbClr val="F26B43"/>
          </p15:clr>
        </p15:guide>
        <p15:guide id="8" pos="7541">
          <p15:clr>
            <a:srgbClr val="F26B43"/>
          </p15:clr>
        </p15:guide>
        <p15:guide id="9" pos="288">
          <p15:clr>
            <a:srgbClr val="F26B43"/>
          </p15:clr>
        </p15:guide>
        <p15:guide id="10" orient="horz" pos="4112">
          <p15:clr>
            <a:srgbClr val="F26B43"/>
          </p15:clr>
        </p15:guide>
        <p15:guide id="11" orient="horz" pos="1147">
          <p15:clr>
            <a:srgbClr val="F26B43"/>
          </p15:clr>
        </p15:guide>
        <p15:guide id="12" pos="4064">
          <p15:clr>
            <a:srgbClr val="F26B43"/>
          </p15:clr>
        </p15:guide>
        <p15:guide id="13" pos="377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600059" y="466301"/>
            <a:ext cx="11239464" cy="565027"/>
          </a:xfrm>
          <a:prstGeom prst="rect">
            <a:avLst/>
          </a:prstGeom>
        </p:spPr>
        <p:txBody>
          <a:bodyPr vert="horz" wrap="square" lIns="0" tIns="0" rIns="0" bIns="0" rtlCol="0" anchor="t">
            <a:spAutoFit/>
          </a:bodyPr>
          <a:lstStyle/>
          <a:p>
            <a:r>
              <a:rPr lang="en-US"/>
              <a:t>Click to edit Master title style</a:t>
            </a:r>
            <a:endParaRPr lang="en-US" dirty="0"/>
          </a:p>
        </p:txBody>
      </p:sp>
      <p:sp>
        <p:nvSpPr>
          <p:cNvPr id="4" name="Text Placeholder 3"/>
          <p:cNvSpPr>
            <a:spLocks noGrp="1"/>
          </p:cNvSpPr>
          <p:nvPr userDrawn="1">
            <p:ph type="body" idx="1"/>
          </p:nvPr>
        </p:nvSpPr>
        <p:spPr>
          <a:xfrm>
            <a:off x="595915" y="1464080"/>
            <a:ext cx="11239464" cy="1644855"/>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436475" cy="6994525"/>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96951" cy="59686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dirty="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8475" cy="298433"/>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dirty="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35"/>
          <a:srcRect l="762"/>
          <a:stretch/>
        </p:blipFill>
        <p:spPr>
          <a:xfrm rot="5400000">
            <a:off x="9654779" y="2900301"/>
            <a:ext cx="6994525" cy="1193925"/>
          </a:xfrm>
          <a:prstGeom prst="rect">
            <a:avLst/>
          </a:prstGeom>
        </p:spPr>
      </p:pic>
    </p:spTree>
    <p:extLst>
      <p:ext uri="{BB962C8B-B14F-4D97-AF65-F5344CB8AC3E}">
        <p14:creationId xmlns:p14="http://schemas.microsoft.com/office/powerpoint/2010/main" val="1769887668"/>
      </p:ext>
    </p:extLst>
  </p:cSld>
  <p:clrMap bg1="lt1" tx1="dk1" bg2="lt2" tx2="dk2" accent1="accent1" accent2="accent2" accent3="accent3" accent4="accent4" accent5="accent5" accent6="accent6" hlink="hlink" folHlink="folHlink"/>
  <p:sldLayoutIdLst>
    <p:sldLayoutId id="2147484598" r:id="rId1"/>
    <p:sldLayoutId id="2147484725" r:id="rId2"/>
    <p:sldLayoutId id="2147484726" r:id="rId3"/>
    <p:sldLayoutId id="2147484727" r:id="rId4"/>
    <p:sldLayoutId id="2147484728" r:id="rId5"/>
    <p:sldLayoutId id="2147484729" r:id="rId6"/>
    <p:sldLayoutId id="2147484730" r:id="rId7"/>
    <p:sldLayoutId id="2147484605" r:id="rId8"/>
    <p:sldLayoutId id="2147484606" r:id="rId9"/>
    <p:sldLayoutId id="2147484607" r:id="rId10"/>
    <p:sldLayoutId id="2147484608" r:id="rId11"/>
    <p:sldLayoutId id="2147484609" r:id="rId12"/>
    <p:sldLayoutId id="2147484610" r:id="rId13"/>
    <p:sldLayoutId id="2147484611" r:id="rId14"/>
    <p:sldLayoutId id="2147484612" r:id="rId15"/>
    <p:sldLayoutId id="2147484613" r:id="rId16"/>
    <p:sldLayoutId id="2147484614" r:id="rId17"/>
    <p:sldLayoutId id="2147484615" r:id="rId18"/>
    <p:sldLayoutId id="2147484616" r:id="rId19"/>
    <p:sldLayoutId id="2147484617" r:id="rId20"/>
    <p:sldLayoutId id="2147484618" r:id="rId21"/>
    <p:sldLayoutId id="2147484619" r:id="rId22"/>
    <p:sldLayoutId id="2147484620" r:id="rId23"/>
    <p:sldLayoutId id="2147484621" r:id="rId24"/>
    <p:sldLayoutId id="2147484622" r:id="rId25"/>
    <p:sldLayoutId id="2147484623" r:id="rId26"/>
    <p:sldLayoutId id="2147484624" r:id="rId27"/>
    <p:sldLayoutId id="2147484625" r:id="rId28"/>
    <p:sldLayoutId id="2147484626" r:id="rId29"/>
    <p:sldLayoutId id="2147484627" r:id="rId30"/>
    <p:sldLayoutId id="2147484628" r:id="rId31"/>
    <p:sldLayoutId id="2147484629" r:id="rId32"/>
    <p:sldLayoutId id="2147484693" r:id="rId33"/>
  </p:sldLayoutIdLst>
  <p:transition>
    <p:fade/>
  </p:transition>
  <p:hf sldNum="0" hdr="0" ftr="0" dt="0"/>
  <p:txStyles>
    <p:titleStyle>
      <a:lvl1pPr algn="l" defTabSz="951304" rtl="0" eaLnBrk="1" latinLnBrk="0" hangingPunct="1">
        <a:lnSpc>
          <a:spcPct val="100000"/>
        </a:lnSpc>
        <a:spcBef>
          <a:spcPct val="0"/>
        </a:spcBef>
        <a:buNone/>
        <a:defRPr lang="en-US" sz="3672" b="0" kern="1200" cap="none" spc="-51" baseline="0" dirty="0" smtClean="0">
          <a:ln w="3175">
            <a:noFill/>
          </a:ln>
          <a:solidFill>
            <a:schemeClr val="tx1"/>
          </a:solidFill>
          <a:effectLst/>
          <a:latin typeface="+mj-lt"/>
          <a:ea typeface="+mn-ea"/>
          <a:cs typeface="Segoe UI" pitchFamily="34" charset="0"/>
        </a:defRPr>
      </a:lvl1pPr>
    </p:titleStyle>
    <p:bodyStyle>
      <a:lvl1pPr marL="233149" marR="0" indent="-233149"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56"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466298" marR="0" indent="-233149"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40" kern="1200" spc="0" baseline="0">
          <a:gradFill>
            <a:gsLst>
              <a:gs pos="1250">
                <a:schemeClr val="tx1"/>
              </a:gs>
              <a:gs pos="100000">
                <a:schemeClr val="tx1"/>
              </a:gs>
            </a:gsLst>
            <a:lin ang="5400000" scaled="0"/>
          </a:gradFill>
          <a:latin typeface="+mn-lt"/>
          <a:ea typeface="+mn-ea"/>
          <a:cs typeface="+mn-cs"/>
        </a:defRPr>
      </a:lvl2pPr>
      <a:lvl3pPr marL="670304" marR="0" indent="-204005"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32" kern="1200" spc="0" baseline="0">
          <a:gradFill>
            <a:gsLst>
              <a:gs pos="1250">
                <a:schemeClr val="tx1"/>
              </a:gs>
              <a:gs pos="100000">
                <a:schemeClr val="tx1"/>
              </a:gs>
            </a:gsLst>
            <a:lin ang="5400000" scaled="0"/>
          </a:gradFill>
          <a:latin typeface="+mn-lt"/>
          <a:ea typeface="+mn-ea"/>
          <a:cs typeface="+mn-cs"/>
        </a:defRPr>
      </a:lvl3pPr>
      <a:lvl4pPr marL="859738" marR="0" indent="-184576"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28" kern="1200" spc="0" baseline="0">
          <a:gradFill>
            <a:gsLst>
              <a:gs pos="1250">
                <a:schemeClr val="tx1"/>
              </a:gs>
              <a:gs pos="100000">
                <a:schemeClr val="tx1"/>
              </a:gs>
            </a:gsLst>
            <a:lin ang="5400000" scaled="0"/>
          </a:gradFill>
          <a:latin typeface="+mn-lt"/>
          <a:ea typeface="+mn-ea"/>
          <a:cs typeface="+mn-cs"/>
        </a:defRPr>
      </a:lvl4pPr>
      <a:lvl5pPr marL="1044314" marR="0" indent="-171624"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28" kern="1200" spc="0" baseline="0">
          <a:gradFill>
            <a:gsLst>
              <a:gs pos="1250">
                <a:schemeClr val="tx1"/>
              </a:gs>
              <a:gs pos="100000">
                <a:schemeClr val="tx1"/>
              </a:gs>
            </a:gsLst>
            <a:lin ang="5400000" scaled="0"/>
          </a:gradFill>
          <a:latin typeface="+mn-lt"/>
          <a:ea typeface="+mn-ea"/>
          <a:cs typeface="+mn-cs"/>
        </a:defRPr>
      </a:lvl5pPr>
      <a:lvl6pPr marL="2616084" indent="-237826" algn="l" defTabSz="951304" rtl="0" eaLnBrk="1" latinLnBrk="0" hangingPunct="1">
        <a:spcBef>
          <a:spcPct val="20000"/>
        </a:spcBef>
        <a:buFont typeface="Arial" pitchFamily="34" charset="0"/>
        <a:buChar char="•"/>
        <a:defRPr sz="2040" kern="1200">
          <a:solidFill>
            <a:schemeClr val="tx1"/>
          </a:solidFill>
          <a:latin typeface="+mn-lt"/>
          <a:ea typeface="+mn-ea"/>
          <a:cs typeface="+mn-cs"/>
        </a:defRPr>
      </a:lvl6pPr>
      <a:lvl7pPr marL="3091737" indent="-237826" algn="l" defTabSz="951304" rtl="0" eaLnBrk="1" latinLnBrk="0" hangingPunct="1">
        <a:spcBef>
          <a:spcPct val="20000"/>
        </a:spcBef>
        <a:buFont typeface="Arial" pitchFamily="34" charset="0"/>
        <a:buChar char="•"/>
        <a:defRPr sz="2040" kern="1200">
          <a:solidFill>
            <a:schemeClr val="tx1"/>
          </a:solidFill>
          <a:latin typeface="+mn-lt"/>
          <a:ea typeface="+mn-ea"/>
          <a:cs typeface="+mn-cs"/>
        </a:defRPr>
      </a:lvl7pPr>
      <a:lvl8pPr marL="3567389" indent="-237826" algn="l" defTabSz="951304" rtl="0" eaLnBrk="1" latinLnBrk="0" hangingPunct="1">
        <a:spcBef>
          <a:spcPct val="20000"/>
        </a:spcBef>
        <a:buFont typeface="Arial" pitchFamily="34" charset="0"/>
        <a:buChar char="•"/>
        <a:defRPr sz="2040" kern="1200">
          <a:solidFill>
            <a:schemeClr val="tx1"/>
          </a:solidFill>
          <a:latin typeface="+mn-lt"/>
          <a:ea typeface="+mn-ea"/>
          <a:cs typeface="+mn-cs"/>
        </a:defRPr>
      </a:lvl8pPr>
      <a:lvl9pPr marL="4043042" indent="-237826" algn="l" defTabSz="951304" rtl="0" eaLnBrk="1" latinLnBrk="0" hangingPunct="1">
        <a:spcBef>
          <a:spcPct val="20000"/>
        </a:spcBef>
        <a:buFont typeface="Arial" pitchFamily="34" charset="0"/>
        <a:buChar char="•"/>
        <a:defRPr sz="2040" kern="1200">
          <a:solidFill>
            <a:schemeClr val="tx1"/>
          </a:solidFill>
          <a:latin typeface="+mn-lt"/>
          <a:ea typeface="+mn-ea"/>
          <a:cs typeface="+mn-cs"/>
        </a:defRPr>
      </a:lvl9pPr>
    </p:bodyStyle>
    <p:otherStyle>
      <a:defPPr>
        <a:defRPr lang="en-US"/>
      </a:defPPr>
      <a:lvl1pPr marL="0" algn="l" defTabSz="951304" rtl="0" eaLnBrk="1" latinLnBrk="0" hangingPunct="1">
        <a:defRPr sz="1836" kern="1200">
          <a:solidFill>
            <a:schemeClr val="tx1"/>
          </a:solidFill>
          <a:latin typeface="+mn-lt"/>
          <a:ea typeface="+mn-ea"/>
          <a:cs typeface="+mn-cs"/>
        </a:defRPr>
      </a:lvl1pPr>
      <a:lvl2pPr marL="475652" algn="l" defTabSz="951304" rtl="0" eaLnBrk="1" latinLnBrk="0" hangingPunct="1">
        <a:defRPr sz="1836" kern="1200">
          <a:solidFill>
            <a:schemeClr val="tx1"/>
          </a:solidFill>
          <a:latin typeface="+mn-lt"/>
          <a:ea typeface="+mn-ea"/>
          <a:cs typeface="+mn-cs"/>
        </a:defRPr>
      </a:lvl2pPr>
      <a:lvl3pPr marL="951304" algn="l" defTabSz="951304" rtl="0" eaLnBrk="1" latinLnBrk="0" hangingPunct="1">
        <a:defRPr sz="1836" kern="1200">
          <a:solidFill>
            <a:schemeClr val="tx1"/>
          </a:solidFill>
          <a:latin typeface="+mn-lt"/>
          <a:ea typeface="+mn-ea"/>
          <a:cs typeface="+mn-cs"/>
        </a:defRPr>
      </a:lvl3pPr>
      <a:lvl4pPr marL="1426955" algn="l" defTabSz="951304" rtl="0" eaLnBrk="1" latinLnBrk="0" hangingPunct="1">
        <a:defRPr sz="1836" kern="1200">
          <a:solidFill>
            <a:schemeClr val="tx1"/>
          </a:solidFill>
          <a:latin typeface="+mn-lt"/>
          <a:ea typeface="+mn-ea"/>
          <a:cs typeface="+mn-cs"/>
        </a:defRPr>
      </a:lvl4pPr>
      <a:lvl5pPr marL="1902607" algn="l" defTabSz="951304" rtl="0" eaLnBrk="1" latinLnBrk="0" hangingPunct="1">
        <a:defRPr sz="1836" kern="1200">
          <a:solidFill>
            <a:schemeClr val="tx1"/>
          </a:solidFill>
          <a:latin typeface="+mn-lt"/>
          <a:ea typeface="+mn-ea"/>
          <a:cs typeface="+mn-cs"/>
        </a:defRPr>
      </a:lvl5pPr>
      <a:lvl6pPr marL="2378260" algn="l" defTabSz="951304" rtl="0" eaLnBrk="1" latinLnBrk="0" hangingPunct="1">
        <a:defRPr sz="1836" kern="1200">
          <a:solidFill>
            <a:schemeClr val="tx1"/>
          </a:solidFill>
          <a:latin typeface="+mn-lt"/>
          <a:ea typeface="+mn-ea"/>
          <a:cs typeface="+mn-cs"/>
        </a:defRPr>
      </a:lvl6pPr>
      <a:lvl7pPr marL="2853911" algn="l" defTabSz="951304" rtl="0" eaLnBrk="1" latinLnBrk="0" hangingPunct="1">
        <a:defRPr sz="1836" kern="1200">
          <a:solidFill>
            <a:schemeClr val="tx1"/>
          </a:solidFill>
          <a:latin typeface="+mn-lt"/>
          <a:ea typeface="+mn-ea"/>
          <a:cs typeface="+mn-cs"/>
        </a:defRPr>
      </a:lvl7pPr>
      <a:lvl8pPr marL="3329562" algn="l" defTabSz="951304" rtl="0" eaLnBrk="1" latinLnBrk="0" hangingPunct="1">
        <a:defRPr sz="1836" kern="1200">
          <a:solidFill>
            <a:schemeClr val="tx1"/>
          </a:solidFill>
          <a:latin typeface="+mn-lt"/>
          <a:ea typeface="+mn-ea"/>
          <a:cs typeface="+mn-cs"/>
        </a:defRPr>
      </a:lvl8pPr>
      <a:lvl9pPr marL="3805215" algn="l" defTabSz="951304" rtl="0" eaLnBrk="1" latinLnBrk="0" hangingPunct="1">
        <a:defRPr sz="1836"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600059" y="466301"/>
            <a:ext cx="11239464" cy="565027"/>
          </a:xfrm>
          <a:prstGeom prst="rect">
            <a:avLst/>
          </a:prstGeom>
        </p:spPr>
        <p:txBody>
          <a:bodyPr vert="horz" wrap="square" lIns="0" tIns="0" rIns="0" bIns="0" rtlCol="0" anchor="t">
            <a:spAutoFit/>
          </a:bodyPr>
          <a:lstStyle/>
          <a:p>
            <a:r>
              <a:rPr lang="en-US" dirty="0"/>
              <a:t>Click to edit Master title style</a:t>
            </a:r>
          </a:p>
        </p:txBody>
      </p:sp>
      <p:sp>
        <p:nvSpPr>
          <p:cNvPr id="4" name="Text Placeholder 3"/>
          <p:cNvSpPr>
            <a:spLocks noGrp="1"/>
          </p:cNvSpPr>
          <p:nvPr userDrawn="1">
            <p:ph type="body" idx="1"/>
          </p:nvPr>
        </p:nvSpPr>
        <p:spPr>
          <a:xfrm>
            <a:off x="595915" y="1464080"/>
            <a:ext cx="11239464" cy="1644855"/>
          </a:xfrm>
          <a:prstGeom prst="rect">
            <a:avLst/>
          </a:prstGeom>
        </p:spPr>
        <p:txBody>
          <a:bodyPr vert="horz" wrap="square" lIns="0" tIns="0" rIns="0" bIns="0" rtlCol="0">
            <a:sp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9" name="NEW Brand Colors 2018">
            <a:extLst>
              <a:ext uri="{FF2B5EF4-FFF2-40B4-BE49-F238E27FC236}">
                <a16:creationId xmlns:a16="http://schemas.microsoft.com/office/drawing/2014/main" id="{9D5783B5-1069-4509-929A-C02C0B0887F7}"/>
              </a:ext>
            </a:extLst>
          </p:cNvPr>
          <p:cNvPicPr>
            <a:picLocks noChangeAspect="1"/>
          </p:cNvPicPr>
          <p:nvPr userDrawn="1"/>
        </p:nvPicPr>
        <p:blipFill>
          <a:blip r:embed="rId21"/>
          <a:stretch>
            <a:fillRect/>
          </a:stretch>
        </p:blipFill>
        <p:spPr>
          <a:xfrm rot="5400000">
            <a:off x="9475748" y="3001154"/>
            <a:ext cx="6994525" cy="992217"/>
          </a:xfrm>
          <a:prstGeom prst="rect">
            <a:avLst/>
          </a:prstGeom>
        </p:spPr>
      </p:pic>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436475" cy="6994525"/>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96951" cy="59686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dirty="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8475" cy="298433"/>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dirty="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3852066119"/>
      </p:ext>
    </p:extLst>
  </p:cSld>
  <p:clrMap bg1="lt1" tx1="dk1" bg2="lt2" tx2="dk2" accent1="accent1" accent2="accent2" accent3="accent3" accent4="accent4" accent5="accent5" accent6="accent6" hlink="hlink" folHlink="folHlink"/>
  <p:sldLayoutIdLst>
    <p:sldLayoutId id="2147484632" r:id="rId1"/>
    <p:sldLayoutId id="2147484633" r:id="rId2"/>
    <p:sldLayoutId id="2147484634" r:id="rId3"/>
    <p:sldLayoutId id="2147484635" r:id="rId4"/>
    <p:sldLayoutId id="2147484636" r:id="rId5"/>
    <p:sldLayoutId id="2147484637" r:id="rId6"/>
    <p:sldLayoutId id="2147484638" r:id="rId7"/>
    <p:sldLayoutId id="2147484639" r:id="rId8"/>
    <p:sldLayoutId id="2147484640" r:id="rId9"/>
    <p:sldLayoutId id="2147484641" r:id="rId10"/>
    <p:sldLayoutId id="2147484642" r:id="rId11"/>
    <p:sldLayoutId id="2147484648" r:id="rId12"/>
    <p:sldLayoutId id="2147484649" r:id="rId13"/>
    <p:sldLayoutId id="2147484650" r:id="rId14"/>
    <p:sldLayoutId id="2147484651" r:id="rId15"/>
    <p:sldLayoutId id="2147484652" r:id="rId16"/>
    <p:sldLayoutId id="2147484653" r:id="rId17"/>
    <p:sldLayoutId id="2147484654" r:id="rId18"/>
    <p:sldLayoutId id="2147484655" r:id="rId19"/>
  </p:sldLayoutIdLst>
  <p:transition>
    <p:fade/>
  </p:transition>
  <p:hf sldNum="0" hdr="0" ftr="0" dt="0"/>
  <p:txStyles>
    <p:titleStyle>
      <a:lvl1pPr algn="l" defTabSz="951304" rtl="0" eaLnBrk="1" latinLnBrk="0" hangingPunct="1">
        <a:lnSpc>
          <a:spcPct val="100000"/>
        </a:lnSpc>
        <a:spcBef>
          <a:spcPct val="0"/>
        </a:spcBef>
        <a:buNone/>
        <a:defRPr lang="en-US" sz="3672" b="0" kern="1200" cap="none" spc="-51"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33149" marR="0" indent="-233149"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56" kern="1200" spc="0" baseline="0">
          <a:gradFill>
            <a:gsLst>
              <a:gs pos="1250">
                <a:schemeClr val="tx1"/>
              </a:gs>
              <a:gs pos="100000">
                <a:schemeClr val="tx1"/>
              </a:gs>
            </a:gsLst>
            <a:lin ang="5400000" scaled="0"/>
          </a:gradFill>
          <a:latin typeface="Segoe UI Semilight" panose="020B0402040204020203" pitchFamily="34" charset="0"/>
          <a:ea typeface="+mn-ea"/>
          <a:cs typeface="Segoe UI Semilight" panose="020B0402040204020203" pitchFamily="34" charset="0"/>
        </a:defRPr>
      </a:lvl1pPr>
      <a:lvl2pPr marL="466298" marR="0" indent="-233149"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40" kern="1200" spc="0" baseline="0">
          <a:gradFill>
            <a:gsLst>
              <a:gs pos="1250">
                <a:schemeClr val="tx1"/>
              </a:gs>
              <a:gs pos="100000">
                <a:schemeClr val="tx1"/>
              </a:gs>
            </a:gsLst>
            <a:lin ang="5400000" scaled="0"/>
          </a:gradFill>
          <a:latin typeface="+mn-lt"/>
          <a:ea typeface="+mn-ea"/>
          <a:cs typeface="+mn-cs"/>
        </a:defRPr>
      </a:lvl2pPr>
      <a:lvl3pPr marL="670304" marR="0" indent="-204005"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32" kern="1200" spc="0" baseline="0">
          <a:gradFill>
            <a:gsLst>
              <a:gs pos="1250">
                <a:schemeClr val="tx1"/>
              </a:gs>
              <a:gs pos="100000">
                <a:schemeClr val="tx1"/>
              </a:gs>
            </a:gsLst>
            <a:lin ang="5400000" scaled="0"/>
          </a:gradFill>
          <a:latin typeface="+mn-lt"/>
          <a:ea typeface="+mn-ea"/>
          <a:cs typeface="+mn-cs"/>
        </a:defRPr>
      </a:lvl3pPr>
      <a:lvl4pPr marL="859738" marR="0" indent="-184576"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28" kern="1200" spc="0" baseline="0">
          <a:gradFill>
            <a:gsLst>
              <a:gs pos="1250">
                <a:schemeClr val="tx1"/>
              </a:gs>
              <a:gs pos="100000">
                <a:schemeClr val="tx1"/>
              </a:gs>
            </a:gsLst>
            <a:lin ang="5400000" scaled="0"/>
          </a:gradFill>
          <a:latin typeface="+mn-lt"/>
          <a:ea typeface="+mn-ea"/>
          <a:cs typeface="+mn-cs"/>
        </a:defRPr>
      </a:lvl4pPr>
      <a:lvl5pPr marL="1044314" marR="0" indent="-171624"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28" kern="1200" spc="0" baseline="0">
          <a:gradFill>
            <a:gsLst>
              <a:gs pos="1250">
                <a:schemeClr val="tx1"/>
              </a:gs>
              <a:gs pos="100000">
                <a:schemeClr val="tx1"/>
              </a:gs>
            </a:gsLst>
            <a:lin ang="5400000" scaled="0"/>
          </a:gradFill>
          <a:latin typeface="+mn-lt"/>
          <a:ea typeface="+mn-ea"/>
          <a:cs typeface="+mn-cs"/>
        </a:defRPr>
      </a:lvl5pPr>
      <a:lvl6pPr marL="2616084" indent="-237826" algn="l" defTabSz="951304" rtl="0" eaLnBrk="1" latinLnBrk="0" hangingPunct="1">
        <a:spcBef>
          <a:spcPct val="20000"/>
        </a:spcBef>
        <a:buFont typeface="Arial" pitchFamily="34" charset="0"/>
        <a:buChar char="•"/>
        <a:defRPr sz="2040" kern="1200">
          <a:solidFill>
            <a:schemeClr val="tx1"/>
          </a:solidFill>
          <a:latin typeface="+mn-lt"/>
          <a:ea typeface="+mn-ea"/>
          <a:cs typeface="+mn-cs"/>
        </a:defRPr>
      </a:lvl6pPr>
      <a:lvl7pPr marL="3091737" indent="-237826" algn="l" defTabSz="951304" rtl="0" eaLnBrk="1" latinLnBrk="0" hangingPunct="1">
        <a:spcBef>
          <a:spcPct val="20000"/>
        </a:spcBef>
        <a:buFont typeface="Arial" pitchFamily="34" charset="0"/>
        <a:buChar char="•"/>
        <a:defRPr sz="2040" kern="1200">
          <a:solidFill>
            <a:schemeClr val="tx1"/>
          </a:solidFill>
          <a:latin typeface="+mn-lt"/>
          <a:ea typeface="+mn-ea"/>
          <a:cs typeface="+mn-cs"/>
        </a:defRPr>
      </a:lvl7pPr>
      <a:lvl8pPr marL="3567389" indent="-237826" algn="l" defTabSz="951304" rtl="0" eaLnBrk="1" latinLnBrk="0" hangingPunct="1">
        <a:spcBef>
          <a:spcPct val="20000"/>
        </a:spcBef>
        <a:buFont typeface="Arial" pitchFamily="34" charset="0"/>
        <a:buChar char="•"/>
        <a:defRPr sz="2040" kern="1200">
          <a:solidFill>
            <a:schemeClr val="tx1"/>
          </a:solidFill>
          <a:latin typeface="+mn-lt"/>
          <a:ea typeface="+mn-ea"/>
          <a:cs typeface="+mn-cs"/>
        </a:defRPr>
      </a:lvl8pPr>
      <a:lvl9pPr marL="4043042" indent="-237826" algn="l" defTabSz="951304" rtl="0" eaLnBrk="1" latinLnBrk="0" hangingPunct="1">
        <a:spcBef>
          <a:spcPct val="20000"/>
        </a:spcBef>
        <a:buFont typeface="Arial" pitchFamily="34" charset="0"/>
        <a:buChar char="•"/>
        <a:defRPr sz="2040" kern="1200">
          <a:solidFill>
            <a:schemeClr val="tx1"/>
          </a:solidFill>
          <a:latin typeface="+mn-lt"/>
          <a:ea typeface="+mn-ea"/>
          <a:cs typeface="+mn-cs"/>
        </a:defRPr>
      </a:lvl9pPr>
    </p:bodyStyle>
    <p:otherStyle>
      <a:defPPr>
        <a:defRPr lang="en-US"/>
      </a:defPPr>
      <a:lvl1pPr marL="0" algn="l" defTabSz="951304" rtl="0" eaLnBrk="1" latinLnBrk="0" hangingPunct="1">
        <a:defRPr sz="1836" kern="1200">
          <a:solidFill>
            <a:schemeClr val="tx1"/>
          </a:solidFill>
          <a:latin typeface="+mn-lt"/>
          <a:ea typeface="+mn-ea"/>
          <a:cs typeface="+mn-cs"/>
        </a:defRPr>
      </a:lvl1pPr>
      <a:lvl2pPr marL="475652" algn="l" defTabSz="951304" rtl="0" eaLnBrk="1" latinLnBrk="0" hangingPunct="1">
        <a:defRPr sz="1836" kern="1200">
          <a:solidFill>
            <a:schemeClr val="tx1"/>
          </a:solidFill>
          <a:latin typeface="+mn-lt"/>
          <a:ea typeface="+mn-ea"/>
          <a:cs typeface="+mn-cs"/>
        </a:defRPr>
      </a:lvl2pPr>
      <a:lvl3pPr marL="951304" algn="l" defTabSz="951304" rtl="0" eaLnBrk="1" latinLnBrk="0" hangingPunct="1">
        <a:defRPr sz="1836" kern="1200">
          <a:solidFill>
            <a:schemeClr val="tx1"/>
          </a:solidFill>
          <a:latin typeface="+mn-lt"/>
          <a:ea typeface="+mn-ea"/>
          <a:cs typeface="+mn-cs"/>
        </a:defRPr>
      </a:lvl3pPr>
      <a:lvl4pPr marL="1426955" algn="l" defTabSz="951304" rtl="0" eaLnBrk="1" latinLnBrk="0" hangingPunct="1">
        <a:defRPr sz="1836" kern="1200">
          <a:solidFill>
            <a:schemeClr val="tx1"/>
          </a:solidFill>
          <a:latin typeface="+mn-lt"/>
          <a:ea typeface="+mn-ea"/>
          <a:cs typeface="+mn-cs"/>
        </a:defRPr>
      </a:lvl4pPr>
      <a:lvl5pPr marL="1902607" algn="l" defTabSz="951304" rtl="0" eaLnBrk="1" latinLnBrk="0" hangingPunct="1">
        <a:defRPr sz="1836" kern="1200">
          <a:solidFill>
            <a:schemeClr val="tx1"/>
          </a:solidFill>
          <a:latin typeface="+mn-lt"/>
          <a:ea typeface="+mn-ea"/>
          <a:cs typeface="+mn-cs"/>
        </a:defRPr>
      </a:lvl5pPr>
      <a:lvl6pPr marL="2378260" algn="l" defTabSz="951304" rtl="0" eaLnBrk="1" latinLnBrk="0" hangingPunct="1">
        <a:defRPr sz="1836" kern="1200">
          <a:solidFill>
            <a:schemeClr val="tx1"/>
          </a:solidFill>
          <a:latin typeface="+mn-lt"/>
          <a:ea typeface="+mn-ea"/>
          <a:cs typeface="+mn-cs"/>
        </a:defRPr>
      </a:lvl6pPr>
      <a:lvl7pPr marL="2853911" algn="l" defTabSz="951304" rtl="0" eaLnBrk="1" latinLnBrk="0" hangingPunct="1">
        <a:defRPr sz="1836" kern="1200">
          <a:solidFill>
            <a:schemeClr val="tx1"/>
          </a:solidFill>
          <a:latin typeface="+mn-lt"/>
          <a:ea typeface="+mn-ea"/>
          <a:cs typeface="+mn-cs"/>
        </a:defRPr>
      </a:lvl7pPr>
      <a:lvl8pPr marL="3329562" algn="l" defTabSz="951304" rtl="0" eaLnBrk="1" latinLnBrk="0" hangingPunct="1">
        <a:defRPr sz="1836" kern="1200">
          <a:solidFill>
            <a:schemeClr val="tx1"/>
          </a:solidFill>
          <a:latin typeface="+mn-lt"/>
          <a:ea typeface="+mn-ea"/>
          <a:cs typeface="+mn-cs"/>
        </a:defRPr>
      </a:lvl8pPr>
      <a:lvl9pPr marL="3805215" algn="l" defTabSz="951304" rtl="0" eaLnBrk="1" latinLnBrk="0" hangingPunct="1">
        <a:defRPr sz="1836"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600059" y="466301"/>
            <a:ext cx="11239464" cy="565027"/>
          </a:xfrm>
          <a:prstGeom prst="rect">
            <a:avLst/>
          </a:prstGeom>
        </p:spPr>
        <p:txBody>
          <a:bodyPr vert="horz" wrap="square" lIns="0" tIns="0" rIns="0" bIns="0" rtlCol="0" anchor="t">
            <a:spAutoFit/>
          </a:bodyPr>
          <a:lstStyle/>
          <a:p>
            <a:r>
              <a:rPr lang="en-US"/>
              <a:t>Click to edit Master title style</a:t>
            </a:r>
            <a:endParaRPr lang="en-US" dirty="0"/>
          </a:p>
        </p:txBody>
      </p:sp>
      <p:sp>
        <p:nvSpPr>
          <p:cNvPr id="4" name="Text Placeholder 3"/>
          <p:cNvSpPr>
            <a:spLocks noGrp="1"/>
          </p:cNvSpPr>
          <p:nvPr userDrawn="1">
            <p:ph type="body" idx="1"/>
          </p:nvPr>
        </p:nvSpPr>
        <p:spPr>
          <a:xfrm>
            <a:off x="595915" y="1464080"/>
            <a:ext cx="11239464" cy="1644855"/>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436475" cy="6994525"/>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96951" cy="59686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dirty="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8475" cy="298433"/>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dirty="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34"/>
          <a:srcRect l="762"/>
          <a:stretch/>
        </p:blipFill>
        <p:spPr>
          <a:xfrm rot="5400000">
            <a:off x="9654779" y="2900301"/>
            <a:ext cx="6994525" cy="1193925"/>
          </a:xfrm>
          <a:prstGeom prst="rect">
            <a:avLst/>
          </a:prstGeom>
        </p:spPr>
      </p:pic>
    </p:spTree>
    <p:extLst>
      <p:ext uri="{BB962C8B-B14F-4D97-AF65-F5344CB8AC3E}">
        <p14:creationId xmlns:p14="http://schemas.microsoft.com/office/powerpoint/2010/main" val="2190870248"/>
      </p:ext>
    </p:extLst>
  </p:cSld>
  <p:clrMap bg1="lt1" tx1="dk1" bg2="lt2" tx2="dk2" accent1="accent1" accent2="accent2" accent3="accent3" accent4="accent4" accent5="accent5" accent6="accent6" hlink="hlink" folHlink="folHlink"/>
  <p:sldLayoutIdLst>
    <p:sldLayoutId id="2147484658" r:id="rId1"/>
    <p:sldLayoutId id="2147484659" r:id="rId2"/>
    <p:sldLayoutId id="2147484660" r:id="rId3"/>
    <p:sldLayoutId id="2147484661" r:id="rId4"/>
    <p:sldLayoutId id="2147484662" r:id="rId5"/>
    <p:sldLayoutId id="2147484663" r:id="rId6"/>
    <p:sldLayoutId id="2147484664" r:id="rId7"/>
    <p:sldLayoutId id="2147484665" r:id="rId8"/>
    <p:sldLayoutId id="2147484666" r:id="rId9"/>
    <p:sldLayoutId id="2147484667" r:id="rId10"/>
    <p:sldLayoutId id="2147484668" r:id="rId11"/>
    <p:sldLayoutId id="2147484669" r:id="rId12"/>
    <p:sldLayoutId id="2147484670" r:id="rId13"/>
    <p:sldLayoutId id="2147484671" r:id="rId14"/>
    <p:sldLayoutId id="2147484672" r:id="rId15"/>
    <p:sldLayoutId id="2147484673" r:id="rId16"/>
    <p:sldLayoutId id="2147484674" r:id="rId17"/>
    <p:sldLayoutId id="2147484675" r:id="rId18"/>
    <p:sldLayoutId id="2147484676" r:id="rId19"/>
    <p:sldLayoutId id="2147484677" r:id="rId20"/>
    <p:sldLayoutId id="2147484678" r:id="rId21"/>
    <p:sldLayoutId id="2147484679" r:id="rId22"/>
    <p:sldLayoutId id="2147484680" r:id="rId23"/>
    <p:sldLayoutId id="2147484681" r:id="rId24"/>
    <p:sldLayoutId id="2147484682" r:id="rId25"/>
    <p:sldLayoutId id="2147484683" r:id="rId26"/>
    <p:sldLayoutId id="2147484684" r:id="rId27"/>
    <p:sldLayoutId id="2147484685" r:id="rId28"/>
    <p:sldLayoutId id="2147484686" r:id="rId29"/>
    <p:sldLayoutId id="2147484687" r:id="rId30"/>
    <p:sldLayoutId id="2147484688" r:id="rId31"/>
    <p:sldLayoutId id="2147484689" r:id="rId32"/>
  </p:sldLayoutIdLst>
  <p:transition>
    <p:fade/>
  </p:transition>
  <p:hf sldNum="0" hdr="0" ftr="0" dt="0"/>
  <p:txStyles>
    <p:titleStyle>
      <a:lvl1pPr algn="l" defTabSz="951304" rtl="0" eaLnBrk="1" latinLnBrk="0" hangingPunct="1">
        <a:lnSpc>
          <a:spcPct val="100000"/>
        </a:lnSpc>
        <a:spcBef>
          <a:spcPct val="0"/>
        </a:spcBef>
        <a:buNone/>
        <a:defRPr lang="en-US" sz="3672" b="0" kern="1200" cap="none" spc="-51" baseline="0" dirty="0" smtClean="0">
          <a:ln w="3175">
            <a:noFill/>
          </a:ln>
          <a:solidFill>
            <a:schemeClr val="tx1"/>
          </a:solidFill>
          <a:effectLst/>
          <a:latin typeface="+mj-lt"/>
          <a:ea typeface="+mn-ea"/>
          <a:cs typeface="Segoe UI" pitchFamily="34" charset="0"/>
        </a:defRPr>
      </a:lvl1pPr>
    </p:titleStyle>
    <p:bodyStyle>
      <a:lvl1pPr marL="233149" marR="0" indent="-233149"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56"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466298" marR="0" indent="-233149"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40" kern="1200" spc="0" baseline="0">
          <a:gradFill>
            <a:gsLst>
              <a:gs pos="1250">
                <a:schemeClr val="tx1"/>
              </a:gs>
              <a:gs pos="100000">
                <a:schemeClr val="tx1"/>
              </a:gs>
            </a:gsLst>
            <a:lin ang="5400000" scaled="0"/>
          </a:gradFill>
          <a:latin typeface="+mn-lt"/>
          <a:ea typeface="+mn-ea"/>
          <a:cs typeface="+mn-cs"/>
        </a:defRPr>
      </a:lvl2pPr>
      <a:lvl3pPr marL="670304" marR="0" indent="-204005"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32" kern="1200" spc="0" baseline="0">
          <a:gradFill>
            <a:gsLst>
              <a:gs pos="1250">
                <a:schemeClr val="tx1"/>
              </a:gs>
              <a:gs pos="100000">
                <a:schemeClr val="tx1"/>
              </a:gs>
            </a:gsLst>
            <a:lin ang="5400000" scaled="0"/>
          </a:gradFill>
          <a:latin typeface="+mn-lt"/>
          <a:ea typeface="+mn-ea"/>
          <a:cs typeface="+mn-cs"/>
        </a:defRPr>
      </a:lvl3pPr>
      <a:lvl4pPr marL="859738" marR="0" indent="-184576"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28" kern="1200" spc="0" baseline="0">
          <a:gradFill>
            <a:gsLst>
              <a:gs pos="1250">
                <a:schemeClr val="tx1"/>
              </a:gs>
              <a:gs pos="100000">
                <a:schemeClr val="tx1"/>
              </a:gs>
            </a:gsLst>
            <a:lin ang="5400000" scaled="0"/>
          </a:gradFill>
          <a:latin typeface="+mn-lt"/>
          <a:ea typeface="+mn-ea"/>
          <a:cs typeface="+mn-cs"/>
        </a:defRPr>
      </a:lvl4pPr>
      <a:lvl5pPr marL="1044314" marR="0" indent="-171624"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28" kern="1200" spc="0" baseline="0">
          <a:gradFill>
            <a:gsLst>
              <a:gs pos="1250">
                <a:schemeClr val="tx1"/>
              </a:gs>
              <a:gs pos="100000">
                <a:schemeClr val="tx1"/>
              </a:gs>
            </a:gsLst>
            <a:lin ang="5400000" scaled="0"/>
          </a:gradFill>
          <a:latin typeface="+mn-lt"/>
          <a:ea typeface="+mn-ea"/>
          <a:cs typeface="+mn-cs"/>
        </a:defRPr>
      </a:lvl5pPr>
      <a:lvl6pPr marL="2616084" indent="-237826" algn="l" defTabSz="951304" rtl="0" eaLnBrk="1" latinLnBrk="0" hangingPunct="1">
        <a:spcBef>
          <a:spcPct val="20000"/>
        </a:spcBef>
        <a:buFont typeface="Arial" pitchFamily="34" charset="0"/>
        <a:buChar char="•"/>
        <a:defRPr sz="2040" kern="1200">
          <a:solidFill>
            <a:schemeClr val="tx1"/>
          </a:solidFill>
          <a:latin typeface="+mn-lt"/>
          <a:ea typeface="+mn-ea"/>
          <a:cs typeface="+mn-cs"/>
        </a:defRPr>
      </a:lvl6pPr>
      <a:lvl7pPr marL="3091737" indent="-237826" algn="l" defTabSz="951304" rtl="0" eaLnBrk="1" latinLnBrk="0" hangingPunct="1">
        <a:spcBef>
          <a:spcPct val="20000"/>
        </a:spcBef>
        <a:buFont typeface="Arial" pitchFamily="34" charset="0"/>
        <a:buChar char="•"/>
        <a:defRPr sz="2040" kern="1200">
          <a:solidFill>
            <a:schemeClr val="tx1"/>
          </a:solidFill>
          <a:latin typeface="+mn-lt"/>
          <a:ea typeface="+mn-ea"/>
          <a:cs typeface="+mn-cs"/>
        </a:defRPr>
      </a:lvl7pPr>
      <a:lvl8pPr marL="3567389" indent="-237826" algn="l" defTabSz="951304" rtl="0" eaLnBrk="1" latinLnBrk="0" hangingPunct="1">
        <a:spcBef>
          <a:spcPct val="20000"/>
        </a:spcBef>
        <a:buFont typeface="Arial" pitchFamily="34" charset="0"/>
        <a:buChar char="•"/>
        <a:defRPr sz="2040" kern="1200">
          <a:solidFill>
            <a:schemeClr val="tx1"/>
          </a:solidFill>
          <a:latin typeface="+mn-lt"/>
          <a:ea typeface="+mn-ea"/>
          <a:cs typeface="+mn-cs"/>
        </a:defRPr>
      </a:lvl8pPr>
      <a:lvl9pPr marL="4043042" indent="-237826" algn="l" defTabSz="951304" rtl="0" eaLnBrk="1" latinLnBrk="0" hangingPunct="1">
        <a:spcBef>
          <a:spcPct val="20000"/>
        </a:spcBef>
        <a:buFont typeface="Arial" pitchFamily="34" charset="0"/>
        <a:buChar char="•"/>
        <a:defRPr sz="2040" kern="1200">
          <a:solidFill>
            <a:schemeClr val="tx1"/>
          </a:solidFill>
          <a:latin typeface="+mn-lt"/>
          <a:ea typeface="+mn-ea"/>
          <a:cs typeface="+mn-cs"/>
        </a:defRPr>
      </a:lvl9pPr>
    </p:bodyStyle>
    <p:otherStyle>
      <a:defPPr>
        <a:defRPr lang="en-US"/>
      </a:defPPr>
      <a:lvl1pPr marL="0" algn="l" defTabSz="951304" rtl="0" eaLnBrk="1" latinLnBrk="0" hangingPunct="1">
        <a:defRPr sz="1836" kern="1200">
          <a:solidFill>
            <a:schemeClr val="tx1"/>
          </a:solidFill>
          <a:latin typeface="+mn-lt"/>
          <a:ea typeface="+mn-ea"/>
          <a:cs typeface="+mn-cs"/>
        </a:defRPr>
      </a:lvl1pPr>
      <a:lvl2pPr marL="475652" algn="l" defTabSz="951304" rtl="0" eaLnBrk="1" latinLnBrk="0" hangingPunct="1">
        <a:defRPr sz="1836" kern="1200">
          <a:solidFill>
            <a:schemeClr val="tx1"/>
          </a:solidFill>
          <a:latin typeface="+mn-lt"/>
          <a:ea typeface="+mn-ea"/>
          <a:cs typeface="+mn-cs"/>
        </a:defRPr>
      </a:lvl2pPr>
      <a:lvl3pPr marL="951304" algn="l" defTabSz="951304" rtl="0" eaLnBrk="1" latinLnBrk="0" hangingPunct="1">
        <a:defRPr sz="1836" kern="1200">
          <a:solidFill>
            <a:schemeClr val="tx1"/>
          </a:solidFill>
          <a:latin typeface="+mn-lt"/>
          <a:ea typeface="+mn-ea"/>
          <a:cs typeface="+mn-cs"/>
        </a:defRPr>
      </a:lvl3pPr>
      <a:lvl4pPr marL="1426955" algn="l" defTabSz="951304" rtl="0" eaLnBrk="1" latinLnBrk="0" hangingPunct="1">
        <a:defRPr sz="1836" kern="1200">
          <a:solidFill>
            <a:schemeClr val="tx1"/>
          </a:solidFill>
          <a:latin typeface="+mn-lt"/>
          <a:ea typeface="+mn-ea"/>
          <a:cs typeface="+mn-cs"/>
        </a:defRPr>
      </a:lvl4pPr>
      <a:lvl5pPr marL="1902607" algn="l" defTabSz="951304" rtl="0" eaLnBrk="1" latinLnBrk="0" hangingPunct="1">
        <a:defRPr sz="1836" kern="1200">
          <a:solidFill>
            <a:schemeClr val="tx1"/>
          </a:solidFill>
          <a:latin typeface="+mn-lt"/>
          <a:ea typeface="+mn-ea"/>
          <a:cs typeface="+mn-cs"/>
        </a:defRPr>
      </a:lvl5pPr>
      <a:lvl6pPr marL="2378260" algn="l" defTabSz="951304" rtl="0" eaLnBrk="1" latinLnBrk="0" hangingPunct="1">
        <a:defRPr sz="1836" kern="1200">
          <a:solidFill>
            <a:schemeClr val="tx1"/>
          </a:solidFill>
          <a:latin typeface="+mn-lt"/>
          <a:ea typeface="+mn-ea"/>
          <a:cs typeface="+mn-cs"/>
        </a:defRPr>
      </a:lvl6pPr>
      <a:lvl7pPr marL="2853911" algn="l" defTabSz="951304" rtl="0" eaLnBrk="1" latinLnBrk="0" hangingPunct="1">
        <a:defRPr sz="1836" kern="1200">
          <a:solidFill>
            <a:schemeClr val="tx1"/>
          </a:solidFill>
          <a:latin typeface="+mn-lt"/>
          <a:ea typeface="+mn-ea"/>
          <a:cs typeface="+mn-cs"/>
        </a:defRPr>
      </a:lvl7pPr>
      <a:lvl8pPr marL="3329562" algn="l" defTabSz="951304" rtl="0" eaLnBrk="1" latinLnBrk="0" hangingPunct="1">
        <a:defRPr sz="1836" kern="1200">
          <a:solidFill>
            <a:schemeClr val="tx1"/>
          </a:solidFill>
          <a:latin typeface="+mn-lt"/>
          <a:ea typeface="+mn-ea"/>
          <a:cs typeface="+mn-cs"/>
        </a:defRPr>
      </a:lvl8pPr>
      <a:lvl9pPr marL="3805215" algn="l" defTabSz="951304" rtl="0" eaLnBrk="1" latinLnBrk="0" hangingPunct="1">
        <a:defRPr sz="1836"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600059" y="466301"/>
            <a:ext cx="11239464" cy="565027"/>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95915" y="1464080"/>
            <a:ext cx="11239464" cy="1644855"/>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436475" cy="6994525"/>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96951" cy="59686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8475" cy="298433"/>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39"/>
          <a:srcRect l="762"/>
          <a:stretch/>
        </p:blipFill>
        <p:spPr>
          <a:xfrm rot="5400000">
            <a:off x="9700947" y="2900301"/>
            <a:ext cx="6994525" cy="1193925"/>
          </a:xfrm>
          <a:prstGeom prst="rect">
            <a:avLst/>
          </a:prstGeom>
        </p:spPr>
      </p:pic>
    </p:spTree>
    <p:extLst>
      <p:ext uri="{BB962C8B-B14F-4D97-AF65-F5344CB8AC3E}">
        <p14:creationId xmlns:p14="http://schemas.microsoft.com/office/powerpoint/2010/main" val="397655432"/>
      </p:ext>
    </p:extLst>
  </p:cSld>
  <p:clrMap bg1="lt1" tx1="dk1" bg2="lt2" tx2="dk2" accent1="accent1" accent2="accent2" accent3="accent3" accent4="accent4" accent5="accent5" accent6="accent6" hlink="hlink" folHlink="folHlink"/>
  <p:sldLayoutIdLst>
    <p:sldLayoutId id="2147484554" r:id="rId1"/>
    <p:sldLayoutId id="2147484555" r:id="rId2"/>
    <p:sldLayoutId id="2147484556" r:id="rId3"/>
    <p:sldLayoutId id="2147484557" r:id="rId4"/>
    <p:sldLayoutId id="2147484558" r:id="rId5"/>
    <p:sldLayoutId id="2147484559" r:id="rId6"/>
    <p:sldLayoutId id="2147484560" r:id="rId7"/>
    <p:sldLayoutId id="2147484561" r:id="rId8"/>
    <p:sldLayoutId id="2147484562" r:id="rId9"/>
    <p:sldLayoutId id="2147484563" r:id="rId10"/>
    <p:sldLayoutId id="2147484564" r:id="rId11"/>
    <p:sldLayoutId id="2147484565" r:id="rId12"/>
    <p:sldLayoutId id="2147484566" r:id="rId13"/>
    <p:sldLayoutId id="2147484567" r:id="rId14"/>
    <p:sldLayoutId id="2147484568" r:id="rId15"/>
    <p:sldLayoutId id="2147484569" r:id="rId16"/>
    <p:sldLayoutId id="2147484570" r:id="rId17"/>
    <p:sldLayoutId id="2147484571" r:id="rId18"/>
    <p:sldLayoutId id="2147484572" r:id="rId19"/>
    <p:sldLayoutId id="2147484573" r:id="rId20"/>
    <p:sldLayoutId id="2147484574" r:id="rId21"/>
    <p:sldLayoutId id="2147484575" r:id="rId22"/>
    <p:sldLayoutId id="2147484576" r:id="rId23"/>
    <p:sldLayoutId id="2147484577" r:id="rId24"/>
    <p:sldLayoutId id="2147484578" r:id="rId25"/>
    <p:sldLayoutId id="2147484579" r:id="rId26"/>
    <p:sldLayoutId id="2147484580" r:id="rId27"/>
    <p:sldLayoutId id="2147484581" r:id="rId28"/>
    <p:sldLayoutId id="2147484582" r:id="rId29"/>
    <p:sldLayoutId id="2147484583" r:id="rId30"/>
    <p:sldLayoutId id="2147484584" r:id="rId31"/>
    <p:sldLayoutId id="2147484585" r:id="rId32"/>
    <p:sldLayoutId id="2147484599" r:id="rId33"/>
    <p:sldLayoutId id="2147484600" r:id="rId34"/>
    <p:sldLayoutId id="2147484601" r:id="rId35"/>
    <p:sldLayoutId id="2147484602" r:id="rId36"/>
    <p:sldLayoutId id="2147484603" r:id="rId37"/>
  </p:sldLayoutIdLst>
  <p:transition>
    <p:fade/>
  </p:transition>
  <p:hf sldNum="0" hdr="0" ftr="0" dt="0"/>
  <p:txStyles>
    <p:titleStyle>
      <a:lvl1pPr algn="l" defTabSz="951304" rtl="0" eaLnBrk="1" latinLnBrk="0" hangingPunct="1">
        <a:lnSpc>
          <a:spcPct val="100000"/>
        </a:lnSpc>
        <a:spcBef>
          <a:spcPct val="0"/>
        </a:spcBef>
        <a:buNone/>
        <a:defRPr lang="en-US" sz="3672" b="0" kern="1200" cap="none" spc="-51" baseline="0" dirty="0" smtClean="0">
          <a:ln w="3175">
            <a:noFill/>
          </a:ln>
          <a:solidFill>
            <a:schemeClr val="tx1"/>
          </a:solidFill>
          <a:effectLst/>
          <a:latin typeface="+mj-lt"/>
          <a:ea typeface="+mn-ea"/>
          <a:cs typeface="Segoe UI" pitchFamily="34" charset="0"/>
        </a:defRPr>
      </a:lvl1pPr>
    </p:titleStyle>
    <p:bodyStyle>
      <a:lvl1pPr marL="233149" marR="0" indent="-233149"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56" kern="1200" spc="0" baseline="0">
          <a:solidFill>
            <a:schemeClr val="tx1"/>
          </a:solidFill>
          <a:latin typeface="+mn-lt"/>
          <a:ea typeface="+mn-ea"/>
          <a:cs typeface="Segoe UI" panose="020B0502040204020203" pitchFamily="34" charset="0"/>
        </a:defRPr>
      </a:lvl1pPr>
      <a:lvl2pPr marL="466298" marR="0" indent="-233149"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40" kern="1200" spc="0" baseline="0">
          <a:solidFill>
            <a:schemeClr val="tx1"/>
          </a:solidFill>
          <a:latin typeface="+mn-lt"/>
          <a:ea typeface="+mn-ea"/>
          <a:cs typeface="+mn-cs"/>
        </a:defRPr>
      </a:lvl2pPr>
      <a:lvl3pPr marL="670304" marR="0" indent="-204005"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32" kern="1200" spc="0" baseline="0">
          <a:solidFill>
            <a:schemeClr val="tx1"/>
          </a:solidFill>
          <a:latin typeface="+mn-lt"/>
          <a:ea typeface="+mn-ea"/>
          <a:cs typeface="+mn-cs"/>
        </a:defRPr>
      </a:lvl3pPr>
      <a:lvl4pPr marL="859738" marR="0" indent="-184576"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28" kern="1200" spc="0" baseline="0">
          <a:solidFill>
            <a:schemeClr val="tx1"/>
          </a:solidFill>
          <a:latin typeface="+mn-lt"/>
          <a:ea typeface="+mn-ea"/>
          <a:cs typeface="+mn-cs"/>
        </a:defRPr>
      </a:lvl4pPr>
      <a:lvl5pPr marL="1044314" marR="0" indent="-171624"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28" kern="1200" spc="0" baseline="0">
          <a:solidFill>
            <a:schemeClr val="tx1"/>
          </a:solidFill>
          <a:latin typeface="+mn-lt"/>
          <a:ea typeface="+mn-ea"/>
          <a:cs typeface="+mn-cs"/>
        </a:defRPr>
      </a:lvl5pPr>
      <a:lvl6pPr marL="2616084" indent="-237826" algn="l" defTabSz="951304" rtl="0" eaLnBrk="1" latinLnBrk="0" hangingPunct="1">
        <a:spcBef>
          <a:spcPct val="20000"/>
        </a:spcBef>
        <a:buFont typeface="Arial" pitchFamily="34" charset="0"/>
        <a:buChar char="•"/>
        <a:defRPr sz="2040" kern="1200">
          <a:solidFill>
            <a:schemeClr val="tx1"/>
          </a:solidFill>
          <a:latin typeface="+mn-lt"/>
          <a:ea typeface="+mn-ea"/>
          <a:cs typeface="+mn-cs"/>
        </a:defRPr>
      </a:lvl6pPr>
      <a:lvl7pPr marL="3091737" indent="-237826" algn="l" defTabSz="951304" rtl="0" eaLnBrk="1" latinLnBrk="0" hangingPunct="1">
        <a:spcBef>
          <a:spcPct val="20000"/>
        </a:spcBef>
        <a:buFont typeface="Arial" pitchFamily="34" charset="0"/>
        <a:buChar char="•"/>
        <a:defRPr sz="2040" kern="1200">
          <a:solidFill>
            <a:schemeClr val="tx1"/>
          </a:solidFill>
          <a:latin typeface="+mn-lt"/>
          <a:ea typeface="+mn-ea"/>
          <a:cs typeface="+mn-cs"/>
        </a:defRPr>
      </a:lvl7pPr>
      <a:lvl8pPr marL="3567389" indent="-237826" algn="l" defTabSz="951304" rtl="0" eaLnBrk="1" latinLnBrk="0" hangingPunct="1">
        <a:spcBef>
          <a:spcPct val="20000"/>
        </a:spcBef>
        <a:buFont typeface="Arial" pitchFamily="34" charset="0"/>
        <a:buChar char="•"/>
        <a:defRPr sz="2040" kern="1200">
          <a:solidFill>
            <a:schemeClr val="tx1"/>
          </a:solidFill>
          <a:latin typeface="+mn-lt"/>
          <a:ea typeface="+mn-ea"/>
          <a:cs typeface="+mn-cs"/>
        </a:defRPr>
      </a:lvl8pPr>
      <a:lvl9pPr marL="4043042" indent="-237826" algn="l" defTabSz="951304" rtl="0" eaLnBrk="1" latinLnBrk="0" hangingPunct="1">
        <a:spcBef>
          <a:spcPct val="20000"/>
        </a:spcBef>
        <a:buFont typeface="Arial" pitchFamily="34" charset="0"/>
        <a:buChar char="•"/>
        <a:defRPr sz="2040" kern="1200">
          <a:solidFill>
            <a:schemeClr val="tx1"/>
          </a:solidFill>
          <a:latin typeface="+mn-lt"/>
          <a:ea typeface="+mn-ea"/>
          <a:cs typeface="+mn-cs"/>
        </a:defRPr>
      </a:lvl9pPr>
    </p:bodyStyle>
    <p:otherStyle>
      <a:defPPr>
        <a:defRPr lang="en-US"/>
      </a:defPPr>
      <a:lvl1pPr marL="0" algn="l" defTabSz="951304" rtl="0" eaLnBrk="1" latinLnBrk="0" hangingPunct="1">
        <a:defRPr sz="1836" kern="1200">
          <a:solidFill>
            <a:schemeClr val="tx1"/>
          </a:solidFill>
          <a:latin typeface="+mn-lt"/>
          <a:ea typeface="+mn-ea"/>
          <a:cs typeface="+mn-cs"/>
        </a:defRPr>
      </a:lvl1pPr>
      <a:lvl2pPr marL="475652" algn="l" defTabSz="951304" rtl="0" eaLnBrk="1" latinLnBrk="0" hangingPunct="1">
        <a:defRPr sz="1836" kern="1200">
          <a:solidFill>
            <a:schemeClr val="tx1"/>
          </a:solidFill>
          <a:latin typeface="+mn-lt"/>
          <a:ea typeface="+mn-ea"/>
          <a:cs typeface="+mn-cs"/>
        </a:defRPr>
      </a:lvl2pPr>
      <a:lvl3pPr marL="951304" algn="l" defTabSz="951304" rtl="0" eaLnBrk="1" latinLnBrk="0" hangingPunct="1">
        <a:defRPr sz="1836" kern="1200">
          <a:solidFill>
            <a:schemeClr val="tx1"/>
          </a:solidFill>
          <a:latin typeface="+mn-lt"/>
          <a:ea typeface="+mn-ea"/>
          <a:cs typeface="+mn-cs"/>
        </a:defRPr>
      </a:lvl3pPr>
      <a:lvl4pPr marL="1426955" algn="l" defTabSz="951304" rtl="0" eaLnBrk="1" latinLnBrk="0" hangingPunct="1">
        <a:defRPr sz="1836" kern="1200">
          <a:solidFill>
            <a:schemeClr val="tx1"/>
          </a:solidFill>
          <a:latin typeface="+mn-lt"/>
          <a:ea typeface="+mn-ea"/>
          <a:cs typeface="+mn-cs"/>
        </a:defRPr>
      </a:lvl4pPr>
      <a:lvl5pPr marL="1902607" algn="l" defTabSz="951304" rtl="0" eaLnBrk="1" latinLnBrk="0" hangingPunct="1">
        <a:defRPr sz="1836" kern="1200">
          <a:solidFill>
            <a:schemeClr val="tx1"/>
          </a:solidFill>
          <a:latin typeface="+mn-lt"/>
          <a:ea typeface="+mn-ea"/>
          <a:cs typeface="+mn-cs"/>
        </a:defRPr>
      </a:lvl5pPr>
      <a:lvl6pPr marL="2378260" algn="l" defTabSz="951304" rtl="0" eaLnBrk="1" latinLnBrk="0" hangingPunct="1">
        <a:defRPr sz="1836" kern="1200">
          <a:solidFill>
            <a:schemeClr val="tx1"/>
          </a:solidFill>
          <a:latin typeface="+mn-lt"/>
          <a:ea typeface="+mn-ea"/>
          <a:cs typeface="+mn-cs"/>
        </a:defRPr>
      </a:lvl6pPr>
      <a:lvl7pPr marL="2853911" algn="l" defTabSz="951304" rtl="0" eaLnBrk="1" latinLnBrk="0" hangingPunct="1">
        <a:defRPr sz="1836" kern="1200">
          <a:solidFill>
            <a:schemeClr val="tx1"/>
          </a:solidFill>
          <a:latin typeface="+mn-lt"/>
          <a:ea typeface="+mn-ea"/>
          <a:cs typeface="+mn-cs"/>
        </a:defRPr>
      </a:lvl7pPr>
      <a:lvl8pPr marL="3329562" algn="l" defTabSz="951304" rtl="0" eaLnBrk="1" latinLnBrk="0" hangingPunct="1">
        <a:defRPr sz="1836" kern="1200">
          <a:solidFill>
            <a:schemeClr val="tx1"/>
          </a:solidFill>
          <a:latin typeface="+mn-lt"/>
          <a:ea typeface="+mn-ea"/>
          <a:cs typeface="+mn-cs"/>
        </a:defRPr>
      </a:lvl8pPr>
      <a:lvl9pPr marL="3805215" algn="l" defTabSz="951304" rtl="0" eaLnBrk="1" latinLnBrk="0" hangingPunct="1">
        <a:defRPr sz="1836"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6.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9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docs.microsoft.com/en-us/learn/browse/?terms=az-104" TargetMode="External"/><Relationship Id="rId2" Type="http://schemas.openxmlformats.org/officeDocument/2006/relationships/hyperlink" Target="https://docs.microsoft.com/en-us/learn/" TargetMode="External"/><Relationship Id="rId1" Type="http://schemas.openxmlformats.org/officeDocument/2006/relationships/slideLayout" Target="../slideLayouts/slideLayout102.xml"/><Relationship Id="rId5" Type="http://schemas.openxmlformats.org/officeDocument/2006/relationships/image" Target="../media/image48.png"/><Relationship Id="rId4" Type="http://schemas.openxmlformats.org/officeDocument/2006/relationships/hyperlink" Target="https://docs.microsoft.com/en-us/learn/certifications/azure-administrator"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slide" Target="slide70.xml"/><Relationship Id="rId3" Type="http://schemas.openxmlformats.org/officeDocument/2006/relationships/image" Target="../media/image49.png"/><Relationship Id="rId7" Type="http://schemas.openxmlformats.org/officeDocument/2006/relationships/image" Target="../media/image53.png"/><Relationship Id="rId12" Type="http://schemas.openxmlformats.org/officeDocument/2006/relationships/slide" Target="slide51.xml"/><Relationship Id="rId2" Type="http://schemas.openxmlformats.org/officeDocument/2006/relationships/notesSlide" Target="../notesSlides/notesSlide4.xml"/><Relationship Id="rId1" Type="http://schemas.openxmlformats.org/officeDocument/2006/relationships/slideLayout" Target="../slideLayouts/slideLayout23.xml"/><Relationship Id="rId6" Type="http://schemas.openxmlformats.org/officeDocument/2006/relationships/image" Target="../media/image52.png"/><Relationship Id="rId11" Type="http://schemas.openxmlformats.org/officeDocument/2006/relationships/slide" Target="slide42.xml"/><Relationship Id="rId5" Type="http://schemas.openxmlformats.org/officeDocument/2006/relationships/image" Target="../media/image51.png"/><Relationship Id="rId10" Type="http://schemas.openxmlformats.org/officeDocument/2006/relationships/slide" Target="slide29.xml"/><Relationship Id="rId4" Type="http://schemas.openxmlformats.org/officeDocument/2006/relationships/image" Target="../media/image50.png"/><Relationship Id="rId9" Type="http://schemas.openxmlformats.org/officeDocument/2006/relationships/slide" Target="slide6.xml"/><Relationship Id="rId14" Type="http://schemas.openxmlformats.org/officeDocument/2006/relationships/slide" Target="slide7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hyperlink" Target="https://docs.microsoft.com/en-us/azure/role-based-access-control/check-access"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55.png"/><Relationship Id="rId5" Type="http://schemas.openxmlformats.org/officeDocument/2006/relationships/hyperlink" Target="https://docs.microsoft.com/en-us/azure/role-based-access-control/deny-assignments" TargetMode="External"/><Relationship Id="rId4" Type="http://schemas.openxmlformats.org/officeDocument/2006/relationships/hyperlink" Target="https://docs.microsoft.com/en-us/azure/role-based-access-control/role-assignments-list-portal"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docs.microsoft.com/en-us/azure/active-directory/enterprise-users/licensing-directory-independence"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56.png"/><Relationship Id="rId4" Type="http://schemas.openxmlformats.org/officeDocument/2006/relationships/hyperlink" Target="https://aad.portal.azure.com/"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docs.microsoft.com/en-us/azure/role-based-access-control/custom-roles"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hyperlink" Target="https://docs.microsoft.com/en-us/azure/role-based-access-control/custom-roles-portal" TargetMode="External"/><Relationship Id="rId5" Type="http://schemas.openxmlformats.org/officeDocument/2006/relationships/image" Target="../media/image58.png"/><Relationship Id="rId4" Type="http://schemas.openxmlformats.org/officeDocument/2006/relationships/image" Target="../media/image57.png"/></Relationships>
</file>

<file path=ppt/slides/_rels/slide10.xml.rels><?xml version="1.0" encoding="UTF-8" standalone="yes"?>
<Relationships xmlns="http://schemas.openxmlformats.org/package/2006/relationships"><Relationship Id="rId3" Type="http://schemas.openxmlformats.org/officeDocument/2006/relationships/hyperlink" Target="https://docs.microsoft.com/en-us/azure/cost-management-billing/costs/group-filter" TargetMode="External"/><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hyperlink" Target="https://www.youtube.com/c/AzureCostManagement"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docs.microsoft.com/en-us/azure/governance/management-groups/overview#important-facts-about-the-root-management-group"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61.png"/><Relationship Id="rId4" Type="http://schemas.openxmlformats.org/officeDocument/2006/relationships/hyperlink" Target="https://docs.microsoft.com/en-us/azure/governance/management-groups/overview#initial-setup-of-management-groups"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64.png"/><Relationship Id="rId4" Type="http://schemas.openxmlformats.org/officeDocument/2006/relationships/image" Target="../media/image63.png"/></Relationships>
</file>

<file path=ppt/slides/_rels/slide13.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hyperlink" Target="https://docs.microsoft.com/en-us/azure/active-directory/user-help/device-management-azuread-registered-devices-windows10-setup" TargetMode="External"/><Relationship Id="rId7" Type="http://schemas.openxmlformats.org/officeDocument/2006/relationships/image" Target="../media/image67.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hyperlink" Target="http://aka.ms/Azure/Roaming"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1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hyperlink" Target="https://aka.ms/Azure/MgtGroups" TargetMode="External"/><Relationship Id="rId2" Type="http://schemas.openxmlformats.org/officeDocument/2006/relationships/notesSlide" Target="../notesSlides/notesSlide17.xml"/><Relationship Id="rId1" Type="http://schemas.openxmlformats.org/officeDocument/2006/relationships/slideLayout" Target="../slideLayouts/slideLayout8.xml"/><Relationship Id="rId4" Type="http://schemas.openxmlformats.org/officeDocument/2006/relationships/image" Target="../media/image75.png"/></Relationships>
</file>

<file path=ppt/slides/_rels/slide20.xml.rels><?xml version="1.0" encoding="UTF-8" standalone="yes"?>
<Relationships xmlns="http://schemas.openxmlformats.org/package/2006/relationships"><Relationship Id="rId3" Type="http://schemas.openxmlformats.org/officeDocument/2006/relationships/hyperlink" Target="https://docs.microsoft.com/en-us/azure/azure-resource-manager/resource-group-move-resources" TargetMode="External"/><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hyperlink" Target="https://docs.microsoft.com/en-us/azure/active-directory/fundamentals/active-directory-how-subscriptions-associated-directory" TargetMode="External"/><Relationship Id="rId4" Type="http://schemas.openxmlformats.org/officeDocument/2006/relationships/hyperlink" Target="https://docs.microsoft.com/en-us/azure/billing/billing-subscription-transfer"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s://docs.microsoft.com/en-us/azure/azure-resource-manager/move-limitations/virtual-machines-move-limitations" TargetMode="External"/><Relationship Id="rId3" Type="http://schemas.openxmlformats.org/officeDocument/2006/relationships/hyperlink" Target="https://docs.microsoft.com/en-us/azure/azure-resource-manager/move-support-resources" TargetMode="External"/><Relationship Id="rId7" Type="http://schemas.openxmlformats.org/officeDocument/2006/relationships/hyperlink" Target="https://docs.microsoft.com/en-us/azure/backup/backup-azure-move-recovery-services-vault?toc=/azure/azure-resource-manager/toc.json" TargetMode="External"/><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hyperlink" Target="https://docs.microsoft.com/en-us/azure/azure-resource-manager/move-limitations/classic-model-move-limitations" TargetMode="External"/><Relationship Id="rId5" Type="http://schemas.openxmlformats.org/officeDocument/2006/relationships/hyperlink" Target="https://docs.microsoft.com/en-us/azure/devops/organizations/billing/change-azure-subscription?toc=/azure/azure-resource-manager/toc.json" TargetMode="External"/><Relationship Id="rId4" Type="http://schemas.openxmlformats.org/officeDocument/2006/relationships/hyperlink" Target="https://docs.microsoft.com/en-us/azure/azure-resource-manager/move-limitations/app-service-move-limitations" TargetMode="External"/><Relationship Id="rId9" Type="http://schemas.openxmlformats.org/officeDocument/2006/relationships/hyperlink" Target="https://docs.microsoft.com/en-us/azure/azure-resource-manager/move-limitations/virtual-network-move-limitations"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aka.ms/Azure/Subscriptions" TargetMode="External"/><Relationship Id="rId7" Type="http://schemas.openxmlformats.org/officeDocument/2006/relationships/image" Target="../media/image78.png"/><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hyperlink" Target="http://aka.ms/Azure/RBAC"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docs.microsoft.com/en-us/azure/governance/policy/overview" TargetMode="External"/><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_rels/slide24.xml.rels><?xml version="1.0" encoding="UTF-8" standalone="yes"?>
<Relationships xmlns="http://schemas.openxmlformats.org/package/2006/relationships"><Relationship Id="rId3" Type="http://schemas.openxmlformats.org/officeDocument/2006/relationships/hyperlink" Target="https://docs.microsoft.com/en-us/azure/azure-resource-manager/manage-resources-cli" TargetMode="External"/><Relationship Id="rId2" Type="http://schemas.openxmlformats.org/officeDocument/2006/relationships/notesSlide" Target="../notesSlides/notesSlide22.xml"/><Relationship Id="rId1" Type="http://schemas.openxmlformats.org/officeDocument/2006/relationships/slideLayout" Target="../slideLayouts/slideLayout4.xml"/><Relationship Id="rId5" Type="http://schemas.openxmlformats.org/officeDocument/2006/relationships/hyperlink" Target="https://docs.microsoft.com/en-us/azure/azure-resource-manager/resource-group-using-tags" TargetMode="External"/><Relationship Id="rId4" Type="http://schemas.openxmlformats.org/officeDocument/2006/relationships/hyperlink" Target="https://docs.microsoft.com/en-us/azure/azure-resource-manager/manage-resources-powershell"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docs.microsoft.com/en-us/azure/active-directory/authentication/howto-mfa-mfasettings" TargetMode="External"/><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hyperlink" Target="https://aka.ms/Azure/Policies" TargetMode="External"/><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hyperlink" Target="https://channel9.msdn.com/events/Build/2018/THR2030"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docs.microsoft.com/en-us/azure/governance/policy/concepts/effects" TargetMode="External"/><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hyperlink" Target="https://docs.microsoft.com/en-us/azure/monitoring-and-diagnostics/monitoring-overview" TargetMode="External"/><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84.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hyperlink" Target="https://docs.microsoft.com/en-us/azure/storage/common/storage-private-endpoints" TargetMode="External"/><Relationship Id="rId2" Type="http://schemas.openxmlformats.org/officeDocument/2006/relationships/notesSlide" Target="../notesSlides/notesSlide28.xml"/><Relationship Id="rId1" Type="http://schemas.openxmlformats.org/officeDocument/2006/relationships/slideLayout" Target="../slideLayouts/slideLayout4.xml"/><Relationship Id="rId6" Type="http://schemas.openxmlformats.org/officeDocument/2006/relationships/image" Target="../media/image85.png"/><Relationship Id="rId5" Type="http://schemas.openxmlformats.org/officeDocument/2006/relationships/hyperlink" Target="https://docs.microsoft.com/en-us/azure/storage/common/transport-layer-security-configure-minimum-version?toc=%2Fazure%2Fstorage%2Fblobs%2Ftoc.json&amp;tabs=portal" TargetMode="External"/><Relationship Id="rId4" Type="http://schemas.openxmlformats.org/officeDocument/2006/relationships/hyperlink" Target="https://docs.microsoft.com/en-us/azure/storage/common/storage-network-security?toc=/azure/storage/blobs/toc.json"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docs.microsoft.com/en-us/azure/storage/common/storage-auth-aad-msi?toc=/azure/storage/blobs/toc.json" TargetMode="External"/><Relationship Id="rId2" Type="http://schemas.openxmlformats.org/officeDocument/2006/relationships/notesSlide" Target="../notesSlides/notesSlide29.xml"/><Relationship Id="rId1" Type="http://schemas.openxmlformats.org/officeDocument/2006/relationships/slideLayout" Target="../slideLayouts/slideLayout4.xml"/><Relationship Id="rId5" Type="http://schemas.openxmlformats.org/officeDocument/2006/relationships/hyperlink" Target="https://docs.microsoft.com/en-us/azure/storage/common/storage-auth-aad-app?toc=%2Fazure%2Fstorage%2Fblobs%2Ftoc.json&amp;tabs=dotnet" TargetMode="External"/><Relationship Id="rId4" Type="http://schemas.openxmlformats.org/officeDocument/2006/relationships/hyperlink" Target="https://docs.microsoft.com/en-us/azure/storage/common/storage-auth-aad-msi?toc=%2Fazure%2Fstorage%2Fblobs%2Ftoc.json#authenticate-a-service-principal-in-the-development-environment"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s://docs.microsoft.com/en-us/azure/storage/blobs/storage-blob-storage-tiers?tabs=azure-portal#storage-accounts-that-support-tiering" TargetMode="External"/><Relationship Id="rId2" Type="http://schemas.openxmlformats.org/officeDocument/2006/relationships/notesSlide" Target="../notesSlides/notesSlide30.xml"/><Relationship Id="rId1" Type="http://schemas.openxmlformats.org/officeDocument/2006/relationships/slideLayout" Target="../slideLayouts/slideLayout4.xml"/><Relationship Id="rId6" Type="http://schemas.openxmlformats.org/officeDocument/2006/relationships/image" Target="../media/image86.png"/><Relationship Id="rId5" Type="http://schemas.openxmlformats.org/officeDocument/2006/relationships/hyperlink" Target="https://docs.microsoft.com/en-us/azure/storage/blobs/storage-blob-storage-tiers" TargetMode="External"/><Relationship Id="rId4" Type="http://schemas.openxmlformats.org/officeDocument/2006/relationships/hyperlink" Target="https://docs.microsoft.com/en-us/azure/storage/blobs/storage-lifecycle-management-concepts"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docs.microsoft.com/en-us/azure/storage/files/storage-sync-files-deployment-guide?tabs=azure-portal#create-a-sync-group-and-a-cloud-endpoint" TargetMode="External"/><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hyperlink" Target="https://docs.microsoft.com/en-us/azure/storage/files/storage-sync-files-deployment-guide?tabs=azure-portal"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aka.ms/azure/files" TargetMode="External"/><Relationship Id="rId2" Type="http://schemas.openxmlformats.org/officeDocument/2006/relationships/notesSlide" Target="../notesSlides/notesSlide32.xml"/><Relationship Id="rId1" Type="http://schemas.openxmlformats.org/officeDocument/2006/relationships/slideLayout" Target="../slideLayouts/slideLayout4.xml"/><Relationship Id="rId5" Type="http://schemas.openxmlformats.org/officeDocument/2006/relationships/image" Target="../media/image87.png"/><Relationship Id="rId4" Type="http://schemas.openxmlformats.org/officeDocument/2006/relationships/hyperlink" Target="https://docs.microsoft.com/en-us/azure/storage/files/storage-sync-files-deployment-guide?tabs=portal"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docs.microsoft.com/en-us/azure/storage/common/storage-choose-data-transfer-solution" TargetMode="External"/><Relationship Id="rId2" Type="http://schemas.openxmlformats.org/officeDocument/2006/relationships/notesSlide" Target="../notesSlides/notesSlide33.xml"/><Relationship Id="rId1" Type="http://schemas.openxmlformats.org/officeDocument/2006/relationships/slideLayout" Target="../slideLayouts/slideLayout4.xml"/><Relationship Id="rId4" Type="http://schemas.openxmlformats.org/officeDocument/2006/relationships/hyperlink" Target="https://docs.microsoft.com/en-us/azure/storage/common/storage-choose-data-transfer-solution?toc=%2fazure%2fstorage%2fblobs%2ftoc.json"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docs.microsoft.com/en-us/azure/storage/common/storage-choose-data-transfer-solution" TargetMode="External"/><Relationship Id="rId2" Type="http://schemas.openxmlformats.org/officeDocument/2006/relationships/notesSlide" Target="../notesSlides/notesSlide34.xml"/><Relationship Id="rId1" Type="http://schemas.openxmlformats.org/officeDocument/2006/relationships/slideLayout" Target="../slideLayouts/slideLayout4.xml"/><Relationship Id="rId5" Type="http://schemas.openxmlformats.org/officeDocument/2006/relationships/image" Target="../media/image88.png"/><Relationship Id="rId4" Type="http://schemas.openxmlformats.org/officeDocument/2006/relationships/hyperlink" Target="https://docs.microsoft.com/en-us/azure/storage/common/storage-choose-data-transfer-solution?toc=%2fazure%2fstorage%2fblobs%2ftoc.json"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aka.ms/Azure/ImportExport" TargetMode="External"/><Relationship Id="rId2" Type="http://schemas.openxmlformats.org/officeDocument/2006/relationships/notesSlide" Target="../notesSlides/notesSlide35.xml"/><Relationship Id="rId1" Type="http://schemas.openxmlformats.org/officeDocument/2006/relationships/slideLayout" Target="../slideLayouts/slideLayout4.xml"/><Relationship Id="rId4" Type="http://schemas.openxmlformats.org/officeDocument/2006/relationships/hyperlink" Target="https://docs.microsoft.com/en-us/azure/storage/common/storage-import-export-tool-repairing-an-export-job-v1"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hyperlink" Target="https://docs.microsoft.com/azure/databox/" TargetMode="External"/><Relationship Id="rId7" Type="http://schemas.openxmlformats.org/officeDocument/2006/relationships/diagramColors" Target="../diagrams/colors2.xml"/><Relationship Id="rId2" Type="http://schemas.openxmlformats.org/officeDocument/2006/relationships/notesSlide" Target="../notesSlides/notesSlide38.xml"/><Relationship Id="rId1" Type="http://schemas.openxmlformats.org/officeDocument/2006/relationships/slideLayout" Target="../slideLayouts/slideLayout4.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41.xml.rels><?xml version="1.0" encoding="UTF-8" standalone="yes"?>
<Relationships xmlns="http://schemas.openxmlformats.org/package/2006/relationships"><Relationship Id="rId3" Type="http://schemas.openxmlformats.org/officeDocument/2006/relationships/hyperlink" Target="https://docs.microsoft.com/en-us/azure/storage/files/storage-sync-files-troubleshoot" TargetMode="External"/><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hyperlink" Target="https://docs.microsoft.com/en-us/azure/virtual-machines/extensions/custom-script-windows#tips-and-tricks" TargetMode="External"/><Relationship Id="rId7" Type="http://schemas.openxmlformats.org/officeDocument/2006/relationships/hyperlink" Target="https://docs.microsoft.com/en-us/azure/virtual-machines/extensions/custom-script-windows" TargetMode="External"/><Relationship Id="rId2" Type="http://schemas.openxmlformats.org/officeDocument/2006/relationships/notesSlide" Target="../notesSlides/notesSlide41.xml"/><Relationship Id="rId1" Type="http://schemas.openxmlformats.org/officeDocument/2006/relationships/slideLayout" Target="../slideLayouts/slideLayout4.xml"/><Relationship Id="rId6" Type="http://schemas.openxmlformats.org/officeDocument/2006/relationships/image" Target="../media/image91.png"/><Relationship Id="rId5" Type="http://schemas.openxmlformats.org/officeDocument/2006/relationships/hyperlink" Target="https://docs.microsoft.com/en-us/azure/azure-resource-manager/templates/template-tutorial-deploy-vm-extensions" TargetMode="External"/><Relationship Id="rId4" Type="http://schemas.openxmlformats.org/officeDocument/2006/relationships/hyperlink" Target="https://docs.microsoft.com/en-us/azure/virtual-machines/extensions/custom-script-windows#extension-schema" TargetMode="External"/></Relationships>
</file>

<file path=ppt/slides/_rels/slide44.xml.rels><?xml version="1.0" encoding="UTF-8" standalone="yes"?>
<Relationships xmlns="http://schemas.openxmlformats.org/package/2006/relationships"><Relationship Id="rId8" Type="http://schemas.openxmlformats.org/officeDocument/2006/relationships/hyperlink" Target="https://docs.microsoft.com/en-us/azure/aks/intro-kubernetes" TargetMode="External"/><Relationship Id="rId3" Type="http://schemas.openxmlformats.org/officeDocument/2006/relationships/hyperlink" Target="https://docs.microsoft.com/en-us/azure/aks/concepts-identity#kubernetes-role-based-access-control-rbac" TargetMode="External"/><Relationship Id="rId7" Type="http://schemas.openxmlformats.org/officeDocument/2006/relationships/hyperlink" Target="https://docs.microsoft.com/en-us/azure/aks/kubernetes-walkthrough-portal" TargetMode="External"/><Relationship Id="rId2" Type="http://schemas.openxmlformats.org/officeDocument/2006/relationships/notesSlide" Target="../notesSlides/notesSlide42.xml"/><Relationship Id="rId1" Type="http://schemas.openxmlformats.org/officeDocument/2006/relationships/slideLayout" Target="../slideLayouts/slideLayout4.xml"/><Relationship Id="rId6" Type="http://schemas.openxmlformats.org/officeDocument/2006/relationships/hyperlink" Target="https://docs.microsoft.com/en-us/azure/aks/concepts-scale" TargetMode="External"/><Relationship Id="rId5" Type="http://schemas.openxmlformats.org/officeDocument/2006/relationships/hyperlink" Target="https://docs.microsoft.com/en-us/azure/aks/concepts-storage" TargetMode="External"/><Relationship Id="rId10" Type="http://schemas.openxmlformats.org/officeDocument/2006/relationships/image" Target="../media/image92.png"/><Relationship Id="rId4" Type="http://schemas.openxmlformats.org/officeDocument/2006/relationships/hyperlink" Target="https://docs.microsoft.com/en-us/azure/aks/concepts-network#compare-network-models" TargetMode="External"/><Relationship Id="rId9" Type="http://schemas.openxmlformats.org/officeDocument/2006/relationships/hyperlink" Target="https://opdhsblobprod01.blob.core.windows.net/contents/4a6d75bb3af747de838e6ccc97c5d978/7e06a037353a5f7878f972e2628aa0f0?sv=2018-03-28&amp;sr=b&amp;si=ReadPolicy&amp;sig=uyLiDJ363RnC%2FlEkIa5Lrfylu%2Bwyed04jBueeFdsSt4%3D&amp;st=2020-11-08T16%3A35%3A14Z&amp;se=2020-11-09T16%3A45%3A14Z" TargetMode="External"/></Relationships>
</file>

<file path=ppt/slides/_rels/slide45.xml.rels><?xml version="1.0" encoding="UTF-8" standalone="yes"?>
<Relationships xmlns="http://schemas.openxmlformats.org/package/2006/relationships"><Relationship Id="rId8" Type="http://schemas.openxmlformats.org/officeDocument/2006/relationships/hyperlink" Target="https://docs.microsoft.com/en-us/azure/container-instances/container-instances-overview" TargetMode="External"/><Relationship Id="rId3" Type="http://schemas.openxmlformats.org/officeDocument/2006/relationships/hyperlink" Target="https://docs.microsoft.com/en-us/azure/container-instances/container-instances-vnet" TargetMode="External"/><Relationship Id="rId7" Type="http://schemas.openxmlformats.org/officeDocument/2006/relationships/image" Target="../media/image93.png"/><Relationship Id="rId2" Type="http://schemas.openxmlformats.org/officeDocument/2006/relationships/notesSlide" Target="../notesSlides/notesSlide43.xml"/><Relationship Id="rId1" Type="http://schemas.openxmlformats.org/officeDocument/2006/relationships/slideLayout" Target="../slideLayouts/slideLayout4.xml"/><Relationship Id="rId6" Type="http://schemas.openxmlformats.org/officeDocument/2006/relationships/hyperlink" Target="https://docs.microsoft.com/en-us/azure/container-instances/container-instances-update" TargetMode="External"/><Relationship Id="rId5" Type="http://schemas.openxmlformats.org/officeDocument/2006/relationships/hyperlink" Target="https://docs.microsoft.com/en-us/azure/container-instances/container-instances-readiness-probe" TargetMode="External"/><Relationship Id="rId4" Type="http://schemas.openxmlformats.org/officeDocument/2006/relationships/hyperlink" Target="https://docs.microsoft.com/en-us/azure/container-instances/container-instances-liveness-probe" TargetMode="External"/><Relationship Id="rId9" Type="http://schemas.openxmlformats.org/officeDocument/2006/relationships/hyperlink" Target="https://opdhsblobprod01.blob.core.windows.net/contents/4a6d75bb3af747de838e6ccc97c5d978/3928facb4ca172bad16881fd3c3f0a3b?sv=2018-03-28&amp;sr=b&amp;si=ReadPolicy&amp;sig=bHXfuYi%2BVT49uzyv%2Bcrn5582s7LpqrlpPpaoxYrEtS8%3D&amp;st=2020-11-08T17%3A53%3A47Z&amp;se=2020-11-09T18%3A03%3A47Z"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44.xml"/><Relationship Id="rId1" Type="http://schemas.openxmlformats.org/officeDocument/2006/relationships/slideLayout" Target="../slideLayouts/slideLayout20.xml"/><Relationship Id="rId6" Type="http://schemas.openxmlformats.org/officeDocument/2006/relationships/hyperlink" Target="https://docs.microsoft.com/en-us/azure/virtual-machines/virtual-machines-windows-creation-choices?toc=/azure/virtual-machines/windows/toc.json" TargetMode="External"/><Relationship Id="rId5" Type="http://schemas.openxmlformats.org/officeDocument/2006/relationships/image" Target="../media/image96.png"/><Relationship Id="rId4" Type="http://schemas.openxmlformats.org/officeDocument/2006/relationships/image" Target="../media/image95.png"/></Relationships>
</file>

<file path=ppt/slides/_rels/slide47.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image" Target="../media/image97.png"/><Relationship Id="rId7" Type="http://schemas.openxmlformats.org/officeDocument/2006/relationships/image" Target="../media/image101.png"/><Relationship Id="rId2" Type="http://schemas.openxmlformats.org/officeDocument/2006/relationships/notesSlide" Target="../notesSlides/notesSlide45.xml"/><Relationship Id="rId1" Type="http://schemas.openxmlformats.org/officeDocument/2006/relationships/slideLayout" Target="../slideLayouts/slideLayout21.xml"/><Relationship Id="rId6" Type="http://schemas.openxmlformats.org/officeDocument/2006/relationships/image" Target="../media/image100.png"/><Relationship Id="rId5" Type="http://schemas.openxmlformats.org/officeDocument/2006/relationships/image" Target="../media/image99.png"/><Relationship Id="rId10" Type="http://schemas.openxmlformats.org/officeDocument/2006/relationships/hyperlink" Target="https://docs.microsoft.com/en-us/azure/azure-resource-manager/resource-manager-template-walkthrough?toc=/azure/virtual-machines/windows/toc.json" TargetMode="External"/><Relationship Id="rId4" Type="http://schemas.openxmlformats.org/officeDocument/2006/relationships/image" Target="../media/image98.png"/><Relationship Id="rId9" Type="http://schemas.openxmlformats.org/officeDocument/2006/relationships/image" Target="../media/image103.png"/></Relationships>
</file>

<file path=ppt/slides/_rels/slide48.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46.xml"/><Relationship Id="rId1" Type="http://schemas.openxmlformats.org/officeDocument/2006/relationships/slideLayout" Target="../slideLayouts/slideLayout4.xml"/><Relationship Id="rId5" Type="http://schemas.openxmlformats.org/officeDocument/2006/relationships/image" Target="../media/image106.png"/><Relationship Id="rId4" Type="http://schemas.openxmlformats.org/officeDocument/2006/relationships/image" Target="../media/image105.png"/></Relationships>
</file>

<file path=ppt/slides/_rels/slide49.xml.rels><?xml version="1.0" encoding="UTF-8" standalone="yes"?>
<Relationships xmlns="http://schemas.openxmlformats.org/package/2006/relationships"><Relationship Id="rId8" Type="http://schemas.openxmlformats.org/officeDocument/2006/relationships/hyperlink" Target="https://docs.microsoft.com/en-us/azure/virtual-machine-scale-sets/virtual-machine-scale-sets-upgrade-scale-set" TargetMode="External"/><Relationship Id="rId13" Type="http://schemas.openxmlformats.org/officeDocument/2006/relationships/hyperlink" Target="https://docs.microsoft.com/en-us/azure/virtual-machine-scale-sets/overview" TargetMode="External"/><Relationship Id="rId3" Type="http://schemas.openxmlformats.org/officeDocument/2006/relationships/hyperlink" Target="https://docs.microsoft.com/en-us/azure/virtual-machine-scale-sets/virtual-machine-scale-sets-vs-create" TargetMode="External"/><Relationship Id="rId7" Type="http://schemas.openxmlformats.org/officeDocument/2006/relationships/hyperlink" Target="https://docs.microsoft.com/en-us/azure/virtual-machine-scale-sets/virtual-machine-scale-sets-autoscale-overview" TargetMode="External"/><Relationship Id="rId12" Type="http://schemas.openxmlformats.org/officeDocument/2006/relationships/hyperlink" Target="https://docs.microsoft.com/en-us/azure/virtual-machine-scale-sets/virtual-machine-scale-sets-placement-groups#checklist-for-using-large-scale-sets" TargetMode="External"/><Relationship Id="rId2" Type="http://schemas.openxmlformats.org/officeDocument/2006/relationships/notesSlide" Target="../notesSlides/notesSlide47.xml"/><Relationship Id="rId1" Type="http://schemas.openxmlformats.org/officeDocument/2006/relationships/slideLayout" Target="../slideLayouts/slideLayout4.xml"/><Relationship Id="rId6" Type="http://schemas.openxmlformats.org/officeDocument/2006/relationships/hyperlink" Target="https://docs.microsoft.com/en-us/azure/virtual-machine-scale-sets/virtual-machine-scale-sets-use-availability-zones#zone-balancing" TargetMode="External"/><Relationship Id="rId11" Type="http://schemas.openxmlformats.org/officeDocument/2006/relationships/hyperlink" Target="https://docs.microsoft.com/en-us/azure/virtual-machine-scale-sets/virtual-machine-scale-sets-upgrade-scale-set#scenarios" TargetMode="External"/><Relationship Id="rId5" Type="http://schemas.openxmlformats.org/officeDocument/2006/relationships/hyperlink" Target="https://docs.microsoft.com/en-us/azure/virtual-machine-scale-sets/virtual-machine-scale-sets-use-availability-zones#placement-groups" TargetMode="External"/><Relationship Id="rId10" Type="http://schemas.openxmlformats.org/officeDocument/2006/relationships/hyperlink" Target="https://docs.microsoft.com/en-us/azure/virtual-machine-scale-sets/virtual-machine-scale-sets-upgrade-scale-set#properties-that-require-deallocation-to-change" TargetMode="External"/><Relationship Id="rId4" Type="http://schemas.openxmlformats.org/officeDocument/2006/relationships/hyperlink" Target="https://docs.microsoft.com/en-us/azure/virtual-machine-scale-sets/virtual-machine-scale-sets-use-availability-zones" TargetMode="External"/><Relationship Id="rId9" Type="http://schemas.openxmlformats.org/officeDocument/2006/relationships/hyperlink" Target="https://docs.microsoft.com/en-us/azure/virtual-machine-scale-sets/virtual-machine-scale-sets-upgrade-scale-set#properties-with-restrictions-on-modification" TargetMode="External"/><Relationship Id="rId14" Type="http://schemas.openxmlformats.org/officeDocument/2006/relationships/image" Target="../media/image107.png"/></Relationships>
</file>

<file path=ppt/slides/_rels/slide50.xml.rels><?xml version="1.0" encoding="UTF-8" standalone="yes"?>
<Relationships xmlns="http://schemas.openxmlformats.org/package/2006/relationships"><Relationship Id="rId3" Type="http://schemas.openxmlformats.org/officeDocument/2006/relationships/hyperlink" Target="https://docs.microsoft.com/en-us/azure/backup/backup-azure-arm-vms-prepare#explicitly-allow-outbound-access" TargetMode="External"/><Relationship Id="rId2" Type="http://schemas.openxmlformats.org/officeDocument/2006/relationships/notesSlide" Target="../notesSlides/notesSlide48.xml"/><Relationship Id="rId1" Type="http://schemas.openxmlformats.org/officeDocument/2006/relationships/slideLayout" Target="../slideLayouts/slideLayout4.xml"/><Relationship Id="rId5" Type="http://schemas.openxmlformats.org/officeDocument/2006/relationships/image" Target="../media/image108.png"/><Relationship Id="rId4" Type="http://schemas.openxmlformats.org/officeDocument/2006/relationships/hyperlink" Target="https://docs.microsoft.com/en-us/azure/backup/backup-azure-arm-restore-vms#restore-options" TargetMode="Externa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8" Type="http://schemas.openxmlformats.org/officeDocument/2006/relationships/image" Target="../media/image109.png"/><Relationship Id="rId3" Type="http://schemas.openxmlformats.org/officeDocument/2006/relationships/hyperlink" Target="https://docs.microsoft.com/en-us/azure/bastion/tutorial-create-host-portal" TargetMode="External"/><Relationship Id="rId7" Type="http://schemas.openxmlformats.org/officeDocument/2006/relationships/hyperlink" Target="https://docs.microsoft.com/en-us/azure/bastion/session-monitoring" TargetMode="External"/><Relationship Id="rId2" Type="http://schemas.openxmlformats.org/officeDocument/2006/relationships/notesSlide" Target="../notesSlides/notesSlide50.xml"/><Relationship Id="rId1" Type="http://schemas.openxmlformats.org/officeDocument/2006/relationships/slideLayout" Target="../slideLayouts/slideLayout4.xml"/><Relationship Id="rId6" Type="http://schemas.openxmlformats.org/officeDocument/2006/relationships/hyperlink" Target="https://docs.microsoft.com/en-us/azure/bastion/diagnostic-logs" TargetMode="External"/><Relationship Id="rId5" Type="http://schemas.openxmlformats.org/officeDocument/2006/relationships/hyperlink" Target="https://docs.microsoft.com/en-us/azure/bastion/bastion-nsg" TargetMode="External"/><Relationship Id="rId4" Type="http://schemas.openxmlformats.org/officeDocument/2006/relationships/hyperlink" Target="https://docs.microsoft.com/en-us/azure/bastion/bastion-faq" TargetMode="External"/></Relationships>
</file>

<file path=ppt/slides/_rels/slide53.xml.rels><?xml version="1.0" encoding="UTF-8" standalone="yes"?>
<Relationships xmlns="http://schemas.openxmlformats.org/package/2006/relationships"><Relationship Id="rId3" Type="http://schemas.openxmlformats.org/officeDocument/2006/relationships/hyperlink" Target="https://docs.microsoft.com/en-us/azure/virtual-network/network-security-group-how-it-works" TargetMode="External"/><Relationship Id="rId2" Type="http://schemas.openxmlformats.org/officeDocument/2006/relationships/notesSlide" Target="../notesSlides/notesSlide51.xml"/><Relationship Id="rId1" Type="http://schemas.openxmlformats.org/officeDocument/2006/relationships/slideLayout" Target="../slideLayouts/slideLayout4.xml"/><Relationship Id="rId6" Type="http://schemas.openxmlformats.org/officeDocument/2006/relationships/image" Target="../media/image110.png"/><Relationship Id="rId5" Type="http://schemas.openxmlformats.org/officeDocument/2006/relationships/hyperlink" Target="https://docs.microsoft.com/en-us/azure/network-watcher/diagnose-vm-network-traffic-filtering-problem?toc=/azure/virtual-network/toc.json" TargetMode="External"/><Relationship Id="rId4" Type="http://schemas.openxmlformats.org/officeDocument/2006/relationships/hyperlink" Target="https://docs.microsoft.com/en-us/azure/network-watcher/network-watcher-security-group-view-overview" TargetMode="External"/></Relationships>
</file>

<file path=ppt/slides/_rels/slide54.xml.rels><?xml version="1.0" encoding="UTF-8" standalone="yes"?>
<Relationships xmlns="http://schemas.openxmlformats.org/package/2006/relationships"><Relationship Id="rId8" Type="http://schemas.openxmlformats.org/officeDocument/2006/relationships/image" Target="../media/image111.png"/><Relationship Id="rId3" Type="http://schemas.openxmlformats.org/officeDocument/2006/relationships/hyperlink" Target="https://docs.microsoft.com/en-us/azure/expressroute/expressroute-howto-circuit-portal-resource-manager" TargetMode="External"/><Relationship Id="rId7" Type="http://schemas.openxmlformats.org/officeDocument/2006/relationships/hyperlink" Target="https://docs.microsoft.com/en-us/azure/expressroute/how-to-routefilter-portal" TargetMode="External"/><Relationship Id="rId2" Type="http://schemas.openxmlformats.org/officeDocument/2006/relationships/notesSlide" Target="../notesSlides/notesSlide52.xml"/><Relationship Id="rId1" Type="http://schemas.openxmlformats.org/officeDocument/2006/relationships/slideLayout" Target="../slideLayouts/slideLayout4.xml"/><Relationship Id="rId6" Type="http://schemas.openxmlformats.org/officeDocument/2006/relationships/hyperlink" Target="https://docs.microsoft.com/en-us/azure/expressroute/expressroute-howto-linkvnet-portal-resource-manager" TargetMode="External"/><Relationship Id="rId5" Type="http://schemas.openxmlformats.org/officeDocument/2006/relationships/hyperlink" Target="https://docs.microsoft.com/en-us/azure/expressroute/expressroute-howto-add-gateway-portal-resource-manager#create-the-virtual-network-gateway" TargetMode="External"/><Relationship Id="rId4" Type="http://schemas.openxmlformats.org/officeDocument/2006/relationships/hyperlink" Target="https://docs.microsoft.com/en-us/azure/expressroute/expressroute-howto-routing-portal-resource-manager" TargetMode="External"/></Relationships>
</file>

<file path=ppt/slides/_rels/slide55.xml.rels><?xml version="1.0" encoding="UTF-8" standalone="yes"?>
<Relationships xmlns="http://schemas.openxmlformats.org/package/2006/relationships"><Relationship Id="rId8" Type="http://schemas.openxmlformats.org/officeDocument/2006/relationships/image" Target="../media/image112.png"/><Relationship Id="rId3" Type="http://schemas.openxmlformats.org/officeDocument/2006/relationships/hyperlink" Target="https://docs.microsoft.com/en-us/azure/virtual-network/troubleshoot-vm-connectivity#step-1-check-whether-the-network-adapter-is-in-a-failed-state" TargetMode="External"/><Relationship Id="rId7" Type="http://schemas.openxmlformats.org/officeDocument/2006/relationships/hyperlink" Target="https://opdhsblobprod01.blob.core.windows.net/contents/4a6d75bb3af747de838e6ccc97c5d978/44ecc30b1286d3a5e00e9f4e2a4f9125?sv=2018-03-28&amp;sr=b&amp;si=ReadPolicy&amp;sig=751z6N9x5W9vR0%2BCAjFSr2AiI3qCW0%2Fh8roQSlT26LE%3D&amp;st=2020-11-09T01%3A15%3A46Z&amp;se=2020-11-10T01%3A25%3A46Z" TargetMode="External"/><Relationship Id="rId2" Type="http://schemas.openxmlformats.org/officeDocument/2006/relationships/notesSlide" Target="../notesSlides/notesSlide53.xml"/><Relationship Id="rId1" Type="http://schemas.openxmlformats.org/officeDocument/2006/relationships/slideLayout" Target="../slideLayouts/slideLayout4.xml"/><Relationship Id="rId6" Type="http://schemas.openxmlformats.org/officeDocument/2006/relationships/hyperlink" Target="https://docs.microsoft.com/en-us/azure/network-watcher/network-watcher-ip-flow-verify-overview" TargetMode="External"/><Relationship Id="rId5" Type="http://schemas.openxmlformats.org/officeDocument/2006/relationships/hyperlink" Target="https://docs.microsoft.com/en-us/azure/virtual-network/troubleshoot-vm-connectivity#step-4-perform-a-connectivity-check" TargetMode="External"/><Relationship Id="rId4" Type="http://schemas.openxmlformats.org/officeDocument/2006/relationships/hyperlink" Target="https://docs.microsoft.com/en-us/azure/virtual-network/troubleshoot-vm-connectivity#step-5-fix-the-issue-in-the-connectivity-check-result"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https://docs.microsoft.com/en-us/azure/application-gateway/configuration-overview" TargetMode="External"/><Relationship Id="rId2" Type="http://schemas.openxmlformats.org/officeDocument/2006/relationships/notesSlide" Target="../notesSlides/notesSlide54.xml"/><Relationship Id="rId1" Type="http://schemas.openxmlformats.org/officeDocument/2006/relationships/slideLayout" Target="../slideLayouts/slideLayout4.xml"/><Relationship Id="rId4" Type="http://schemas.openxmlformats.org/officeDocument/2006/relationships/image" Target="../media/image113.png"/></Relationships>
</file>

<file path=ppt/slides/_rels/slide57.xml.rels><?xml version="1.0" encoding="UTF-8" standalone="yes"?>
<Relationships xmlns="http://schemas.openxmlformats.org/package/2006/relationships"><Relationship Id="rId8" Type="http://schemas.openxmlformats.org/officeDocument/2006/relationships/image" Target="../media/image114.png"/><Relationship Id="rId3" Type="http://schemas.openxmlformats.org/officeDocument/2006/relationships/hyperlink" Target="https://docs.microsoft.com/en-us/azure/virtual-wan/virtual-wan-site-to-site-portal" TargetMode="External"/><Relationship Id="rId7" Type="http://schemas.openxmlformats.org/officeDocument/2006/relationships/hyperlink" Target="https://docs.microsoft.com/en-us/azure/virtual-wan/vpn-over-expressroute" TargetMode="External"/><Relationship Id="rId2" Type="http://schemas.openxmlformats.org/officeDocument/2006/relationships/notesSlide" Target="../notesSlides/notesSlide55.xml"/><Relationship Id="rId1" Type="http://schemas.openxmlformats.org/officeDocument/2006/relationships/slideLayout" Target="../slideLayouts/slideLayout4.xml"/><Relationship Id="rId6" Type="http://schemas.openxmlformats.org/officeDocument/2006/relationships/hyperlink" Target="https://docs.microsoft.com/en-us/azure/virtual-wan/virtual-wan-expressroute-portal" TargetMode="External"/><Relationship Id="rId5" Type="http://schemas.openxmlformats.org/officeDocument/2006/relationships/hyperlink" Target="https://docs.microsoft.com/en-us/azure/virtual-wan/virtual-wan-point-to-site-portal" TargetMode="External"/><Relationship Id="rId4" Type="http://schemas.openxmlformats.org/officeDocument/2006/relationships/hyperlink" Target="https://docs.microsoft.com/en-us/azure/virtual-wan/virtual-wan-custom-ipsec-portal" TargetMode="External"/></Relationships>
</file>

<file path=ppt/slides/_rels/slide58.xml.rels><?xml version="1.0" encoding="UTF-8" standalone="yes"?>
<Relationships xmlns="http://schemas.openxmlformats.org/package/2006/relationships"><Relationship Id="rId8" Type="http://schemas.openxmlformats.org/officeDocument/2006/relationships/image" Target="../media/image120.svg"/><Relationship Id="rId13" Type="http://schemas.openxmlformats.org/officeDocument/2006/relationships/image" Target="../media/image125.svg"/><Relationship Id="rId3" Type="http://schemas.openxmlformats.org/officeDocument/2006/relationships/image" Target="../media/image115.png"/><Relationship Id="rId7" Type="http://schemas.openxmlformats.org/officeDocument/2006/relationships/image" Target="../media/image119.png"/><Relationship Id="rId12" Type="http://schemas.openxmlformats.org/officeDocument/2006/relationships/image" Target="../media/image124.png"/><Relationship Id="rId2" Type="http://schemas.openxmlformats.org/officeDocument/2006/relationships/notesSlide" Target="../notesSlides/notesSlide56.xml"/><Relationship Id="rId1" Type="http://schemas.openxmlformats.org/officeDocument/2006/relationships/slideLayout" Target="../slideLayouts/slideLayout8.xml"/><Relationship Id="rId6" Type="http://schemas.openxmlformats.org/officeDocument/2006/relationships/image" Target="../media/image118.svg"/><Relationship Id="rId11" Type="http://schemas.openxmlformats.org/officeDocument/2006/relationships/image" Target="../media/image123.svg"/><Relationship Id="rId5" Type="http://schemas.openxmlformats.org/officeDocument/2006/relationships/image" Target="../media/image117.png"/><Relationship Id="rId10" Type="http://schemas.openxmlformats.org/officeDocument/2006/relationships/image" Target="../media/image122.png"/><Relationship Id="rId4" Type="http://schemas.openxmlformats.org/officeDocument/2006/relationships/image" Target="../media/image116.svg"/><Relationship Id="rId9" Type="http://schemas.openxmlformats.org/officeDocument/2006/relationships/image" Target="../media/image121.jpg"/></Relationships>
</file>

<file path=ppt/slides/_rels/slide59.xml.rels><?xml version="1.0" encoding="UTF-8" standalone="yes"?>
<Relationships xmlns="http://schemas.openxmlformats.org/package/2006/relationships"><Relationship Id="rId8" Type="http://schemas.openxmlformats.org/officeDocument/2006/relationships/image" Target="../media/image128.tiff"/><Relationship Id="rId3" Type="http://schemas.openxmlformats.org/officeDocument/2006/relationships/hyperlink" Target="http://aka.ms/Azure/Peering" TargetMode="External"/><Relationship Id="rId7" Type="http://schemas.openxmlformats.org/officeDocument/2006/relationships/image" Target="../media/image127.png"/><Relationship Id="rId2" Type="http://schemas.openxmlformats.org/officeDocument/2006/relationships/notesSlide" Target="../notesSlides/notesSlide57.xml"/><Relationship Id="rId1" Type="http://schemas.openxmlformats.org/officeDocument/2006/relationships/slideLayout" Target="../slideLayouts/slideLayout4.xml"/><Relationship Id="rId6" Type="http://schemas.openxmlformats.org/officeDocument/2006/relationships/hyperlink" Target="https://docs.microsoft.com/en-us/azure/virtual-network/virtual-network-manage-peering" TargetMode="External"/><Relationship Id="rId5" Type="http://schemas.openxmlformats.org/officeDocument/2006/relationships/image" Target="../media/image126.png"/><Relationship Id="rId4" Type="http://schemas.openxmlformats.org/officeDocument/2006/relationships/hyperlink" Target="https://docs.microsoft.com/en-us/azure/virtual-network/tutorial-connect-virtual-networks-portal" TargetMode="External"/></Relationships>
</file>

<file path=ppt/slides/_rels/slide60.xml.rels><?xml version="1.0" encoding="UTF-8" standalone="yes"?>
<Relationships xmlns="http://schemas.openxmlformats.org/package/2006/relationships"><Relationship Id="rId8" Type="http://schemas.openxmlformats.org/officeDocument/2006/relationships/image" Target="../media/image129.png"/><Relationship Id="rId3" Type="http://schemas.openxmlformats.org/officeDocument/2006/relationships/hyperlink" Target="https://docs.microsoft.com/en-us/azure/virtual-machine-scale-sets/virtual-machine-scale-sets-vs-create" TargetMode="External"/><Relationship Id="rId7" Type="http://schemas.openxmlformats.org/officeDocument/2006/relationships/hyperlink" Target="https://docs.microsoft.com/en-us/azure/virtual-machine-scale-sets/virtual-machine-scale-sets-upgrade-scale-set#properties-with-restrictions-on-modification" TargetMode="External"/><Relationship Id="rId2" Type="http://schemas.openxmlformats.org/officeDocument/2006/relationships/notesSlide" Target="../notesSlides/notesSlide58.xml"/><Relationship Id="rId1" Type="http://schemas.openxmlformats.org/officeDocument/2006/relationships/slideLayout" Target="../slideLayouts/slideLayout4.xml"/><Relationship Id="rId6" Type="http://schemas.openxmlformats.org/officeDocument/2006/relationships/hyperlink" Target="https://docs.microsoft.com/en-us/azure/virtual-machine-scale-sets/virtual-machine-scale-sets-upgrade-scale-set" TargetMode="External"/><Relationship Id="rId5" Type="http://schemas.openxmlformats.org/officeDocument/2006/relationships/hyperlink" Target="https://docs.microsoft.com/en-us/azure/virtual-machine-scale-sets/virtual-machine-scale-sets-use-availability-zones#placement-groups" TargetMode="External"/><Relationship Id="rId4" Type="http://schemas.openxmlformats.org/officeDocument/2006/relationships/hyperlink" Target="https://docs.microsoft.com/en-us/azure/virtual-machine-scale-sets/virtual-machine-scale-sets-use-availability-zones" TargetMode="Externa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3" Type="http://schemas.openxmlformats.org/officeDocument/2006/relationships/hyperlink" Target="https://docs.microsoft.com/en-us/azure/dns/dns-operations-recordsets" TargetMode="External"/><Relationship Id="rId2" Type="http://schemas.openxmlformats.org/officeDocument/2006/relationships/notesSlide" Target="../notesSlides/notesSlide60.xml"/><Relationship Id="rId1" Type="http://schemas.openxmlformats.org/officeDocument/2006/relationships/slideLayout" Target="../slideLayouts/slideLayout4.xml"/><Relationship Id="rId4" Type="http://schemas.openxmlformats.org/officeDocument/2006/relationships/image" Target="../media/image130.pn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3" Type="http://schemas.openxmlformats.org/officeDocument/2006/relationships/hyperlink" Target="https://docs.microsoft.com/en-us/azure/dns/dns-domain-delegation" TargetMode="External"/><Relationship Id="rId2" Type="http://schemas.openxmlformats.org/officeDocument/2006/relationships/notesSlide" Target="../notesSlides/notesSlide62.xml"/><Relationship Id="rId1" Type="http://schemas.openxmlformats.org/officeDocument/2006/relationships/slideLayout" Target="../slideLayouts/slideLayout4.xml"/><Relationship Id="rId4" Type="http://schemas.openxmlformats.org/officeDocument/2006/relationships/image" Target="../media/image131.png"/></Relationships>
</file>

<file path=ppt/slides/_rels/slide65.xml.rels><?xml version="1.0" encoding="UTF-8" standalone="yes"?>
<Relationships xmlns="http://schemas.openxmlformats.org/package/2006/relationships"><Relationship Id="rId3" Type="http://schemas.openxmlformats.org/officeDocument/2006/relationships/hyperlink" Target="https://docs.microsoft.com/en-us/azure/dns/dns-import-export#import-a-dns-zone-file-into-azure-dns" TargetMode="External"/><Relationship Id="rId2" Type="http://schemas.openxmlformats.org/officeDocument/2006/relationships/notesSlide" Target="../notesSlides/notesSlide63.xml"/><Relationship Id="rId1" Type="http://schemas.openxmlformats.org/officeDocument/2006/relationships/slideLayout" Target="../slideLayouts/slideLayout4.xml"/><Relationship Id="rId5" Type="http://schemas.openxmlformats.org/officeDocument/2006/relationships/hyperlink" Target="https://docs.microsoft.com/en-us/azure/dns/dns-faq-private" TargetMode="External"/><Relationship Id="rId4" Type="http://schemas.openxmlformats.org/officeDocument/2006/relationships/hyperlink" Target="http://aka.ms/Azure/PrivateDNS" TargetMode="External"/></Relationships>
</file>

<file path=ppt/slides/_rels/slide66.xml.rels><?xml version="1.0" encoding="UTF-8" standalone="yes"?>
<Relationships xmlns="http://schemas.openxmlformats.org/package/2006/relationships"><Relationship Id="rId3" Type="http://schemas.openxmlformats.org/officeDocument/2006/relationships/hyperlink" Target="https://docs.microsoft.com/en-us/azure/dns/dns-delegate-domain-azure-dns" TargetMode="External"/><Relationship Id="rId2" Type="http://schemas.openxmlformats.org/officeDocument/2006/relationships/notesSlide" Target="../notesSlides/notesSlide64.xml"/><Relationship Id="rId1" Type="http://schemas.openxmlformats.org/officeDocument/2006/relationships/slideLayout" Target="../slideLayouts/slideLayout4.xml"/><Relationship Id="rId4" Type="http://schemas.openxmlformats.org/officeDocument/2006/relationships/image" Target="../media/image132.png"/></Relationships>
</file>

<file path=ppt/slides/_rels/slide67.xml.rels><?xml version="1.0" encoding="UTF-8" standalone="yes"?>
<Relationships xmlns="http://schemas.openxmlformats.org/package/2006/relationships"><Relationship Id="rId3" Type="http://schemas.openxmlformats.org/officeDocument/2006/relationships/hyperlink" Target="https://docs.microsoft.com/en-us/azure/network-watcher/network-watcher-ip-flow-verify-overview" TargetMode="External"/><Relationship Id="rId2" Type="http://schemas.openxmlformats.org/officeDocument/2006/relationships/notesSlide" Target="../notesSlides/notesSlide65.xml"/><Relationship Id="rId1" Type="http://schemas.openxmlformats.org/officeDocument/2006/relationships/slideLayout" Target="../slideLayouts/slideLayout4.xml"/><Relationship Id="rId4" Type="http://schemas.openxmlformats.org/officeDocument/2006/relationships/hyperlink" Target="https://docs.microsoft.com/en-us/azure/network-watcher/network-watcher-nsg-flow-logging-overview" TargetMode="External"/></Relationships>
</file>

<file path=ppt/slides/_rels/slide68.xml.rels><?xml version="1.0" encoding="UTF-8" standalone="yes"?>
<Relationships xmlns="http://schemas.openxmlformats.org/package/2006/relationships"><Relationship Id="rId3" Type="http://schemas.openxmlformats.org/officeDocument/2006/relationships/hyperlink" Target="https://docs.microsoft.com/en-us/azure/azure-monitor/insights/network-performance-monitor" TargetMode="External"/><Relationship Id="rId2" Type="http://schemas.openxmlformats.org/officeDocument/2006/relationships/notesSlide" Target="../notesSlides/notesSlide66.xml"/><Relationship Id="rId1" Type="http://schemas.openxmlformats.org/officeDocument/2006/relationships/slideLayout" Target="../slideLayouts/slideLayout4.xml"/><Relationship Id="rId4" Type="http://schemas.openxmlformats.org/officeDocument/2006/relationships/image" Target="../media/image133.png"/></Relationships>
</file>

<file path=ppt/slides/_rels/slide69.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67.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3" Type="http://schemas.openxmlformats.org/officeDocument/2006/relationships/hyperlink" Target="https://docs.microsoft.com/en-us/azure/monitoring-and-diagnostics/monitoring-action-groups" TargetMode="External"/><Relationship Id="rId2" Type="http://schemas.openxmlformats.org/officeDocument/2006/relationships/notesSlide" Target="../notesSlides/notesSlide69.xml"/><Relationship Id="rId1" Type="http://schemas.openxmlformats.org/officeDocument/2006/relationships/slideLayout" Target="../slideLayouts/slideLayout4.xml"/><Relationship Id="rId6" Type="http://schemas.openxmlformats.org/officeDocument/2006/relationships/image" Target="../media/image137.png"/><Relationship Id="rId5" Type="http://schemas.openxmlformats.org/officeDocument/2006/relationships/image" Target="../media/image136.png"/><Relationship Id="rId4" Type="http://schemas.openxmlformats.org/officeDocument/2006/relationships/image" Target="../media/image135.png"/></Relationships>
</file>

<file path=ppt/slides/_rels/slide72.xml.rels><?xml version="1.0" encoding="UTF-8" standalone="yes"?>
<Relationships xmlns="http://schemas.openxmlformats.org/package/2006/relationships"><Relationship Id="rId3" Type="http://schemas.openxmlformats.org/officeDocument/2006/relationships/hyperlink" Target="https://docs.microsoft.com/en-us/azure/azure-monitor/app/app-insights-overview#get-started" TargetMode="External"/><Relationship Id="rId7" Type="http://schemas.openxmlformats.org/officeDocument/2006/relationships/image" Target="../media/image138.png"/><Relationship Id="rId2" Type="http://schemas.openxmlformats.org/officeDocument/2006/relationships/notesSlide" Target="../notesSlides/notesSlide70.xml"/><Relationship Id="rId1" Type="http://schemas.openxmlformats.org/officeDocument/2006/relationships/slideLayout" Target="../slideLayouts/slideLayout4.xml"/><Relationship Id="rId6" Type="http://schemas.openxmlformats.org/officeDocument/2006/relationships/hyperlink" Target="https://docs.microsoft.com/en-us/azure/azure-monitor/app/app-insights-overview" TargetMode="External"/><Relationship Id="rId5" Type="http://schemas.openxmlformats.org/officeDocument/2006/relationships/hyperlink" Target="https://docs.microsoft.com/en-us/azure/azure-monitor/faq#q17" TargetMode="External"/><Relationship Id="rId4" Type="http://schemas.openxmlformats.org/officeDocument/2006/relationships/hyperlink" Target="https://docs.microsoft.com/en-us/azure/azure-monitor/faq#application-insights" TargetMode="External"/></Relationships>
</file>

<file path=ppt/slides/_rels/slide73.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71.xml"/><Relationship Id="rId1" Type="http://schemas.openxmlformats.org/officeDocument/2006/relationships/slideLayout" Target="../slideLayouts/slideLayout47.xml"/><Relationship Id="rId6" Type="http://schemas.openxmlformats.org/officeDocument/2006/relationships/hyperlink" Target="http://aka.ms/Azure/Backup" TargetMode="External"/><Relationship Id="rId5" Type="http://schemas.openxmlformats.org/officeDocument/2006/relationships/image" Target="../media/image141.png"/><Relationship Id="rId4" Type="http://schemas.openxmlformats.org/officeDocument/2006/relationships/image" Target="../media/image140.png"/></Relationships>
</file>

<file path=ppt/slides/_rels/slide74.xml.rels><?xml version="1.0" encoding="UTF-8" standalone="yes"?>
<Relationships xmlns="http://schemas.openxmlformats.org/package/2006/relationships"><Relationship Id="rId3" Type="http://schemas.openxmlformats.org/officeDocument/2006/relationships/hyperlink" Target="https://docs.microsoft.com/en-us/azure/backup/policy-reference" TargetMode="External"/><Relationship Id="rId2" Type="http://schemas.openxmlformats.org/officeDocument/2006/relationships/notesSlide" Target="../notesSlides/notesSlide72.xml"/><Relationship Id="rId1" Type="http://schemas.openxmlformats.org/officeDocument/2006/relationships/slideLayout" Target="../slideLayouts/slideLayout4.xml"/><Relationship Id="rId6" Type="http://schemas.openxmlformats.org/officeDocument/2006/relationships/image" Target="../media/image142.png"/><Relationship Id="rId5" Type="http://schemas.openxmlformats.org/officeDocument/2006/relationships/hyperlink" Target="https://docs.microsoft.com/en-us/azure/backup/guidance-best-practices#backup-policy-considerations" TargetMode="External"/><Relationship Id="rId4" Type="http://schemas.openxmlformats.org/officeDocument/2006/relationships/hyperlink" Target="https://docs.microsoft.com/en-us/azure/backup/backup-center-actions#create-a-new-backup-policy" TargetMode="External"/></Relationships>
</file>

<file path=ppt/slides/_rels/slide75.xml.rels><?xml version="1.0" encoding="UTF-8" standalone="yes"?>
<Relationships xmlns="http://schemas.openxmlformats.org/package/2006/relationships"><Relationship Id="rId3" Type="http://schemas.openxmlformats.org/officeDocument/2006/relationships/hyperlink" Target="https://docs.microsoft.com/en-us/azure/site-recovery/failover-failback-overview#recovery-point-options" TargetMode="External"/><Relationship Id="rId7" Type="http://schemas.openxmlformats.org/officeDocument/2006/relationships/image" Target="../media/image143.png"/><Relationship Id="rId2" Type="http://schemas.openxmlformats.org/officeDocument/2006/relationships/notesSlide" Target="../notesSlides/notesSlide73.xml"/><Relationship Id="rId1" Type="http://schemas.openxmlformats.org/officeDocument/2006/relationships/slideLayout" Target="../slideLayouts/slideLayout4.xml"/><Relationship Id="rId6" Type="http://schemas.openxmlformats.org/officeDocument/2006/relationships/hyperlink" Target="https://docs.microsoft.com/en-us/azure/site-recovery/site-recovery-failover" TargetMode="External"/><Relationship Id="rId5" Type="http://schemas.openxmlformats.org/officeDocument/2006/relationships/hyperlink" Target="https://docs.microsoft.com/en-us/azure/site-recovery/site-recovery-overview" TargetMode="External"/><Relationship Id="rId4" Type="http://schemas.openxmlformats.org/officeDocument/2006/relationships/hyperlink" Target="https://docs.microsoft.com/en-us/azure/site-recovery/site-recovery-test-failover-to-azure" TargetMode="Externa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06.xml"/></Relationships>
</file>

<file path=ppt/slides/_rels/slide77.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75.xml"/><Relationship Id="rId1" Type="http://schemas.openxmlformats.org/officeDocument/2006/relationships/slideLayout" Target="../slideLayouts/slideLayout136.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33.xml"/></Relationships>
</file>

<file path=ppt/slides/_rels/slide79.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145.png"/><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1.xml"/></Relationships>
</file>

<file path=ppt/slides/_rels/slide81.xml.rels><?xml version="1.0" encoding="UTF-8" standalone="yes"?>
<Relationships xmlns="http://schemas.openxmlformats.org/package/2006/relationships"><Relationship Id="rId3" Type="http://schemas.openxmlformats.org/officeDocument/2006/relationships/hyperlink" Target="https://docs.microsoft.com/en-us/powershell/module/azurerm.resources/new-azurermresourcegroupdeployment?view=azurermps-6.13.0" TargetMode="External"/><Relationship Id="rId2" Type="http://schemas.openxmlformats.org/officeDocument/2006/relationships/notesSlide" Target="../notesSlides/notesSlide78.xml"/><Relationship Id="rId1" Type="http://schemas.openxmlformats.org/officeDocument/2006/relationships/slideLayout" Target="../slideLayouts/slideLayout47.xml"/></Relationships>
</file>

<file path=ppt/slides/_rels/slide82.xml.rels><?xml version="1.0" encoding="UTF-8" standalone="yes"?>
<Relationships xmlns="http://schemas.openxmlformats.org/package/2006/relationships"><Relationship Id="rId8" Type="http://schemas.openxmlformats.org/officeDocument/2006/relationships/image" Target="../media/image149.png"/><Relationship Id="rId3" Type="http://schemas.openxmlformats.org/officeDocument/2006/relationships/hyperlink" Target="https://aka.ms/azure/files" TargetMode="External"/><Relationship Id="rId7" Type="http://schemas.openxmlformats.org/officeDocument/2006/relationships/image" Target="../media/image148.png"/><Relationship Id="rId2" Type="http://schemas.openxmlformats.org/officeDocument/2006/relationships/notesSlide" Target="../notesSlides/notesSlide79.xml"/><Relationship Id="rId1" Type="http://schemas.openxmlformats.org/officeDocument/2006/relationships/slideLayout" Target="../slideLayouts/slideLayout47.xml"/><Relationship Id="rId6" Type="http://schemas.openxmlformats.org/officeDocument/2006/relationships/image" Target="../media/image147.png"/><Relationship Id="rId5" Type="http://schemas.openxmlformats.org/officeDocument/2006/relationships/image" Target="../media/image146.png"/><Relationship Id="rId4" Type="http://schemas.openxmlformats.org/officeDocument/2006/relationships/hyperlink" Target="https://docs.microsoft.com/en-us/azure/storage/files/storage-sync-files-deployment-guide?tabs=portal" TargetMode="External"/><Relationship Id="rId9" Type="http://schemas.openxmlformats.org/officeDocument/2006/relationships/image" Target="../media/image150.png"/></Relationships>
</file>

<file path=ppt/slides/_rels/slide83.xml.rels><?xml version="1.0" encoding="UTF-8" standalone="yes"?>
<Relationships xmlns="http://schemas.openxmlformats.org/package/2006/relationships"><Relationship Id="rId3" Type="http://schemas.openxmlformats.org/officeDocument/2006/relationships/hyperlink" Target="https://docs.microsoft.com/en-us/azure/cost-management/overview" TargetMode="External"/><Relationship Id="rId2" Type="http://schemas.openxmlformats.org/officeDocument/2006/relationships/notesSlide" Target="../notesSlides/notesSlide80.xml"/><Relationship Id="rId1" Type="http://schemas.openxmlformats.org/officeDocument/2006/relationships/slideLayout" Target="../slideLayouts/slideLayout47.xml"/><Relationship Id="rId5" Type="http://schemas.openxmlformats.org/officeDocument/2006/relationships/image" Target="../media/image152.png"/><Relationship Id="rId4" Type="http://schemas.openxmlformats.org/officeDocument/2006/relationships/image" Target="../media/image151.png"/></Relationships>
</file>

<file path=ppt/slides/_rels/slide84.xml.rels><?xml version="1.0" encoding="UTF-8" standalone="yes"?>
<Relationships xmlns="http://schemas.openxmlformats.org/package/2006/relationships"><Relationship Id="rId8" Type="http://schemas.openxmlformats.org/officeDocument/2006/relationships/hyperlink" Target="https://docs.microsoft.com/en-us/azure/virtual-network/tutorial-restrict-network-access-to-resources" TargetMode="External"/><Relationship Id="rId3" Type="http://schemas.openxmlformats.org/officeDocument/2006/relationships/hyperlink" Target="https://docs.microsoft.com/en-us/azure/virtual-network/virtual-network-service-endpoints-overview" TargetMode="External"/><Relationship Id="rId7" Type="http://schemas.openxmlformats.org/officeDocument/2006/relationships/hyperlink" Target="http://aka.ms/Azure/Storage" TargetMode="External"/><Relationship Id="rId2" Type="http://schemas.openxmlformats.org/officeDocument/2006/relationships/notesSlide" Target="../notesSlides/notesSlide81.xml"/><Relationship Id="rId1" Type="http://schemas.openxmlformats.org/officeDocument/2006/relationships/slideLayout" Target="../slideLayouts/slideLayout47.xml"/><Relationship Id="rId6" Type="http://schemas.openxmlformats.org/officeDocument/2006/relationships/image" Target="../media/image153.png"/><Relationship Id="rId5" Type="http://schemas.openxmlformats.org/officeDocument/2006/relationships/hyperlink" Target="https://docs.microsoft.com/en-us/azure/storage/common/storage-network-security?toc=/azure/virtual-network/toc.json#exceptions" TargetMode="External"/><Relationship Id="rId4" Type="http://schemas.openxmlformats.org/officeDocument/2006/relationships/hyperlink" Target="https://docs.microsoft.com/en-us/azure/best-practices-availability-paired-regions" TargetMode="External"/></Relationships>
</file>

<file path=ppt/slides/_rels/slide85.xml.rels><?xml version="1.0" encoding="UTF-8" standalone="yes"?>
<Relationships xmlns="http://schemas.openxmlformats.org/package/2006/relationships"><Relationship Id="rId8" Type="http://schemas.openxmlformats.org/officeDocument/2006/relationships/hyperlink" Target="https://docs.microsoft.com/en-us/azure/cdn/cdn-optimization-overview" TargetMode="External"/><Relationship Id="rId3" Type="http://schemas.openxmlformats.org/officeDocument/2006/relationships/hyperlink" Target="https://docs.microsoft.com/en-us/azure/cdn/cdn-optimization-overview#general-web-delivery" TargetMode="External"/><Relationship Id="rId7" Type="http://schemas.openxmlformats.org/officeDocument/2006/relationships/hyperlink" Target="https://docs.microsoft.com/en-us/azure/cdn/cdn-optimization-overview#large-file-download" TargetMode="External"/><Relationship Id="rId2" Type="http://schemas.openxmlformats.org/officeDocument/2006/relationships/notesSlide" Target="../notesSlides/notesSlide82.xml"/><Relationship Id="rId1" Type="http://schemas.openxmlformats.org/officeDocument/2006/relationships/slideLayout" Target="../slideLayouts/slideLayout47.xml"/><Relationship Id="rId6" Type="http://schemas.openxmlformats.org/officeDocument/2006/relationships/hyperlink" Target="https://docs.microsoft.com/en-us/azure/cdn/cdn-optimization-overview#video-on-demand-media-streaming" TargetMode="External"/><Relationship Id="rId5" Type="http://schemas.openxmlformats.org/officeDocument/2006/relationships/hyperlink" Target="https://docs.microsoft.com/en-us/azure/cdn/cdn-optimization-overview#general-media-streaming" TargetMode="External"/><Relationship Id="rId4" Type="http://schemas.openxmlformats.org/officeDocument/2006/relationships/hyperlink" Target="https://docs.microsoft.com/en-us/azure/cdn/cdn-optimization-overview#dynamic-site-acceleration" TargetMode="External"/></Relationships>
</file>

<file path=ppt/slides/_rels/slide86.xml.rels><?xml version="1.0" encoding="UTF-8" standalone="yes"?>
<Relationships xmlns="http://schemas.openxmlformats.org/package/2006/relationships"><Relationship Id="rId3" Type="http://schemas.openxmlformats.org/officeDocument/2006/relationships/hyperlink" Target="https://docs.microsoft.com/en-us/powershell/module/azurerm.storage/update-azurermstorageaccountnetworkruleset?view=azurermps-6.13.0" TargetMode="External"/><Relationship Id="rId2" Type="http://schemas.openxmlformats.org/officeDocument/2006/relationships/notesSlide" Target="../notesSlides/notesSlide83.xml"/><Relationship Id="rId1" Type="http://schemas.openxmlformats.org/officeDocument/2006/relationships/slideLayout" Target="../slideLayouts/slideLayout47.xml"/><Relationship Id="rId6" Type="http://schemas.openxmlformats.org/officeDocument/2006/relationships/hyperlink" Target="https://docs.microsoft.com/en-us/powershell/module/azurerm.network/set-azurermvirtualnetworksubnetconfig?view=azurermps-6.13.0" TargetMode="External"/><Relationship Id="rId5" Type="http://schemas.openxmlformats.org/officeDocument/2006/relationships/hyperlink" Target="https://docs.microsoft.com/en-us/powershell/module/azurerm.storage/add-azurermstorageaccountnetworkrule?view=azurermps-6.13.0" TargetMode="External"/><Relationship Id="rId4" Type="http://schemas.openxmlformats.org/officeDocument/2006/relationships/hyperlink" Target="https://docs.microsoft.com/en-us/powershell/module/azurerm.storage/set-azurermstorageaccount?view=azurermps-6.13.0" TargetMode="Externa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47.xml"/></Relationships>
</file>

<file path=ppt/slides/_rels/slide88.xml.rels><?xml version="1.0" encoding="UTF-8" standalone="yes"?>
<Relationships xmlns="http://schemas.openxmlformats.org/package/2006/relationships"><Relationship Id="rId8" Type="http://schemas.openxmlformats.org/officeDocument/2006/relationships/image" Target="../media/image159.png"/><Relationship Id="rId13" Type="http://schemas.openxmlformats.org/officeDocument/2006/relationships/image" Target="../media/image164.png"/><Relationship Id="rId3" Type="http://schemas.openxmlformats.org/officeDocument/2006/relationships/image" Target="../media/image154.png"/><Relationship Id="rId7" Type="http://schemas.openxmlformats.org/officeDocument/2006/relationships/image" Target="../media/image158.png"/><Relationship Id="rId12" Type="http://schemas.openxmlformats.org/officeDocument/2006/relationships/image" Target="../media/image163.png"/><Relationship Id="rId2" Type="http://schemas.openxmlformats.org/officeDocument/2006/relationships/notesSlide" Target="../notesSlides/notesSlide85.xml"/><Relationship Id="rId1" Type="http://schemas.openxmlformats.org/officeDocument/2006/relationships/slideLayout" Target="../slideLayouts/slideLayout68.xml"/><Relationship Id="rId6" Type="http://schemas.openxmlformats.org/officeDocument/2006/relationships/image" Target="../media/image157.png"/><Relationship Id="rId11" Type="http://schemas.openxmlformats.org/officeDocument/2006/relationships/image" Target="../media/image162.png"/><Relationship Id="rId5" Type="http://schemas.openxmlformats.org/officeDocument/2006/relationships/image" Target="../media/image156.png"/><Relationship Id="rId15" Type="http://schemas.openxmlformats.org/officeDocument/2006/relationships/image" Target="../media/image166.png"/><Relationship Id="rId10" Type="http://schemas.openxmlformats.org/officeDocument/2006/relationships/image" Target="../media/image161.png"/><Relationship Id="rId4" Type="http://schemas.openxmlformats.org/officeDocument/2006/relationships/image" Target="../media/image155.png"/><Relationship Id="rId9" Type="http://schemas.openxmlformats.org/officeDocument/2006/relationships/image" Target="../media/image160.png"/><Relationship Id="rId14" Type="http://schemas.openxmlformats.org/officeDocument/2006/relationships/image" Target="../media/image165.png"/></Relationships>
</file>

<file path=ppt/slides/_rels/slide89.xml.rels><?xml version="1.0" encoding="UTF-8" standalone="yes"?>
<Relationships xmlns="http://schemas.openxmlformats.org/package/2006/relationships"><Relationship Id="rId3" Type="http://schemas.openxmlformats.org/officeDocument/2006/relationships/hyperlink" Target="http://aka.ms/Azure/Addresses" TargetMode="External"/><Relationship Id="rId2" Type="http://schemas.openxmlformats.org/officeDocument/2006/relationships/notesSlide" Target="../notesSlides/notesSlide86.xml"/><Relationship Id="rId1" Type="http://schemas.openxmlformats.org/officeDocument/2006/relationships/slideLayout" Target="../slideLayouts/slideLayout47.xml"/><Relationship Id="rId5" Type="http://schemas.openxmlformats.org/officeDocument/2006/relationships/image" Target="../media/image168.png"/><Relationship Id="rId4" Type="http://schemas.openxmlformats.org/officeDocument/2006/relationships/image" Target="../media/image167.png"/></Relationships>
</file>

<file path=ppt/slides/_rels/slide90.xml.rels><?xml version="1.0" encoding="UTF-8" standalone="yes"?>
<Relationships xmlns="http://schemas.openxmlformats.org/package/2006/relationships"><Relationship Id="rId3" Type="http://schemas.openxmlformats.org/officeDocument/2006/relationships/hyperlink" Target="https://aka.ms/Azure/DNS" TargetMode="External"/><Relationship Id="rId2" Type="http://schemas.openxmlformats.org/officeDocument/2006/relationships/notesSlide" Target="../notesSlides/notesSlide87.xml"/><Relationship Id="rId1" Type="http://schemas.openxmlformats.org/officeDocument/2006/relationships/slideLayout" Target="../slideLayouts/slideLayout47.xml"/><Relationship Id="rId4" Type="http://schemas.openxmlformats.org/officeDocument/2006/relationships/image" Target="../media/image169.png"/></Relationships>
</file>

<file path=ppt/slides/_rels/slide91.xml.rels><?xml version="1.0" encoding="UTF-8" standalone="yes"?>
<Relationships xmlns="http://schemas.openxmlformats.org/package/2006/relationships"><Relationship Id="rId8" Type="http://schemas.openxmlformats.org/officeDocument/2006/relationships/image" Target="../media/image174.svg"/><Relationship Id="rId13" Type="http://schemas.openxmlformats.org/officeDocument/2006/relationships/image" Target="../media/image178.png"/><Relationship Id="rId3" Type="http://schemas.openxmlformats.org/officeDocument/2006/relationships/image" Target="../media/image121.jpg"/><Relationship Id="rId7" Type="http://schemas.openxmlformats.org/officeDocument/2006/relationships/image" Target="../media/image173.png"/><Relationship Id="rId12" Type="http://schemas.openxmlformats.org/officeDocument/2006/relationships/image" Target="../media/image128.tiff"/><Relationship Id="rId2" Type="http://schemas.openxmlformats.org/officeDocument/2006/relationships/notesSlide" Target="../notesSlides/notesSlide88.xml"/><Relationship Id="rId1" Type="http://schemas.openxmlformats.org/officeDocument/2006/relationships/slideLayout" Target="../slideLayouts/slideLayout51.xml"/><Relationship Id="rId6" Type="http://schemas.openxmlformats.org/officeDocument/2006/relationships/image" Target="../media/image172.png"/><Relationship Id="rId11" Type="http://schemas.openxmlformats.org/officeDocument/2006/relationships/image" Target="../media/image177.png"/><Relationship Id="rId5" Type="http://schemas.openxmlformats.org/officeDocument/2006/relationships/image" Target="../media/image171.png"/><Relationship Id="rId15" Type="http://schemas.openxmlformats.org/officeDocument/2006/relationships/hyperlink" Target="https://docs.microsoft.com/en-us/azure/virtual-network/virtual-network-vnet-plan-design-arm" TargetMode="External"/><Relationship Id="rId10" Type="http://schemas.openxmlformats.org/officeDocument/2006/relationships/image" Target="../media/image176.png"/><Relationship Id="rId4" Type="http://schemas.openxmlformats.org/officeDocument/2006/relationships/image" Target="../media/image170.png"/><Relationship Id="rId9" Type="http://schemas.openxmlformats.org/officeDocument/2006/relationships/image" Target="../media/image175.png"/><Relationship Id="rId14" Type="http://schemas.openxmlformats.org/officeDocument/2006/relationships/image" Target="../media/image179.svg"/></Relationships>
</file>

<file path=ppt/slides/_rels/slide92.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notesSlide" Target="../notesSlides/notesSlide89.xml"/><Relationship Id="rId1" Type="http://schemas.openxmlformats.org/officeDocument/2006/relationships/slideLayout" Target="../slideLayouts/slideLayout51.xml"/><Relationship Id="rId4" Type="http://schemas.openxmlformats.org/officeDocument/2006/relationships/image" Target="../media/image180.png"/></Relationships>
</file>

<file path=ppt/slides/_rels/slide93.xml.rels><?xml version="1.0" encoding="UTF-8" standalone="yes"?>
<Relationships xmlns="http://schemas.openxmlformats.org/package/2006/relationships"><Relationship Id="rId3" Type="http://schemas.openxmlformats.org/officeDocument/2006/relationships/image" Target="../media/image128.tiff"/><Relationship Id="rId2" Type="http://schemas.openxmlformats.org/officeDocument/2006/relationships/notesSlide" Target="../notesSlides/notesSlide90.xml"/><Relationship Id="rId1" Type="http://schemas.openxmlformats.org/officeDocument/2006/relationships/slideLayout" Target="../slideLayouts/slideLayout51.xml"/></Relationships>
</file>

<file path=ppt/slides/_rels/slide94.xml.rels><?xml version="1.0" encoding="UTF-8" standalone="yes"?>
<Relationships xmlns="http://schemas.openxmlformats.org/package/2006/relationships"><Relationship Id="rId3" Type="http://schemas.openxmlformats.org/officeDocument/2006/relationships/hyperlink" Target="https://docs.microsoft.com/en-us/azure/network-watcher/network-watcher-create#next-steps" TargetMode="External"/><Relationship Id="rId7" Type="http://schemas.openxmlformats.org/officeDocument/2006/relationships/image" Target="../media/image184.png"/><Relationship Id="rId2" Type="http://schemas.openxmlformats.org/officeDocument/2006/relationships/notesSlide" Target="../notesSlides/notesSlide91.xml"/><Relationship Id="rId1" Type="http://schemas.openxmlformats.org/officeDocument/2006/relationships/slideLayout" Target="../slideLayouts/slideLayout47.xml"/><Relationship Id="rId6" Type="http://schemas.openxmlformats.org/officeDocument/2006/relationships/image" Target="../media/image183.png"/><Relationship Id="rId5" Type="http://schemas.openxmlformats.org/officeDocument/2006/relationships/image" Target="../media/image182.png"/><Relationship Id="rId4" Type="http://schemas.openxmlformats.org/officeDocument/2006/relationships/image" Target="../media/image181.png"/></Relationships>
</file>

<file path=ppt/slides/_rels/slide95.xml.rels><?xml version="1.0" encoding="UTF-8" standalone="yes"?>
<Relationships xmlns="http://schemas.openxmlformats.org/package/2006/relationships"><Relationship Id="rId8" Type="http://schemas.openxmlformats.org/officeDocument/2006/relationships/image" Target="../media/image185.png"/><Relationship Id="rId3" Type="http://schemas.openxmlformats.org/officeDocument/2006/relationships/hyperlink" Target="https://azure.microsoft.com/en-us/resources/videos/azure-expressroute-how-to-create-an-expressroute-circuit/" TargetMode="External"/><Relationship Id="rId7" Type="http://schemas.openxmlformats.org/officeDocument/2006/relationships/hyperlink" Target="http://aka.ms/Azure/ExpressRoute" TargetMode="External"/><Relationship Id="rId2" Type="http://schemas.openxmlformats.org/officeDocument/2006/relationships/notesSlide" Target="../notesSlides/notesSlide92.xml"/><Relationship Id="rId1" Type="http://schemas.openxmlformats.org/officeDocument/2006/relationships/slideLayout" Target="../slideLayouts/slideLayout47.xml"/><Relationship Id="rId6" Type="http://schemas.openxmlformats.org/officeDocument/2006/relationships/hyperlink" Target="https://docs.microsoft.com/en-us/azure/expressroute/expressroute-howto-circuit-portal-resource-manager#delete" TargetMode="External"/><Relationship Id="rId5" Type="http://schemas.openxmlformats.org/officeDocument/2006/relationships/hyperlink" Target="https://docs.microsoft.com/en-us/azure/expressroute/expressroute-howto-linkvnet-portal-resource-manager#connect-a-vnet-to-a-circuit---different-subscription" TargetMode="External"/><Relationship Id="rId4" Type="http://schemas.openxmlformats.org/officeDocument/2006/relationships/hyperlink" Target="https://docs.microsoft.com/en-us/azure/expressroute/expressroute-howto-routing-portal-resource-manager" TargetMode="Externa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47.xml"/></Relationships>
</file>

<file path=ppt/slides/_rels/slide97.xml.rels><?xml version="1.0" encoding="UTF-8" standalone="yes"?>
<Relationships xmlns="http://schemas.openxmlformats.org/package/2006/relationships"><Relationship Id="rId8" Type="http://schemas.openxmlformats.org/officeDocument/2006/relationships/image" Target="../media/image188.png"/><Relationship Id="rId3" Type="http://schemas.openxmlformats.org/officeDocument/2006/relationships/hyperlink" Target="https://docs.microsoft.com/en-us/azure/vpn-gateway/vpn-gateway-highlyavailable#highly-available-cross-premises-connectivity" TargetMode="External"/><Relationship Id="rId7" Type="http://schemas.openxmlformats.org/officeDocument/2006/relationships/image" Target="../media/image187.png"/><Relationship Id="rId2" Type="http://schemas.openxmlformats.org/officeDocument/2006/relationships/notesSlide" Target="../notesSlides/notesSlide94.xml"/><Relationship Id="rId1" Type="http://schemas.openxmlformats.org/officeDocument/2006/relationships/slideLayout" Target="../slideLayouts/slideLayout47.xml"/><Relationship Id="rId6" Type="http://schemas.openxmlformats.org/officeDocument/2006/relationships/image" Target="../media/image186.png"/><Relationship Id="rId5" Type="http://schemas.openxmlformats.org/officeDocument/2006/relationships/hyperlink" Target="https://docs.microsoft.com/en-us/azure/vpn-gateway/vpn-gateway-activeactive-rm-powershell#part-1---create-and-configure-active-active-vpn-gateways" TargetMode="External"/><Relationship Id="rId4" Type="http://schemas.openxmlformats.org/officeDocument/2006/relationships/hyperlink" Target="https://docs.microsoft.com/en-us/azure/vpn-gateway/vpn-gateway-highlyavailable#highly-available-vnet-to-vnet-connectivity-through-azure-vpn-gateways" TargetMode="External"/><Relationship Id="rId9" Type="http://schemas.openxmlformats.org/officeDocument/2006/relationships/image" Target="../media/image189.png"/></Relationships>
</file>

<file path=ppt/slides/_rels/slide98.xml.rels><?xml version="1.0" encoding="UTF-8" standalone="yes"?>
<Relationships xmlns="http://schemas.openxmlformats.org/package/2006/relationships"><Relationship Id="rId3" Type="http://schemas.openxmlformats.org/officeDocument/2006/relationships/hyperlink" Target="http://aka.ms/Azure/NSG" TargetMode="External"/><Relationship Id="rId2" Type="http://schemas.openxmlformats.org/officeDocument/2006/relationships/notesSlide" Target="../notesSlides/notesSlide95.xml"/><Relationship Id="rId1" Type="http://schemas.openxmlformats.org/officeDocument/2006/relationships/slideLayout" Target="../slideLayouts/slideLayout47.xml"/><Relationship Id="rId4" Type="http://schemas.openxmlformats.org/officeDocument/2006/relationships/image" Target="../media/image190.png"/></Relationships>
</file>

<file path=ppt/slides/_rels/slide99.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notesSlide" Target="../notesSlides/notesSlide96.xml"/><Relationship Id="rId1" Type="http://schemas.openxmlformats.org/officeDocument/2006/relationships/slideLayout" Target="../slideLayouts/slideLayout47.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47.xml"/></Relationships>
</file>

<file path=ppt/slides/_rels/slide101.xml.rels><?xml version="1.0" encoding="UTF-8" standalone="yes"?>
<Relationships xmlns="http://schemas.openxmlformats.org/package/2006/relationships"><Relationship Id="rId3" Type="http://schemas.openxmlformats.org/officeDocument/2006/relationships/hyperlink" Target="https://docs.microsoft.com/en-us/azure/load-balancer/load-balancer-troubleshoot" TargetMode="External"/><Relationship Id="rId2" Type="http://schemas.openxmlformats.org/officeDocument/2006/relationships/notesSlide" Target="../notesSlides/notesSlide98.xml"/><Relationship Id="rId1" Type="http://schemas.openxmlformats.org/officeDocument/2006/relationships/slideLayout" Target="../slideLayouts/slideLayout47.xml"/></Relationships>
</file>

<file path=ppt/slides/_rels/slide102.xml.rels><?xml version="1.0" encoding="UTF-8" standalone="yes"?>
<Relationships xmlns="http://schemas.openxmlformats.org/package/2006/relationships"><Relationship Id="rId8" Type="http://schemas.openxmlformats.org/officeDocument/2006/relationships/image" Target="../media/image197.png"/><Relationship Id="rId13" Type="http://schemas.openxmlformats.org/officeDocument/2006/relationships/hyperlink" Target="https://aka.ms/Azure/AD/Connect" TargetMode="External"/><Relationship Id="rId3" Type="http://schemas.openxmlformats.org/officeDocument/2006/relationships/image" Target="../media/image192.png"/><Relationship Id="rId7" Type="http://schemas.openxmlformats.org/officeDocument/2006/relationships/image" Target="../media/image196.png"/><Relationship Id="rId12" Type="http://schemas.openxmlformats.org/officeDocument/2006/relationships/image" Target="../media/image201.png"/><Relationship Id="rId2" Type="http://schemas.openxmlformats.org/officeDocument/2006/relationships/notesSlide" Target="../notesSlides/notesSlide99.xml"/><Relationship Id="rId1" Type="http://schemas.openxmlformats.org/officeDocument/2006/relationships/slideLayout" Target="../slideLayouts/slideLayout47.xml"/><Relationship Id="rId6" Type="http://schemas.openxmlformats.org/officeDocument/2006/relationships/image" Target="../media/image195.png"/><Relationship Id="rId11" Type="http://schemas.openxmlformats.org/officeDocument/2006/relationships/image" Target="../media/image200.png"/><Relationship Id="rId5" Type="http://schemas.openxmlformats.org/officeDocument/2006/relationships/image" Target="../media/image194.png"/><Relationship Id="rId10" Type="http://schemas.openxmlformats.org/officeDocument/2006/relationships/image" Target="../media/image199.png"/><Relationship Id="rId4" Type="http://schemas.openxmlformats.org/officeDocument/2006/relationships/image" Target="../media/image193.png"/><Relationship Id="rId9" Type="http://schemas.openxmlformats.org/officeDocument/2006/relationships/image" Target="../media/image198.png"/></Relationships>
</file>

<file path=ppt/slides/_rels/slide103.xml.rels><?xml version="1.0" encoding="UTF-8" standalone="yes"?>
<Relationships xmlns="http://schemas.openxmlformats.org/package/2006/relationships"><Relationship Id="rId3" Type="http://schemas.openxmlformats.org/officeDocument/2006/relationships/hyperlink" Target="https://docs.microsoft.com/en-us/azure/active-directory/active-directory-windows-enterprise-state-roaming-enable#data-retention" TargetMode="External"/><Relationship Id="rId2" Type="http://schemas.openxmlformats.org/officeDocument/2006/relationships/notesSlide" Target="../notesSlides/notesSlide100.xml"/><Relationship Id="rId1" Type="http://schemas.openxmlformats.org/officeDocument/2006/relationships/slideLayout" Target="../slideLayouts/slideLayout47.xml"/><Relationship Id="rId5" Type="http://schemas.openxmlformats.org/officeDocument/2006/relationships/image" Target="../media/image65.png"/><Relationship Id="rId4" Type="http://schemas.openxmlformats.org/officeDocument/2006/relationships/hyperlink" Target="http://aka.ms/Azure/Roaming" TargetMode="External"/></Relationships>
</file>

<file path=ppt/slides/_rels/slide104.xml.rels><?xml version="1.0" encoding="UTF-8" standalone="yes"?>
<Relationships xmlns="http://schemas.openxmlformats.org/package/2006/relationships"><Relationship Id="rId8" Type="http://schemas.openxmlformats.org/officeDocument/2006/relationships/image" Target="../media/image207.png"/><Relationship Id="rId3" Type="http://schemas.openxmlformats.org/officeDocument/2006/relationships/image" Target="../media/image202.png"/><Relationship Id="rId7" Type="http://schemas.openxmlformats.org/officeDocument/2006/relationships/image" Target="../media/image206.png"/><Relationship Id="rId2" Type="http://schemas.openxmlformats.org/officeDocument/2006/relationships/notesSlide" Target="../notesSlides/notesSlide101.xml"/><Relationship Id="rId1" Type="http://schemas.openxmlformats.org/officeDocument/2006/relationships/slideLayout" Target="../slideLayouts/slideLayout67.xml"/><Relationship Id="rId6" Type="http://schemas.openxmlformats.org/officeDocument/2006/relationships/image" Target="../media/image205.png"/><Relationship Id="rId5" Type="http://schemas.openxmlformats.org/officeDocument/2006/relationships/image" Target="../media/image204.png"/><Relationship Id="rId10" Type="http://schemas.openxmlformats.org/officeDocument/2006/relationships/image" Target="../media/image209.png"/><Relationship Id="rId4" Type="http://schemas.openxmlformats.org/officeDocument/2006/relationships/image" Target="../media/image203.png"/><Relationship Id="rId9" Type="http://schemas.openxmlformats.org/officeDocument/2006/relationships/image" Target="../media/image208.png"/></Relationships>
</file>

<file path=ppt/slides/_rels/slide105.xml.rels><?xml version="1.0" encoding="UTF-8" standalone="yes"?>
<Relationships xmlns="http://schemas.openxmlformats.org/package/2006/relationships"><Relationship Id="rId3" Type="http://schemas.openxmlformats.org/officeDocument/2006/relationships/hyperlink" Target="https://docs.microsoft.com/en-us/azure/active-directory/authentication/howto-mfa-mfasettings" TargetMode="External"/><Relationship Id="rId2" Type="http://schemas.openxmlformats.org/officeDocument/2006/relationships/notesSlide" Target="../notesSlides/notesSlide102.xml"/><Relationship Id="rId1" Type="http://schemas.openxmlformats.org/officeDocument/2006/relationships/slideLayout" Target="../slideLayouts/slideLayout47.xml"/><Relationship Id="rId5" Type="http://schemas.openxmlformats.org/officeDocument/2006/relationships/image" Target="../media/image210.png"/><Relationship Id="rId4" Type="http://schemas.openxmlformats.org/officeDocument/2006/relationships/hyperlink" Target="https://aka.ms/Azure/MFA" TargetMode="External"/></Relationships>
</file>

<file path=ppt/slides/_rels/slide106.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notesSlide" Target="../notesSlides/notesSlide103.xml"/><Relationship Id="rId1" Type="http://schemas.openxmlformats.org/officeDocument/2006/relationships/slideLayout" Target="../slideLayouts/slideLayout67.xml"/><Relationship Id="rId4" Type="http://schemas.openxmlformats.org/officeDocument/2006/relationships/image" Target="../media/image21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3F06A650-7355-4683-AEC8-778EC22C8561}"/>
              </a:ext>
            </a:extLst>
          </p:cNvPr>
          <p:cNvSpPr>
            <a:spLocks noGrp="1"/>
          </p:cNvSpPr>
          <p:nvPr>
            <p:ph type="title"/>
          </p:nvPr>
        </p:nvSpPr>
        <p:spPr>
          <a:xfrm>
            <a:off x="595914" y="1908852"/>
            <a:ext cx="10256569" cy="1695272"/>
          </a:xfrm>
        </p:spPr>
        <p:txBody>
          <a:bodyPr/>
          <a:lstStyle/>
          <a:p>
            <a:br>
              <a:rPr lang="en-US" dirty="0"/>
            </a:br>
            <a:r>
              <a:rPr lang="en-US" dirty="0"/>
              <a:t>C</a:t>
            </a:r>
            <a:r>
              <a:rPr lang="en-US" dirty="0">
                <a:solidFill>
                  <a:srgbClr val="99FF99"/>
                </a:solidFill>
              </a:rPr>
              <a:t>ertification</a:t>
            </a:r>
            <a:r>
              <a:rPr lang="en-US" dirty="0"/>
              <a:t> E</a:t>
            </a:r>
            <a:r>
              <a:rPr lang="en-US" dirty="0">
                <a:solidFill>
                  <a:srgbClr val="99FF99"/>
                </a:solidFill>
              </a:rPr>
              <a:t>xam</a:t>
            </a:r>
            <a:r>
              <a:rPr lang="en-US" dirty="0"/>
              <a:t> R</a:t>
            </a:r>
            <a:r>
              <a:rPr lang="en-US" dirty="0">
                <a:solidFill>
                  <a:srgbClr val="99FF99"/>
                </a:solidFill>
              </a:rPr>
              <a:t>apid</a:t>
            </a:r>
            <a:r>
              <a:rPr lang="en-US" dirty="0"/>
              <a:t> T</a:t>
            </a:r>
            <a:r>
              <a:rPr lang="en-US" dirty="0">
                <a:solidFill>
                  <a:srgbClr val="99FF99"/>
                </a:solidFill>
              </a:rPr>
              <a:t>raining</a:t>
            </a:r>
            <a:br>
              <a:rPr lang="en-US" dirty="0">
                <a:solidFill>
                  <a:schemeClr val="accent5">
                    <a:lumMod val="75000"/>
                  </a:schemeClr>
                </a:solidFill>
              </a:rPr>
            </a:br>
            <a:r>
              <a:rPr lang="en-US" dirty="0"/>
              <a:t>AZ-104 Azure Administrator</a:t>
            </a:r>
            <a:endParaRPr lang="en-US" dirty="0">
              <a:solidFill>
                <a:schemeClr val="accent5">
                  <a:lumMod val="75000"/>
                </a:schemeClr>
              </a:solidFill>
            </a:endParaRPr>
          </a:p>
        </p:txBody>
      </p:sp>
      <p:sp>
        <p:nvSpPr>
          <p:cNvPr id="3" name="Text Placeholder 4">
            <a:extLst>
              <a:ext uri="{FF2B5EF4-FFF2-40B4-BE49-F238E27FC236}">
                <a16:creationId xmlns:a16="http://schemas.microsoft.com/office/drawing/2014/main" id="{47A28114-7883-41CD-8F9A-0D973A524E03}"/>
              </a:ext>
            </a:extLst>
          </p:cNvPr>
          <p:cNvSpPr>
            <a:spLocks noGrp="1"/>
          </p:cNvSpPr>
          <p:nvPr>
            <p:ph type="body" sz="quarter" idx="12"/>
          </p:nvPr>
        </p:nvSpPr>
        <p:spPr>
          <a:xfrm>
            <a:off x="595914" y="5684962"/>
            <a:ext cx="3588460" cy="800219"/>
          </a:xfrm>
        </p:spPr>
        <p:txBody>
          <a:bodyPr/>
          <a:lstStyle/>
          <a:p>
            <a:r>
              <a:rPr lang="en-US" sz="2000" dirty="0"/>
              <a:t>Mark Grimes </a:t>
            </a:r>
          </a:p>
          <a:p>
            <a:r>
              <a:rPr lang="en-US" sz="1600" dirty="0">
                <a:solidFill>
                  <a:srgbClr val="99FF99"/>
                </a:solidFill>
              </a:rPr>
              <a:t>Principal Consultant</a:t>
            </a:r>
          </a:p>
          <a:p>
            <a:r>
              <a:rPr lang="en-US" sz="1600" dirty="0">
                <a:solidFill>
                  <a:srgbClr val="99FF99"/>
                </a:solidFill>
              </a:rPr>
              <a:t>Microsoft Federal</a:t>
            </a:r>
          </a:p>
        </p:txBody>
      </p:sp>
      <p:sp>
        <p:nvSpPr>
          <p:cNvPr id="5" name="Rectangle 4">
            <a:extLst>
              <a:ext uri="{FF2B5EF4-FFF2-40B4-BE49-F238E27FC236}">
                <a16:creationId xmlns:a16="http://schemas.microsoft.com/office/drawing/2014/main" id="{0C4C2E86-0B28-4B21-9A5A-697EA1856533}"/>
              </a:ext>
            </a:extLst>
          </p:cNvPr>
          <p:cNvSpPr/>
          <p:nvPr/>
        </p:nvSpPr>
        <p:spPr>
          <a:xfrm>
            <a:off x="454499" y="3497262"/>
            <a:ext cx="4393197" cy="1200329"/>
          </a:xfrm>
          <a:prstGeom prst="rect">
            <a:avLst/>
          </a:prstGeom>
        </p:spPr>
        <p:txBody>
          <a:bodyPr wrap="square">
            <a:spAutoFit/>
          </a:bodyPr>
          <a:lstStyle/>
          <a:p>
            <a:r>
              <a:rPr lang="en-US" sz="2400" dirty="0"/>
              <a:t>aka.ms/az-104</a:t>
            </a:r>
          </a:p>
          <a:p>
            <a:r>
              <a:rPr lang="en-US" sz="2400" dirty="0"/>
              <a:t>aka.ms/CERT/YouTube</a:t>
            </a:r>
          </a:p>
          <a:p>
            <a:endParaRPr lang="en-US" sz="2400" dirty="0"/>
          </a:p>
        </p:txBody>
      </p:sp>
    </p:spTree>
    <p:extLst>
      <p:ext uri="{BB962C8B-B14F-4D97-AF65-F5344CB8AC3E}">
        <p14:creationId xmlns:p14="http://schemas.microsoft.com/office/powerpoint/2010/main" val="1521178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0855" y="466301"/>
            <a:ext cx="11237870" cy="565027"/>
          </a:xfrm>
          <a:prstGeom prst="rect">
            <a:avLst/>
          </a:prstGeom>
        </p:spPr>
        <p:txBody>
          <a:bodyPr wrap="square" anchor="t">
            <a:normAutofit/>
          </a:bodyPr>
          <a:lstStyle/>
          <a:p>
            <a:r>
              <a:rPr lang="en-US" dirty="0"/>
              <a:t>CERT objectives</a:t>
            </a:r>
          </a:p>
        </p:txBody>
      </p:sp>
      <p:graphicFrame>
        <p:nvGraphicFramePr>
          <p:cNvPr id="9" name="Text Placeholder 4">
            <a:extLst>
              <a:ext uri="{FF2B5EF4-FFF2-40B4-BE49-F238E27FC236}">
                <a16:creationId xmlns:a16="http://schemas.microsoft.com/office/drawing/2014/main" id="{220B362B-2000-4ACE-AA25-CC81D7D886B7}"/>
              </a:ext>
            </a:extLst>
          </p:cNvPr>
          <p:cNvGraphicFramePr/>
          <p:nvPr>
            <p:extLst>
              <p:ext uri="{D42A27DB-BD31-4B8C-83A1-F6EECF244321}">
                <p14:modId xmlns:p14="http://schemas.microsoft.com/office/powerpoint/2010/main" val="2329525305"/>
              </p:ext>
            </p:extLst>
          </p:nvPr>
        </p:nvGraphicFramePr>
        <p:xfrm>
          <a:off x="596712" y="1463669"/>
          <a:ext cx="11238194" cy="49301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961590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C9A72-7A33-4195-B8E3-2FA87EBDD972}"/>
              </a:ext>
            </a:extLst>
          </p:cNvPr>
          <p:cNvSpPr>
            <a:spLocks noGrp="1"/>
          </p:cNvSpPr>
          <p:nvPr>
            <p:ph type="title"/>
          </p:nvPr>
        </p:nvSpPr>
        <p:spPr/>
        <p:txBody>
          <a:bodyPr/>
          <a:lstStyle/>
          <a:p>
            <a:r>
              <a:rPr lang="en-US" dirty="0"/>
              <a:t>Resources </a:t>
            </a:r>
          </a:p>
        </p:txBody>
      </p:sp>
      <p:sp>
        <p:nvSpPr>
          <p:cNvPr id="3" name="Text Placeholder 2">
            <a:extLst>
              <a:ext uri="{FF2B5EF4-FFF2-40B4-BE49-F238E27FC236}">
                <a16:creationId xmlns:a16="http://schemas.microsoft.com/office/drawing/2014/main" id="{6B5205CB-B377-48DB-BD49-45B1200C461B}"/>
              </a:ext>
            </a:extLst>
          </p:cNvPr>
          <p:cNvSpPr>
            <a:spLocks noGrp="1"/>
          </p:cNvSpPr>
          <p:nvPr>
            <p:ph type="body" sz="quarter" idx="10"/>
          </p:nvPr>
        </p:nvSpPr>
        <p:spPr>
          <a:xfrm>
            <a:off x="274702" y="1211287"/>
            <a:ext cx="12715741" cy="3450165"/>
          </a:xfrm>
        </p:spPr>
        <p:txBody>
          <a:bodyPr>
            <a:normAutofit/>
          </a:bodyPr>
          <a:lstStyle/>
          <a:p>
            <a:pPr marL="0" indent="0">
              <a:buNone/>
            </a:pPr>
            <a:r>
              <a:rPr lang="en-US" sz="2800" dirty="0">
                <a:hlinkClick r:id="rId2"/>
              </a:rPr>
              <a:t>Microsoft Learn | Microsoft Docs</a:t>
            </a:r>
            <a:endParaRPr lang="en-US" sz="2800" dirty="0"/>
          </a:p>
          <a:p>
            <a:pPr marL="0" indent="0">
              <a:buNone/>
            </a:pPr>
            <a:endParaRPr lang="en-US" sz="2800" dirty="0"/>
          </a:p>
          <a:p>
            <a:pPr marL="0" indent="0">
              <a:buNone/>
            </a:pPr>
            <a:r>
              <a:rPr lang="en-US" sz="2800" dirty="0">
                <a:hlinkClick r:id="rId3"/>
              </a:rPr>
              <a:t>Browse all - Learn | Microsoft Docs</a:t>
            </a:r>
            <a:endParaRPr lang="en-US" sz="2800" dirty="0"/>
          </a:p>
          <a:p>
            <a:pPr marL="0" indent="0">
              <a:buNone/>
            </a:pPr>
            <a:endParaRPr lang="en-US" sz="2800" dirty="0"/>
          </a:p>
          <a:p>
            <a:pPr marL="0" indent="0">
              <a:buNone/>
            </a:pPr>
            <a:r>
              <a:rPr lang="en-US" sz="2800" dirty="0">
                <a:hlinkClick r:id="rId4"/>
              </a:rPr>
              <a:t>Microsoft Certified: Azure Administrator Associate - Learn | Microsoft Docs</a:t>
            </a:r>
            <a:endParaRPr lang="en-US" sz="2800" dirty="0"/>
          </a:p>
          <a:p>
            <a:pPr marL="0" indent="0">
              <a:buNone/>
            </a:pPr>
            <a:endParaRPr lang="en-US" sz="2800" dirty="0"/>
          </a:p>
          <a:p>
            <a:pPr marL="0" indent="0">
              <a:buNone/>
            </a:pPr>
            <a:endParaRPr lang="en-US" sz="2800" dirty="0"/>
          </a:p>
        </p:txBody>
      </p:sp>
      <p:pic>
        <p:nvPicPr>
          <p:cNvPr id="5" name="Picture 4">
            <a:extLst>
              <a:ext uri="{FF2B5EF4-FFF2-40B4-BE49-F238E27FC236}">
                <a16:creationId xmlns:a16="http://schemas.microsoft.com/office/drawing/2014/main" id="{8621A1BB-BB5B-4BD9-B09D-19058C9F8B8E}"/>
              </a:ext>
            </a:extLst>
          </p:cNvPr>
          <p:cNvPicPr>
            <a:picLocks noChangeAspect="1"/>
          </p:cNvPicPr>
          <p:nvPr/>
        </p:nvPicPr>
        <p:blipFill>
          <a:blip r:embed="rId5"/>
          <a:stretch>
            <a:fillRect/>
          </a:stretch>
        </p:blipFill>
        <p:spPr>
          <a:xfrm>
            <a:off x="3339548" y="4578774"/>
            <a:ext cx="5271702" cy="166988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590155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DD5C9-AC3F-4788-9720-11F8AD716CC0}"/>
              </a:ext>
            </a:extLst>
          </p:cNvPr>
          <p:cNvSpPr>
            <a:spLocks noGrp="1"/>
          </p:cNvSpPr>
          <p:nvPr>
            <p:ph type="title"/>
          </p:nvPr>
        </p:nvSpPr>
        <p:spPr/>
        <p:txBody>
          <a:bodyPr/>
          <a:lstStyle/>
          <a:p>
            <a:r>
              <a:rPr lang="en-US" dirty="0"/>
              <a:t>Using this Deck to Study…</a:t>
            </a:r>
          </a:p>
        </p:txBody>
      </p:sp>
      <p:sp>
        <p:nvSpPr>
          <p:cNvPr id="3" name="Text Placeholder 2">
            <a:extLst>
              <a:ext uri="{FF2B5EF4-FFF2-40B4-BE49-F238E27FC236}">
                <a16:creationId xmlns:a16="http://schemas.microsoft.com/office/drawing/2014/main" id="{09EAC9D3-8219-43BD-9477-CB83139B15E4}"/>
              </a:ext>
            </a:extLst>
          </p:cNvPr>
          <p:cNvSpPr>
            <a:spLocks noGrp="1"/>
          </p:cNvSpPr>
          <p:nvPr>
            <p:ph type="body" sz="quarter" idx="10"/>
          </p:nvPr>
        </p:nvSpPr>
        <p:spPr>
          <a:xfrm>
            <a:off x="274638" y="1212850"/>
            <a:ext cx="12336462" cy="6666440"/>
          </a:xfrm>
        </p:spPr>
        <p:txBody>
          <a:bodyPr/>
          <a:lstStyle/>
          <a:p>
            <a:r>
              <a:rPr lang="en-US" dirty="0"/>
              <a:t>Some slides have multiple animations</a:t>
            </a:r>
          </a:p>
          <a:p>
            <a:endParaRPr lang="en-US" dirty="0"/>
          </a:p>
          <a:p>
            <a:r>
              <a:rPr lang="en-US" dirty="0"/>
              <a:t>To use this deck to study with use in “Slide Show” mode </a:t>
            </a:r>
            <a:r>
              <a:rPr lang="en-US" b="1" dirty="0">
                <a:solidFill>
                  <a:srgbClr val="FF0000"/>
                </a:solidFill>
              </a:rPr>
              <a:t>F5*</a:t>
            </a:r>
            <a:endParaRPr lang="en-US" dirty="0">
              <a:solidFill>
                <a:srgbClr val="FF0000"/>
              </a:solidFill>
            </a:endParaRPr>
          </a:p>
          <a:p>
            <a:endParaRPr lang="en-US" dirty="0"/>
          </a:p>
          <a:p>
            <a:r>
              <a:rPr lang="en-US" dirty="0"/>
              <a:t>Then you will see all content AND links will work </a:t>
            </a:r>
            <a:r>
              <a:rPr lang="en-US" dirty="0">
                <a:sym typeface="Wingdings" panose="05000000000000000000" pitchFamily="2" charset="2"/>
              </a:rPr>
              <a:t></a:t>
            </a:r>
          </a:p>
          <a:p>
            <a:endParaRPr lang="en-US" dirty="0">
              <a:sym typeface="Wingdings" panose="05000000000000000000" pitchFamily="2" charset="2"/>
            </a:endParaRPr>
          </a:p>
          <a:p>
            <a:r>
              <a:rPr lang="en-US" dirty="0">
                <a:sym typeface="Wingdings" panose="05000000000000000000" pitchFamily="2" charset="2"/>
              </a:rPr>
              <a:t>The “Click to Zoom” slide next allows you to jump to topics</a:t>
            </a:r>
            <a:r>
              <a:rPr lang="en-US" b="1" dirty="0">
                <a:solidFill>
                  <a:srgbClr val="FF0000"/>
                </a:solidFill>
              </a:rPr>
              <a:t> *</a:t>
            </a:r>
            <a:r>
              <a:rPr lang="en-US" dirty="0">
                <a:sym typeface="Wingdings" panose="05000000000000000000" pitchFamily="2" charset="2"/>
              </a:rPr>
              <a:t> </a:t>
            </a:r>
          </a:p>
          <a:p>
            <a:endParaRPr lang="en-US" dirty="0">
              <a:sym typeface="Wingdings" panose="05000000000000000000" pitchFamily="2" charset="2"/>
            </a:endParaRPr>
          </a:p>
          <a:p>
            <a:r>
              <a:rPr lang="en-US" dirty="0">
                <a:sym typeface="Wingdings" panose="05000000000000000000" pitchFamily="2" charset="2"/>
              </a:rPr>
              <a:t>New slides from any other decks have a     in the right corner</a:t>
            </a:r>
          </a:p>
          <a:p>
            <a:endParaRPr lang="en-US" dirty="0"/>
          </a:p>
        </p:txBody>
      </p:sp>
      <p:sp>
        <p:nvSpPr>
          <p:cNvPr id="6" name="Oval 5">
            <a:extLst>
              <a:ext uri="{FF2B5EF4-FFF2-40B4-BE49-F238E27FC236}">
                <a16:creationId xmlns:a16="http://schemas.microsoft.com/office/drawing/2014/main" id="{902F15AB-A30B-4737-9677-0AB3B7F26D6C}"/>
              </a:ext>
            </a:extLst>
          </p:cNvPr>
          <p:cNvSpPr/>
          <p:nvPr/>
        </p:nvSpPr>
        <p:spPr bwMode="auto">
          <a:xfrm>
            <a:off x="8134350" y="6222576"/>
            <a:ext cx="352425" cy="352425"/>
          </a:xfrm>
          <a:prstGeom prst="ellipse">
            <a:avLst/>
          </a:prstGeom>
          <a:solidFill>
            <a:srgbClr val="002050">
              <a:lumMod val="50000"/>
              <a:lumOff val="50000"/>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err="1">
              <a:ln>
                <a:noFill/>
              </a:ln>
              <a:solidFill>
                <a:srgbClr val="FF0000"/>
              </a:solidFill>
              <a:effectLst/>
              <a:uLnTx/>
              <a:uFillTx/>
              <a:latin typeface="Segoe UI Semilight"/>
              <a:ea typeface="+mn-ea"/>
              <a:cs typeface="Segoe UI" pitchFamily="34" charset="0"/>
            </a:endParaRPr>
          </a:p>
        </p:txBody>
      </p:sp>
    </p:spTree>
    <p:extLst>
      <p:ext uri="{BB962C8B-B14F-4D97-AF65-F5344CB8AC3E}">
        <p14:creationId xmlns:p14="http://schemas.microsoft.com/office/powerpoint/2010/main" val="28645748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animEffect transition="in" filter="wipe(left)">
                                      <p:cBhvr>
                                        <p:cTn id="7" dur="500"/>
                                        <p:tgtEl>
                                          <p:spTgt spid="3">
                                            <p:txEl>
                                              <p:pRg st="8" end="8"/>
                                            </p:txEl>
                                          </p:spTgt>
                                        </p:tgtEl>
                                      </p:cBhvr>
                                    </p:animEffect>
                                  </p:childTnLst>
                                </p:cTn>
                              </p:par>
                            </p:childTnLst>
                          </p:cTn>
                        </p:par>
                        <p:par>
                          <p:cTn id="8" fill="hold">
                            <p:stCondLst>
                              <p:cond delay="500"/>
                            </p:stCondLst>
                            <p:childTnLst>
                              <p:par>
                                <p:cTn id="9" presetID="56" presetClass="path" presetSubtype="0" accel="50000" decel="50000" fill="hold" grpId="0" nodeType="afterEffect">
                                  <p:stCondLst>
                                    <p:cond delay="1000"/>
                                  </p:stCondLst>
                                  <p:childTnLst>
                                    <p:animMotion origin="layout" path="M -1.00077E-6 1.21198E-6 L 0.29372 -0.85497 " pathEditMode="relative" rAng="0" ptsTypes="AA">
                                      <p:cBhvr>
                                        <p:cTn id="10" dur="3000" fill="hold"/>
                                        <p:tgtEl>
                                          <p:spTgt spid="6"/>
                                        </p:tgtEl>
                                        <p:attrNameLst>
                                          <p:attrName>ppt_x</p:attrName>
                                          <p:attrName>ppt_y</p:attrName>
                                        </p:attrNameLst>
                                      </p:cBhvr>
                                      <p:rCtr x="14680" y="-42760"/>
                                    </p:animMotion>
                                  </p:childTnLst>
                                </p:cTn>
                              </p:par>
                            </p:childTnLst>
                          </p:cTn>
                        </p:par>
                        <p:par>
                          <p:cTn id="11" fill="hold">
                            <p:stCondLst>
                              <p:cond delay="4500"/>
                            </p:stCondLst>
                            <p:childTnLst>
                              <p:par>
                                <p:cTn id="12" presetID="26" presetClass="emph" presetSubtype="0" fill="hold" grpId="1" nodeType="afterEffect">
                                  <p:stCondLst>
                                    <p:cond delay="0"/>
                                  </p:stCondLst>
                                  <p:childTnLst>
                                    <p:animEffect transition="out" filter="fade">
                                      <p:cBhvr>
                                        <p:cTn id="13" dur="500" tmFilter="0, 0; .2, .5; .8, .5; 1, 0"/>
                                        <p:tgtEl>
                                          <p:spTgt spid="6"/>
                                        </p:tgtEl>
                                      </p:cBhvr>
                                    </p:animEffect>
                                    <p:animScale>
                                      <p:cBhvr>
                                        <p:cTn id="14"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mc:AlternateContent xmlns:mc="http://schemas.openxmlformats.org/markup-compatibility/2006">
        <mc:Choice xmlns:psuz="http://schemas.microsoft.com/office/powerpoint/2016/summaryzoom" Requires="psuz">
          <p:graphicFrame>
            <p:nvGraphicFramePr>
              <p:cNvPr id="7" name="Summary Zoom 6">
                <a:extLst>
                  <a:ext uri="{FF2B5EF4-FFF2-40B4-BE49-F238E27FC236}">
                    <a16:creationId xmlns:a16="http://schemas.microsoft.com/office/drawing/2014/main" id="{0FDAEAD1-951A-4323-9BA1-7D28CF9AEA8F}"/>
                  </a:ext>
                </a:extLst>
              </p:cNvPr>
              <p:cNvGraphicFramePr>
                <a:graphicFrameLocks noChangeAspect="1"/>
              </p:cNvGraphicFramePr>
              <p:nvPr>
                <p:extLst>
                  <p:ext uri="{D42A27DB-BD31-4B8C-83A1-F6EECF244321}">
                    <p14:modId xmlns:p14="http://schemas.microsoft.com/office/powerpoint/2010/main" val="3521989605"/>
                  </p:ext>
                </p:extLst>
              </p:nvPr>
            </p:nvGraphicFramePr>
            <p:xfrm>
              <a:off x="1" y="733600"/>
              <a:ext cx="12436474" cy="6148037"/>
            </p:xfrm>
            <a:graphic>
              <a:graphicData uri="http://schemas.microsoft.com/office/powerpoint/2016/summaryzoom">
                <psuz:summaryZm>
                  <psuz:summaryZmObj sectionId="{08265A4E-DC12-4A81-B798-F7A4A03D32D4}">
                    <psuz:zmPr id="{6332E6E5-38EB-4253-B335-28F2C54F0C67}" transitionDur="1000">
                      <p166:blipFill xmlns:p166="http://schemas.microsoft.com/office/powerpoint/2016/6/main">
                        <a:blip r:embed="rId3"/>
                        <a:stretch>
                          <a:fillRect/>
                        </a:stretch>
                      </p166:blipFill>
                      <p166:spPr xmlns:p166="http://schemas.microsoft.com/office/powerpoint/2016/6/main">
                        <a:xfrm>
                          <a:off x="481934" y="905718"/>
                          <a:ext cx="3730942" cy="2098356"/>
                        </a:xfrm>
                        <a:prstGeom prst="rect">
                          <a:avLst/>
                        </a:prstGeom>
                        <a:ln w="3175">
                          <a:solidFill>
                            <a:prstClr val="ltGray"/>
                          </a:solidFill>
                        </a:ln>
                      </p166:spPr>
                    </psuz:zmPr>
                  </psuz:summaryZmObj>
                  <psuz:summaryZmObj sectionId="{95AFB76D-6E8E-4151-A025-F117EC5E5A8E}">
                    <psuz:zmPr id="{EA327181-AC4B-4FB9-A07A-1AE24766DE0C}" transitionDur="1000">
                      <p166:blipFill xmlns:p166="http://schemas.microsoft.com/office/powerpoint/2016/6/main">
                        <a:blip r:embed="rId4"/>
                        <a:stretch>
                          <a:fillRect/>
                        </a:stretch>
                      </p166:blipFill>
                      <p166:spPr xmlns:p166="http://schemas.microsoft.com/office/powerpoint/2016/6/main">
                        <a:xfrm>
                          <a:off x="4352766" y="905718"/>
                          <a:ext cx="3730942" cy="2098356"/>
                        </a:xfrm>
                        <a:prstGeom prst="rect">
                          <a:avLst/>
                        </a:prstGeom>
                        <a:ln w="3175">
                          <a:solidFill>
                            <a:prstClr val="ltGray"/>
                          </a:solidFill>
                        </a:ln>
                      </p166:spPr>
                    </psuz:zmPr>
                  </psuz:summaryZmObj>
                  <psuz:summaryZmObj sectionId="{6FDD3CA1-EB3D-4088-9C3F-7A4F3583EB27}">
                    <psuz:zmPr id="{EC538BC9-0E3C-4590-B41B-FB27877EC4B1}" transitionDur="1000">
                      <p166:blipFill xmlns:p166="http://schemas.microsoft.com/office/powerpoint/2016/6/main">
                        <a:blip r:embed="rId5"/>
                        <a:stretch>
                          <a:fillRect/>
                        </a:stretch>
                      </p166:blipFill>
                      <p166:spPr xmlns:p166="http://schemas.microsoft.com/office/powerpoint/2016/6/main">
                        <a:xfrm>
                          <a:off x="8223598" y="905718"/>
                          <a:ext cx="3730942" cy="2098356"/>
                        </a:xfrm>
                        <a:prstGeom prst="rect">
                          <a:avLst/>
                        </a:prstGeom>
                        <a:ln w="3175">
                          <a:solidFill>
                            <a:prstClr val="ltGray"/>
                          </a:solidFill>
                        </a:ln>
                      </p166:spPr>
                    </psuz:zmPr>
                  </psuz:summaryZmObj>
                  <psuz:summaryZmObj sectionId="{A253356C-BC3E-4011-B7A6-0F4CC194FBE3}">
                    <psuz:zmPr id="{3877AF33-10F7-4285-9110-666D353F66E6}" transitionDur="1000">
                      <p166:blipFill xmlns:p166="http://schemas.microsoft.com/office/powerpoint/2016/6/main">
                        <a:blip r:embed="rId6"/>
                        <a:stretch>
                          <a:fillRect/>
                        </a:stretch>
                      </p166:blipFill>
                      <p166:spPr xmlns:p166="http://schemas.microsoft.com/office/powerpoint/2016/6/main">
                        <a:xfrm>
                          <a:off x="481934" y="3143964"/>
                          <a:ext cx="3730942" cy="2098356"/>
                        </a:xfrm>
                        <a:prstGeom prst="rect">
                          <a:avLst/>
                        </a:prstGeom>
                        <a:ln w="3175">
                          <a:solidFill>
                            <a:prstClr val="ltGray"/>
                          </a:solidFill>
                        </a:ln>
                      </p166:spPr>
                    </psuz:zmPr>
                  </psuz:summaryZmObj>
                  <psuz:summaryZmObj sectionId="{84BB7A25-2C12-4789-BA59-AA2EDB1B0383}">
                    <psuz:zmPr id="{B1021F17-E64A-4549-8B58-348DCC0C34CC}" transitionDur="1000">
                      <p166:blipFill xmlns:p166="http://schemas.microsoft.com/office/powerpoint/2016/6/main">
                        <a:blip r:embed="rId7"/>
                        <a:stretch>
                          <a:fillRect/>
                        </a:stretch>
                      </p166:blipFill>
                      <p166:spPr xmlns:p166="http://schemas.microsoft.com/office/powerpoint/2016/6/main">
                        <a:xfrm>
                          <a:off x="4352766" y="3143964"/>
                          <a:ext cx="3730942" cy="2098356"/>
                        </a:xfrm>
                        <a:prstGeom prst="rect">
                          <a:avLst/>
                        </a:prstGeom>
                        <a:ln w="3175">
                          <a:solidFill>
                            <a:prstClr val="ltGray"/>
                          </a:solidFill>
                        </a:ln>
                      </p166:spPr>
                    </psuz:zmPr>
                  </psuz:summaryZmObj>
                  <psuz:summaryZmObj sectionId="{AD7E8F45-8D22-4D5D-BF75-A2F211AE7521}">
                    <psuz:zmPr id="{3E661575-2BED-4924-916E-A988E379DEAD}" transitionDur="1000">
                      <p166:blipFill xmlns:p166="http://schemas.microsoft.com/office/powerpoint/2016/6/main">
                        <a:blip r:embed="rId8"/>
                        <a:stretch>
                          <a:fillRect/>
                        </a:stretch>
                      </p166:blipFill>
                      <p166:spPr xmlns:p166="http://schemas.microsoft.com/office/powerpoint/2016/6/main">
                        <a:xfrm>
                          <a:off x="8223598" y="3143964"/>
                          <a:ext cx="3730942" cy="2098356"/>
                        </a:xfrm>
                        <a:prstGeom prst="rect">
                          <a:avLst/>
                        </a:prstGeom>
                        <a:ln w="3175">
                          <a:solidFill>
                            <a:prstClr val="ltGray"/>
                          </a:solidFill>
                        </a:ln>
                      </p166:spPr>
                    </psuz:zmPr>
                  </psuz:summaryZmObj>
                  <psuz:gridLayout/>
                </psuz:summaryZm>
              </a:graphicData>
            </a:graphic>
          </p:graphicFrame>
        </mc:Choice>
        <mc:Fallback>
          <p:grpSp>
            <p:nvGrpSpPr>
              <p:cNvPr id="7" name="Summary Zoom 6">
                <a:extLst>
                  <a:ext uri="{FF2B5EF4-FFF2-40B4-BE49-F238E27FC236}">
                    <a16:creationId xmlns:a16="http://schemas.microsoft.com/office/drawing/2014/main" id="{0FDAEAD1-951A-4323-9BA1-7D28CF9AEA8F}"/>
                  </a:ext>
                </a:extLst>
              </p:cNvPr>
              <p:cNvGrpSpPr>
                <a:grpSpLocks noGrp="1" noUngrp="1" noRot="1" noChangeAspect="1" noMove="1" noResize="1"/>
              </p:cNvGrpSpPr>
              <p:nvPr/>
            </p:nvGrpSpPr>
            <p:grpSpPr>
              <a:xfrm>
                <a:off x="1" y="733600"/>
                <a:ext cx="12436474" cy="6148037"/>
                <a:chOff x="1" y="733600"/>
                <a:chExt cx="12436474" cy="6148037"/>
              </a:xfrm>
            </p:grpSpPr>
            <p:pic>
              <p:nvPicPr>
                <p:cNvPr id="2" name="Picture 2">
                  <a:hlinkClick r:id="rId9" action="ppaction://hlinksldjump"/>
                </p:cNvPr>
                <p:cNvPicPr>
                  <a:picLocks noSelect="1" noRot="1" noChangeAspect="1" noMove="1" noResize="1" noEditPoints="1" noAdjustHandles="1" noChangeArrowheads="1" noChangeShapeType="1"/>
                </p:cNvPicPr>
                <p:nvPr/>
              </p:nvPicPr>
              <p:blipFill>
                <a:blip r:embed="rId3"/>
                <a:stretch>
                  <a:fillRect/>
                </a:stretch>
              </p:blipFill>
              <p:spPr>
                <a:xfrm>
                  <a:off x="481935" y="1639318"/>
                  <a:ext cx="3730942" cy="2098356"/>
                </a:xfrm>
                <a:prstGeom prst="rect">
                  <a:avLst/>
                </a:prstGeom>
                <a:ln w="3175">
                  <a:solidFill>
                    <a:prstClr val="ltGray"/>
                  </a:solidFill>
                </a:ln>
              </p:spPr>
            </p:pic>
            <p:pic>
              <p:nvPicPr>
                <p:cNvPr id="3" name="Picture 3">
                  <a:hlinkClick r:id="rId10" action="ppaction://hlinksldjump"/>
                </p:cNvPr>
                <p:cNvPicPr>
                  <a:picLocks noSelect="1" noRot="1" noChangeAspect="1" noMove="1" noResize="1" noEditPoints="1" noAdjustHandles="1" noChangeArrowheads="1" noChangeShapeType="1"/>
                </p:cNvPicPr>
                <p:nvPr/>
              </p:nvPicPr>
              <p:blipFill>
                <a:blip r:embed="rId4"/>
                <a:stretch>
                  <a:fillRect/>
                </a:stretch>
              </p:blipFill>
              <p:spPr>
                <a:xfrm>
                  <a:off x="4352767" y="1639318"/>
                  <a:ext cx="3730942" cy="2098356"/>
                </a:xfrm>
                <a:prstGeom prst="rect">
                  <a:avLst/>
                </a:prstGeom>
                <a:ln w="3175">
                  <a:solidFill>
                    <a:prstClr val="ltGray"/>
                  </a:solidFill>
                </a:ln>
              </p:spPr>
            </p:pic>
            <p:pic>
              <p:nvPicPr>
                <p:cNvPr id="4" name="Picture 4">
                  <a:hlinkClick r:id="rId11" action="ppaction://hlinksldjump"/>
                </p:cNvPr>
                <p:cNvPicPr>
                  <a:picLocks noSelect="1" noRot="1" noChangeAspect="1" noMove="1" noResize="1" noEditPoints="1" noAdjustHandles="1" noChangeArrowheads="1" noChangeShapeType="1"/>
                </p:cNvPicPr>
                <p:nvPr/>
              </p:nvPicPr>
              <p:blipFill>
                <a:blip r:embed="rId5"/>
                <a:stretch>
                  <a:fillRect/>
                </a:stretch>
              </p:blipFill>
              <p:spPr>
                <a:xfrm>
                  <a:off x="8223599" y="1639318"/>
                  <a:ext cx="3730942" cy="2098356"/>
                </a:xfrm>
                <a:prstGeom prst="rect">
                  <a:avLst/>
                </a:prstGeom>
                <a:ln w="3175">
                  <a:solidFill>
                    <a:prstClr val="ltGray"/>
                  </a:solidFill>
                </a:ln>
              </p:spPr>
            </p:pic>
            <p:pic>
              <p:nvPicPr>
                <p:cNvPr id="5" name="Picture 5">
                  <a:hlinkClick r:id="rId12" action="ppaction://hlinksldjump"/>
                </p:cNvPr>
                <p:cNvPicPr>
                  <a:picLocks noSelect="1" noRot="1" noChangeAspect="1" noMove="1" noResize="1" noEditPoints="1" noAdjustHandles="1" noChangeArrowheads="1" noChangeShapeType="1"/>
                </p:cNvPicPr>
                <p:nvPr/>
              </p:nvPicPr>
              <p:blipFill>
                <a:blip r:embed="rId6"/>
                <a:stretch>
                  <a:fillRect/>
                </a:stretch>
              </p:blipFill>
              <p:spPr>
                <a:xfrm>
                  <a:off x="481935" y="3877564"/>
                  <a:ext cx="3730942" cy="2098356"/>
                </a:xfrm>
                <a:prstGeom prst="rect">
                  <a:avLst/>
                </a:prstGeom>
                <a:ln w="3175">
                  <a:solidFill>
                    <a:prstClr val="ltGray"/>
                  </a:solidFill>
                </a:ln>
              </p:spPr>
            </p:pic>
            <p:pic>
              <p:nvPicPr>
                <p:cNvPr id="6" name="Picture 6">
                  <a:hlinkClick r:id="rId13" action="ppaction://hlinksldjump"/>
                </p:cNvPr>
                <p:cNvPicPr>
                  <a:picLocks noSelect="1" noRot="1" noChangeAspect="1" noMove="1" noResize="1" noEditPoints="1" noAdjustHandles="1" noChangeArrowheads="1" noChangeShapeType="1"/>
                </p:cNvPicPr>
                <p:nvPr/>
              </p:nvPicPr>
              <p:blipFill>
                <a:blip r:embed="rId7"/>
                <a:stretch>
                  <a:fillRect/>
                </a:stretch>
              </p:blipFill>
              <p:spPr>
                <a:xfrm>
                  <a:off x="4352767" y="3877564"/>
                  <a:ext cx="3730942" cy="2098356"/>
                </a:xfrm>
                <a:prstGeom prst="rect">
                  <a:avLst/>
                </a:prstGeom>
                <a:ln w="3175">
                  <a:solidFill>
                    <a:prstClr val="ltGray"/>
                  </a:solidFill>
                </a:ln>
              </p:spPr>
            </p:pic>
            <p:pic>
              <p:nvPicPr>
                <p:cNvPr id="9" name="Picture 9">
                  <a:hlinkClick r:id="rId14" action="ppaction://hlinksldjump"/>
                </p:cNvPr>
                <p:cNvPicPr>
                  <a:picLocks noSelect="1" noRot="1" noChangeAspect="1" noMove="1" noResize="1" noEditPoints="1" noAdjustHandles="1" noChangeArrowheads="1" noChangeShapeType="1"/>
                </p:cNvPicPr>
                <p:nvPr/>
              </p:nvPicPr>
              <p:blipFill>
                <a:blip r:embed="rId8"/>
                <a:stretch>
                  <a:fillRect/>
                </a:stretch>
              </p:blipFill>
              <p:spPr>
                <a:xfrm>
                  <a:off x="8223599" y="3877564"/>
                  <a:ext cx="3730942" cy="2098356"/>
                </a:xfrm>
                <a:prstGeom prst="rect">
                  <a:avLst/>
                </a:prstGeom>
                <a:ln w="3175">
                  <a:solidFill>
                    <a:prstClr val="ltGray"/>
                  </a:solidFill>
                </a:ln>
              </p:spPr>
            </p:pic>
          </p:grpSp>
        </mc:Fallback>
      </mc:AlternateContent>
      <p:sp>
        <p:nvSpPr>
          <p:cNvPr id="8" name="Rectangle 7">
            <a:extLst>
              <a:ext uri="{FF2B5EF4-FFF2-40B4-BE49-F238E27FC236}">
                <a16:creationId xmlns:a16="http://schemas.microsoft.com/office/drawing/2014/main" id="{4CB88051-8D63-401B-B4DF-3471E1451D67}"/>
              </a:ext>
            </a:extLst>
          </p:cNvPr>
          <p:cNvSpPr/>
          <p:nvPr/>
        </p:nvSpPr>
        <p:spPr>
          <a:xfrm>
            <a:off x="3193901" y="544934"/>
            <a:ext cx="5508752" cy="707886"/>
          </a:xfrm>
          <a:prstGeom prst="rect">
            <a:avLst/>
          </a:prstGeom>
        </p:spPr>
        <p:txBody>
          <a:bodyPr wrap="none">
            <a:spAutoFit/>
          </a:bodyPr>
          <a:lstStyle/>
          <a:p>
            <a:r>
              <a:rPr lang="en-US" sz="4000" b="1" dirty="0">
                <a:solidFill>
                  <a:schemeClr val="bg1"/>
                </a:solidFill>
              </a:rPr>
              <a:t>Exam AZ-104 Objectives</a:t>
            </a:r>
          </a:p>
        </p:txBody>
      </p:sp>
    </p:spTree>
    <p:extLst>
      <p:ext uri="{BB962C8B-B14F-4D97-AF65-F5344CB8AC3E}">
        <p14:creationId xmlns:p14="http://schemas.microsoft.com/office/powerpoint/2010/main" val="28074325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637" y="2201118"/>
            <a:ext cx="5727576" cy="1181862"/>
          </a:xfrm>
        </p:spPr>
        <p:txBody>
          <a:bodyPr>
            <a:normAutofit fontScale="90000"/>
          </a:bodyPr>
          <a:lstStyle/>
          <a:p>
            <a:r>
              <a:rPr lang="en-US" dirty="0"/>
              <a:t>Manage Azure Identities and Governance</a:t>
            </a:r>
            <a:br>
              <a:rPr lang="en-US" dirty="0"/>
            </a:br>
            <a:r>
              <a:rPr lang="en-US" dirty="0"/>
              <a:t>15-20%</a:t>
            </a:r>
            <a:endParaRPr lang="en-AU" dirty="0"/>
          </a:p>
        </p:txBody>
      </p:sp>
      <p:sp>
        <p:nvSpPr>
          <p:cNvPr id="3" name="TextBox 2">
            <a:extLst>
              <a:ext uri="{FF2B5EF4-FFF2-40B4-BE49-F238E27FC236}">
                <a16:creationId xmlns:a16="http://schemas.microsoft.com/office/drawing/2014/main" id="{B046CE55-0DE5-440D-BBC5-4AC93A8029E4}"/>
              </a:ext>
            </a:extLst>
          </p:cNvPr>
          <p:cNvSpPr txBox="1"/>
          <p:nvPr/>
        </p:nvSpPr>
        <p:spPr>
          <a:xfrm>
            <a:off x="5066109" y="4361358"/>
            <a:ext cx="7056784" cy="1280351"/>
          </a:xfrm>
          <a:prstGeom prst="rect">
            <a:avLst/>
          </a:prstGeom>
          <a:noFill/>
        </p:spPr>
        <p:txBody>
          <a:bodyPr wrap="square" lIns="182880" tIns="146304" rIns="182880" bIns="146304" rtlCol="0">
            <a:spAutoFit/>
          </a:bodyPr>
          <a:lstStyle/>
          <a:p>
            <a:pPr algn="r">
              <a:lnSpc>
                <a:spcPct val="90000"/>
              </a:lnSpc>
              <a:spcAft>
                <a:spcPts val="600"/>
              </a:spcAft>
            </a:pPr>
            <a:r>
              <a:rPr lang="en-US" sz="2000" dirty="0">
                <a:latin typeface="Segoe UI Light" pitchFamily="34" charset="0"/>
              </a:rPr>
              <a:t>Manage Azure </a:t>
            </a:r>
            <a:r>
              <a:rPr lang="en-US" sz="2000" dirty="0" err="1">
                <a:latin typeface="Segoe UI Light" pitchFamily="34" charset="0"/>
              </a:rPr>
              <a:t>Azure</a:t>
            </a:r>
            <a:r>
              <a:rPr lang="en-US" sz="2000" dirty="0">
                <a:latin typeface="Segoe UI Light" pitchFamily="34" charset="0"/>
              </a:rPr>
              <a:t> AD Objects</a:t>
            </a:r>
          </a:p>
          <a:p>
            <a:pPr algn="r">
              <a:lnSpc>
                <a:spcPct val="90000"/>
              </a:lnSpc>
              <a:spcAft>
                <a:spcPts val="600"/>
              </a:spcAft>
            </a:pPr>
            <a:r>
              <a:rPr lang="en-US" sz="2000" dirty="0">
                <a:latin typeface="Segoe UI Light" pitchFamily="34" charset="0"/>
              </a:rPr>
              <a:t>Manage Role Based Access Control (RBAC)</a:t>
            </a:r>
          </a:p>
          <a:p>
            <a:pPr algn="r">
              <a:lnSpc>
                <a:spcPct val="90000"/>
              </a:lnSpc>
              <a:spcAft>
                <a:spcPts val="600"/>
              </a:spcAft>
            </a:pPr>
            <a:r>
              <a:rPr lang="en-US" sz="2000" dirty="0">
                <a:latin typeface="Segoe UI Light" pitchFamily="34" charset="0"/>
              </a:rPr>
              <a:t>Manage Subscriptions and Governance</a:t>
            </a:r>
          </a:p>
        </p:txBody>
      </p:sp>
    </p:spTree>
    <p:extLst>
      <p:ext uri="{BB962C8B-B14F-4D97-AF65-F5344CB8AC3E}">
        <p14:creationId xmlns:p14="http://schemas.microsoft.com/office/powerpoint/2010/main" val="640002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565027"/>
          </a:xfrm>
        </p:spPr>
        <p:txBody>
          <a:bodyPr/>
          <a:lstStyle/>
          <a:p>
            <a:r>
              <a:rPr lang="en-US" sz="4000" dirty="0"/>
              <a:t>Interpret Access Assignments</a:t>
            </a:r>
          </a:p>
        </p:txBody>
      </p:sp>
      <p:sp>
        <p:nvSpPr>
          <p:cNvPr id="10" name="Text Placeholder 5">
            <a:extLst>
              <a:ext uri="{FF2B5EF4-FFF2-40B4-BE49-F238E27FC236}">
                <a16:creationId xmlns:a16="http://schemas.microsoft.com/office/drawing/2014/main" id="{B9313D72-8B64-420A-9717-082D91E5B525}"/>
              </a:ext>
            </a:extLst>
          </p:cNvPr>
          <p:cNvSpPr txBox="1">
            <a:spLocks/>
          </p:cNvSpPr>
          <p:nvPr/>
        </p:nvSpPr>
        <p:spPr>
          <a:xfrm>
            <a:off x="599302" y="1359077"/>
            <a:ext cx="11237870" cy="2468368"/>
          </a:xfrm>
          <a:prstGeom prst="rect">
            <a:avLst/>
          </a:prstGeom>
        </p:spPr>
        <p:txBody>
          <a:bodyPr vert="horz" wrap="square" lIns="146304" tIns="91440" rIns="146304" bIns="91440" rtlCol="0">
            <a:spAutoFit/>
          </a:bodyPr>
          <a:lstStyle>
            <a:lvl1pPr marL="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3600" kern="1200" spc="0" baseline="0">
                <a:gradFill>
                  <a:gsLst>
                    <a:gs pos="1250">
                      <a:schemeClr val="tx1"/>
                    </a:gs>
                    <a:gs pos="100000">
                      <a:schemeClr val="tx1"/>
                    </a:gs>
                  </a:gsLst>
                  <a:lin ang="5400000" scaled="0"/>
                </a:gradFill>
                <a:latin typeface="+mj-lt"/>
                <a:ea typeface="+mn-ea"/>
                <a:cs typeface="+mn-cs"/>
              </a:defRPr>
            </a:lvl1pPr>
            <a:lvl2pPr marL="2286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800" kern="1200" spc="0" baseline="0">
                <a:gradFill>
                  <a:gsLst>
                    <a:gs pos="1250">
                      <a:schemeClr val="tx1"/>
                    </a:gs>
                    <a:gs pos="100000">
                      <a:schemeClr val="tx1"/>
                    </a:gs>
                  </a:gsLst>
                  <a:lin ang="5400000" scaled="0"/>
                </a:gradFill>
                <a:latin typeface="+mn-lt"/>
                <a:ea typeface="+mn-ea"/>
                <a:cs typeface="+mn-cs"/>
              </a:defRPr>
            </a:lvl2pPr>
            <a:lvl3pPr marL="4572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400" kern="1200" spc="0" baseline="0">
                <a:gradFill>
                  <a:gsLst>
                    <a:gs pos="1250">
                      <a:schemeClr val="tx1"/>
                    </a:gs>
                    <a:gs pos="100000">
                      <a:schemeClr val="tx1"/>
                    </a:gs>
                  </a:gsLst>
                  <a:lin ang="5400000" scaled="0"/>
                </a:gradFill>
                <a:latin typeface="+mn-lt"/>
                <a:ea typeface="+mn-ea"/>
                <a:cs typeface="+mn-cs"/>
              </a:defRPr>
            </a:lvl3pPr>
            <a:lvl4pPr marL="6858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4pPr>
            <a:lvl5pPr marL="9144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buFont typeface="+mj-lt"/>
              <a:buAutoNum type="arabicPeriod"/>
            </a:pPr>
            <a:r>
              <a:rPr lang="en-US" sz="2800" dirty="0">
                <a:hlinkClick r:id="rId3"/>
              </a:rPr>
              <a:t>Check Access</a:t>
            </a:r>
            <a:r>
              <a:rPr lang="en-US" sz="2800" dirty="0"/>
              <a:t> feature!</a:t>
            </a:r>
          </a:p>
          <a:p>
            <a:pPr marL="514350" indent="-514350">
              <a:buFont typeface="+mj-lt"/>
              <a:buAutoNum type="arabicPeriod"/>
            </a:pPr>
            <a:r>
              <a:rPr lang="en-US" sz="2800" dirty="0"/>
              <a:t>Azure </a:t>
            </a:r>
            <a:r>
              <a:rPr lang="en-US" sz="2800" dirty="0">
                <a:hlinkClick r:id="rId4"/>
              </a:rPr>
              <a:t>Role Assignments</a:t>
            </a:r>
            <a:endParaRPr lang="en-US" sz="2800" dirty="0"/>
          </a:p>
          <a:p>
            <a:pPr marL="514350" indent="-514350">
              <a:buFont typeface="+mj-lt"/>
              <a:buAutoNum type="arabicPeriod"/>
            </a:pPr>
            <a:r>
              <a:rPr lang="en-US" sz="2800" dirty="0">
                <a:hlinkClick r:id="rId5"/>
              </a:rPr>
              <a:t>Azure Deny Assignments </a:t>
            </a:r>
            <a:endParaRPr lang="en-US" sz="2800" dirty="0"/>
          </a:p>
          <a:p>
            <a:pPr marL="514350" indent="-514350">
              <a:buFont typeface="+mj-lt"/>
              <a:buAutoNum type="arabicPeriod"/>
            </a:pPr>
            <a:endParaRPr lang="en-US" sz="2800" dirty="0"/>
          </a:p>
          <a:p>
            <a:pPr marL="514350" indent="-514350">
              <a:buFont typeface="+mj-lt"/>
              <a:buAutoNum type="arabicPeriod"/>
            </a:pPr>
            <a:endParaRPr lang="en-US" sz="2800" dirty="0"/>
          </a:p>
        </p:txBody>
      </p:sp>
      <p:sp>
        <p:nvSpPr>
          <p:cNvPr id="2" name="Diamond 1">
            <a:extLst>
              <a:ext uri="{FF2B5EF4-FFF2-40B4-BE49-F238E27FC236}">
                <a16:creationId xmlns:a16="http://schemas.microsoft.com/office/drawing/2014/main" id="{7F1D7557-7B77-44DD-B940-4EDF63B3F581}"/>
              </a:ext>
            </a:extLst>
          </p:cNvPr>
          <p:cNvSpPr/>
          <p:nvPr/>
        </p:nvSpPr>
        <p:spPr bwMode="auto">
          <a:xfrm>
            <a:off x="11549270" y="377687"/>
            <a:ext cx="287902" cy="462602"/>
          </a:xfrm>
          <a:prstGeom prst="diamond">
            <a:avLst/>
          </a:prstGeom>
          <a:solidFill>
            <a:schemeClr val="accent1">
              <a:lumMod val="50000"/>
              <a:lumOff val="50000"/>
            </a:schemeClr>
          </a:solidFill>
          <a:ln>
            <a:noFill/>
            <a:headEnd type="none" w="med" len="med"/>
            <a:tailEnd type="none" w="med" len="med"/>
          </a:ln>
          <a:effectLst>
            <a:outerShdw blurRad="50800" dist="38100" dir="8100000" algn="tr" rotWithShape="0">
              <a:prstClr val="black">
                <a:alpha val="40000"/>
              </a:prstClr>
            </a:outerShdw>
          </a:effectLst>
          <a:scene3d>
            <a:camera prst="orthographicFront">
              <a:rot lat="0" lon="0" rev="0"/>
            </a:camera>
            <a:lightRig rig="balanced" dir="t">
              <a:rot lat="0" lon="0" rev="8700000"/>
            </a:lightRig>
          </a:scene3d>
          <a:sp3d>
            <a:bevelT w="190500" h="38100"/>
          </a:sp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solidFill>
                <a:schemeClr val="accent1">
                  <a:lumMod val="50000"/>
                  <a:lumOff val="50000"/>
                </a:schemeClr>
              </a:solidFill>
              <a:ea typeface="Segoe UI" pitchFamily="34" charset="0"/>
              <a:cs typeface="Segoe UI" pitchFamily="34" charset="0"/>
            </a:endParaRPr>
          </a:p>
        </p:txBody>
      </p:sp>
      <p:pic>
        <p:nvPicPr>
          <p:cNvPr id="4" name="Picture 3">
            <a:extLst>
              <a:ext uri="{FF2B5EF4-FFF2-40B4-BE49-F238E27FC236}">
                <a16:creationId xmlns:a16="http://schemas.microsoft.com/office/drawing/2014/main" id="{DECE5A7D-8F19-438E-9F84-10DFD0464C9F}"/>
              </a:ext>
            </a:extLst>
          </p:cNvPr>
          <p:cNvPicPr>
            <a:picLocks noChangeAspect="1"/>
          </p:cNvPicPr>
          <p:nvPr/>
        </p:nvPicPr>
        <p:blipFill>
          <a:blip r:embed="rId6"/>
          <a:stretch>
            <a:fillRect/>
          </a:stretch>
        </p:blipFill>
        <p:spPr>
          <a:xfrm>
            <a:off x="6549618" y="1359077"/>
            <a:ext cx="5287554" cy="356814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32048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565027"/>
          </a:xfrm>
        </p:spPr>
        <p:txBody>
          <a:bodyPr/>
          <a:lstStyle/>
          <a:p>
            <a:r>
              <a:rPr lang="en-US" sz="4000" dirty="0"/>
              <a:t>Manage Multiple Directories</a:t>
            </a:r>
          </a:p>
        </p:txBody>
      </p:sp>
      <p:sp>
        <p:nvSpPr>
          <p:cNvPr id="10" name="Text Placeholder 5">
            <a:extLst>
              <a:ext uri="{FF2B5EF4-FFF2-40B4-BE49-F238E27FC236}">
                <a16:creationId xmlns:a16="http://schemas.microsoft.com/office/drawing/2014/main" id="{B9313D72-8B64-420A-9717-082D91E5B525}"/>
              </a:ext>
            </a:extLst>
          </p:cNvPr>
          <p:cNvSpPr txBox="1">
            <a:spLocks/>
          </p:cNvSpPr>
          <p:nvPr/>
        </p:nvSpPr>
        <p:spPr>
          <a:xfrm>
            <a:off x="599302" y="1359077"/>
            <a:ext cx="11237870" cy="2468368"/>
          </a:xfrm>
          <a:prstGeom prst="rect">
            <a:avLst/>
          </a:prstGeom>
        </p:spPr>
        <p:txBody>
          <a:bodyPr vert="horz" wrap="square" lIns="146304" tIns="91440" rIns="146304" bIns="91440" rtlCol="0">
            <a:spAutoFit/>
          </a:bodyPr>
          <a:lstStyle>
            <a:lvl1pPr marL="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3600" kern="1200" spc="0" baseline="0">
                <a:gradFill>
                  <a:gsLst>
                    <a:gs pos="1250">
                      <a:schemeClr val="tx1"/>
                    </a:gs>
                    <a:gs pos="100000">
                      <a:schemeClr val="tx1"/>
                    </a:gs>
                  </a:gsLst>
                  <a:lin ang="5400000" scaled="0"/>
                </a:gradFill>
                <a:latin typeface="+mj-lt"/>
                <a:ea typeface="+mn-ea"/>
                <a:cs typeface="+mn-cs"/>
              </a:defRPr>
            </a:lvl1pPr>
            <a:lvl2pPr marL="2286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800" kern="1200" spc="0" baseline="0">
                <a:gradFill>
                  <a:gsLst>
                    <a:gs pos="1250">
                      <a:schemeClr val="tx1"/>
                    </a:gs>
                    <a:gs pos="100000">
                      <a:schemeClr val="tx1"/>
                    </a:gs>
                  </a:gsLst>
                  <a:lin ang="5400000" scaled="0"/>
                </a:gradFill>
                <a:latin typeface="+mn-lt"/>
                <a:ea typeface="+mn-ea"/>
                <a:cs typeface="+mn-cs"/>
              </a:defRPr>
            </a:lvl2pPr>
            <a:lvl3pPr marL="4572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400" kern="1200" spc="0" baseline="0">
                <a:gradFill>
                  <a:gsLst>
                    <a:gs pos="1250">
                      <a:schemeClr val="tx1"/>
                    </a:gs>
                    <a:gs pos="100000">
                      <a:schemeClr val="tx1"/>
                    </a:gs>
                  </a:gsLst>
                  <a:lin ang="5400000" scaled="0"/>
                </a:gradFill>
                <a:latin typeface="+mn-lt"/>
                <a:ea typeface="+mn-ea"/>
                <a:cs typeface="+mn-cs"/>
              </a:defRPr>
            </a:lvl3pPr>
            <a:lvl4pPr marL="6858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4pPr>
            <a:lvl5pPr marL="9144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buFont typeface="+mj-lt"/>
              <a:buAutoNum type="arabicPeriod"/>
            </a:pPr>
            <a:r>
              <a:rPr lang="en-US" sz="2800" dirty="0"/>
              <a:t>Resource independence</a:t>
            </a:r>
          </a:p>
          <a:p>
            <a:pPr marL="514350" indent="-514350">
              <a:buFont typeface="+mj-lt"/>
              <a:buAutoNum type="arabicPeriod"/>
            </a:pPr>
            <a:r>
              <a:rPr lang="en-US" sz="2800" dirty="0"/>
              <a:t>Administrative independence</a:t>
            </a:r>
          </a:p>
          <a:p>
            <a:pPr marL="514350" indent="-514350">
              <a:buFont typeface="+mj-lt"/>
              <a:buAutoNum type="arabicPeriod"/>
            </a:pPr>
            <a:r>
              <a:rPr lang="en-US" sz="2800" dirty="0"/>
              <a:t>Synchronization independence</a:t>
            </a:r>
          </a:p>
          <a:p>
            <a:pPr marL="514350" indent="-514350">
              <a:buFont typeface="+mj-lt"/>
              <a:buAutoNum type="arabicPeriod"/>
            </a:pPr>
            <a:endParaRPr lang="en-US" sz="2800" dirty="0"/>
          </a:p>
          <a:p>
            <a:pPr marL="514350" indent="-514350">
              <a:buFont typeface="+mj-lt"/>
              <a:buAutoNum type="arabicPeriod"/>
            </a:pPr>
            <a:endParaRPr lang="en-US" sz="2800" dirty="0"/>
          </a:p>
        </p:txBody>
      </p:sp>
      <p:sp>
        <p:nvSpPr>
          <p:cNvPr id="2" name="Diamond 1">
            <a:extLst>
              <a:ext uri="{FF2B5EF4-FFF2-40B4-BE49-F238E27FC236}">
                <a16:creationId xmlns:a16="http://schemas.microsoft.com/office/drawing/2014/main" id="{7F1D7557-7B77-44DD-B940-4EDF63B3F581}"/>
              </a:ext>
            </a:extLst>
          </p:cNvPr>
          <p:cNvSpPr/>
          <p:nvPr/>
        </p:nvSpPr>
        <p:spPr bwMode="auto">
          <a:xfrm>
            <a:off x="11549270" y="377687"/>
            <a:ext cx="287902" cy="462602"/>
          </a:xfrm>
          <a:prstGeom prst="diamond">
            <a:avLst/>
          </a:prstGeom>
          <a:solidFill>
            <a:schemeClr val="accent1">
              <a:lumMod val="50000"/>
              <a:lumOff val="50000"/>
            </a:schemeClr>
          </a:solidFill>
          <a:ln>
            <a:noFill/>
            <a:headEnd type="none" w="med" len="med"/>
            <a:tailEnd type="none" w="med" len="med"/>
          </a:ln>
          <a:effectLst>
            <a:outerShdw blurRad="50800" dist="38100" dir="8100000" algn="tr" rotWithShape="0">
              <a:prstClr val="black">
                <a:alpha val="40000"/>
              </a:prstClr>
            </a:outerShdw>
          </a:effectLst>
          <a:scene3d>
            <a:camera prst="orthographicFront">
              <a:rot lat="0" lon="0" rev="0"/>
            </a:camera>
            <a:lightRig rig="balanced" dir="t">
              <a:rot lat="0" lon="0" rev="8700000"/>
            </a:lightRig>
          </a:scene3d>
          <a:sp3d>
            <a:bevelT w="190500" h="38100"/>
          </a:sp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solidFill>
                <a:schemeClr val="accent1">
                  <a:lumMod val="50000"/>
                  <a:lumOff val="50000"/>
                </a:schemeClr>
              </a:solidFill>
              <a:ea typeface="Segoe UI" pitchFamily="34" charset="0"/>
              <a:cs typeface="Segoe UI" pitchFamily="34" charset="0"/>
            </a:endParaRPr>
          </a:p>
        </p:txBody>
      </p:sp>
      <p:sp>
        <p:nvSpPr>
          <p:cNvPr id="6" name="TextBox 5">
            <a:extLst>
              <a:ext uri="{FF2B5EF4-FFF2-40B4-BE49-F238E27FC236}">
                <a16:creationId xmlns:a16="http://schemas.microsoft.com/office/drawing/2014/main" id="{BFFF4B0D-C0F3-468B-B279-6205E1D0AD1B}"/>
              </a:ext>
            </a:extLst>
          </p:cNvPr>
          <p:cNvSpPr txBox="1"/>
          <p:nvPr/>
        </p:nvSpPr>
        <p:spPr>
          <a:xfrm>
            <a:off x="365609" y="6211859"/>
            <a:ext cx="11471563" cy="369332"/>
          </a:xfrm>
          <a:prstGeom prst="rect">
            <a:avLst/>
          </a:prstGeom>
          <a:noFill/>
        </p:spPr>
        <p:txBody>
          <a:bodyPr wrap="square">
            <a:spAutoFit/>
          </a:bodyPr>
          <a:lstStyle/>
          <a:p>
            <a:r>
              <a:rPr lang="en-US" dirty="0"/>
              <a:t> </a:t>
            </a:r>
            <a:r>
              <a:rPr lang="en-US" dirty="0">
                <a:hlinkClick r:id="rId3"/>
              </a:rPr>
              <a:t>https://docs.microsoft.com/en-us/azure/active-directory/enterprise-users/licensing-directory-independence</a:t>
            </a:r>
            <a:r>
              <a:rPr lang="en-US" dirty="0"/>
              <a:t> </a:t>
            </a:r>
          </a:p>
        </p:txBody>
      </p:sp>
      <p:sp>
        <p:nvSpPr>
          <p:cNvPr id="8" name="TextBox 7">
            <a:extLst>
              <a:ext uri="{FF2B5EF4-FFF2-40B4-BE49-F238E27FC236}">
                <a16:creationId xmlns:a16="http://schemas.microsoft.com/office/drawing/2014/main" id="{80F0B9CB-00EB-430B-B657-92753FBB0A1F}"/>
              </a:ext>
            </a:extLst>
          </p:cNvPr>
          <p:cNvSpPr txBox="1"/>
          <p:nvPr/>
        </p:nvSpPr>
        <p:spPr>
          <a:xfrm>
            <a:off x="8853055" y="5836154"/>
            <a:ext cx="3408218" cy="369332"/>
          </a:xfrm>
          <a:prstGeom prst="rect">
            <a:avLst/>
          </a:prstGeom>
          <a:noFill/>
        </p:spPr>
        <p:txBody>
          <a:bodyPr wrap="square">
            <a:spAutoFit/>
          </a:bodyPr>
          <a:lstStyle/>
          <a:p>
            <a:r>
              <a:rPr lang="en-US" dirty="0">
                <a:hlinkClick r:id="rId4"/>
              </a:rPr>
              <a:t>https://aad.portal.azure.com/</a:t>
            </a:r>
            <a:r>
              <a:rPr lang="en-US" dirty="0"/>
              <a:t> </a:t>
            </a:r>
          </a:p>
        </p:txBody>
      </p:sp>
      <p:pic>
        <p:nvPicPr>
          <p:cNvPr id="7" name="Picture 6">
            <a:extLst>
              <a:ext uri="{FF2B5EF4-FFF2-40B4-BE49-F238E27FC236}">
                <a16:creationId xmlns:a16="http://schemas.microsoft.com/office/drawing/2014/main" id="{C6199711-67CC-41CF-93EF-C993888E80B5}"/>
              </a:ext>
            </a:extLst>
          </p:cNvPr>
          <p:cNvPicPr>
            <a:picLocks noChangeAspect="1"/>
          </p:cNvPicPr>
          <p:nvPr/>
        </p:nvPicPr>
        <p:blipFill>
          <a:blip r:embed="rId5"/>
          <a:stretch>
            <a:fillRect/>
          </a:stretch>
        </p:blipFill>
        <p:spPr>
          <a:xfrm>
            <a:off x="1263907" y="2979014"/>
            <a:ext cx="6832951" cy="3041806"/>
          </a:xfrm>
          <a:prstGeom prst="rect">
            <a:avLst/>
          </a:prstGeom>
        </p:spPr>
      </p:pic>
    </p:spTree>
    <p:extLst>
      <p:ext uri="{BB962C8B-B14F-4D97-AF65-F5344CB8AC3E}">
        <p14:creationId xmlns:p14="http://schemas.microsoft.com/office/powerpoint/2010/main" val="17417687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565027"/>
          </a:xfrm>
        </p:spPr>
        <p:txBody>
          <a:bodyPr/>
          <a:lstStyle/>
          <a:p>
            <a:r>
              <a:rPr lang="en-US" sz="4000" dirty="0"/>
              <a:t>Create a Custom Role</a:t>
            </a:r>
          </a:p>
        </p:txBody>
      </p:sp>
      <p:sp>
        <p:nvSpPr>
          <p:cNvPr id="10" name="Text Placeholder 5">
            <a:extLst>
              <a:ext uri="{FF2B5EF4-FFF2-40B4-BE49-F238E27FC236}">
                <a16:creationId xmlns:a16="http://schemas.microsoft.com/office/drawing/2014/main" id="{B9313D72-8B64-420A-9717-082D91E5B525}"/>
              </a:ext>
            </a:extLst>
          </p:cNvPr>
          <p:cNvSpPr txBox="1">
            <a:spLocks/>
          </p:cNvSpPr>
          <p:nvPr/>
        </p:nvSpPr>
        <p:spPr>
          <a:xfrm>
            <a:off x="599302" y="1359077"/>
            <a:ext cx="11237870" cy="2942344"/>
          </a:xfrm>
          <a:prstGeom prst="rect">
            <a:avLst/>
          </a:prstGeom>
        </p:spPr>
        <p:txBody>
          <a:bodyPr vert="horz" wrap="square" lIns="146304" tIns="91440" rIns="146304" bIns="91440" rtlCol="0">
            <a:spAutoFit/>
          </a:bodyPr>
          <a:lstStyle>
            <a:lvl1pPr marL="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3600" kern="1200" spc="0" baseline="0">
                <a:gradFill>
                  <a:gsLst>
                    <a:gs pos="1250">
                      <a:schemeClr val="tx1"/>
                    </a:gs>
                    <a:gs pos="100000">
                      <a:schemeClr val="tx1"/>
                    </a:gs>
                  </a:gsLst>
                  <a:lin ang="5400000" scaled="0"/>
                </a:gradFill>
                <a:latin typeface="+mj-lt"/>
                <a:ea typeface="+mn-ea"/>
                <a:cs typeface="+mn-cs"/>
              </a:defRPr>
            </a:lvl1pPr>
            <a:lvl2pPr marL="2286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800" kern="1200" spc="0" baseline="0">
                <a:gradFill>
                  <a:gsLst>
                    <a:gs pos="1250">
                      <a:schemeClr val="tx1"/>
                    </a:gs>
                    <a:gs pos="100000">
                      <a:schemeClr val="tx1"/>
                    </a:gs>
                  </a:gsLst>
                  <a:lin ang="5400000" scaled="0"/>
                </a:gradFill>
                <a:latin typeface="+mn-lt"/>
                <a:ea typeface="+mn-ea"/>
                <a:cs typeface="+mn-cs"/>
              </a:defRPr>
            </a:lvl2pPr>
            <a:lvl3pPr marL="4572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400" kern="1200" spc="0" baseline="0">
                <a:gradFill>
                  <a:gsLst>
                    <a:gs pos="1250">
                      <a:schemeClr val="tx1"/>
                    </a:gs>
                    <a:gs pos="100000">
                      <a:schemeClr val="tx1"/>
                    </a:gs>
                  </a:gsLst>
                  <a:lin ang="5400000" scaled="0"/>
                </a:gradFill>
                <a:latin typeface="+mn-lt"/>
                <a:ea typeface="+mn-ea"/>
                <a:cs typeface="+mn-cs"/>
              </a:defRPr>
            </a:lvl3pPr>
            <a:lvl4pPr marL="6858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4pPr>
            <a:lvl5pPr marL="9144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buFont typeface="+mj-lt"/>
              <a:buAutoNum type="arabicPeriod"/>
            </a:pPr>
            <a:r>
              <a:rPr lang="en-US" sz="2800" dirty="0"/>
              <a:t>Role Properties</a:t>
            </a:r>
          </a:p>
          <a:p>
            <a:pPr marL="514350" indent="-514350">
              <a:buFont typeface="+mj-lt"/>
              <a:buAutoNum type="arabicPeriod"/>
            </a:pPr>
            <a:r>
              <a:rPr lang="en-US" sz="2800" dirty="0"/>
              <a:t>Wildcard Permissions</a:t>
            </a:r>
          </a:p>
          <a:p>
            <a:pPr marL="514350" indent="-514350">
              <a:buFont typeface="+mj-lt"/>
              <a:buAutoNum type="arabicPeriod"/>
            </a:pPr>
            <a:r>
              <a:rPr lang="en-US" sz="2800" dirty="0"/>
              <a:t>Actions and </a:t>
            </a:r>
            <a:r>
              <a:rPr lang="en-US" sz="2800" dirty="0" err="1"/>
              <a:t>NotActions</a:t>
            </a:r>
            <a:endParaRPr lang="en-US" sz="2800" dirty="0"/>
          </a:p>
          <a:p>
            <a:pPr marL="514350" indent="-514350">
              <a:buFont typeface="+mj-lt"/>
              <a:buAutoNum type="arabicPeriod"/>
            </a:pPr>
            <a:r>
              <a:rPr lang="en-US" sz="2800" dirty="0"/>
              <a:t>Steps to Create one</a:t>
            </a:r>
          </a:p>
          <a:p>
            <a:pPr marL="514350" indent="-514350">
              <a:buFont typeface="+mj-lt"/>
              <a:buAutoNum type="arabicPeriod"/>
            </a:pPr>
            <a:endParaRPr lang="en-US" sz="2800" dirty="0"/>
          </a:p>
          <a:p>
            <a:pPr marL="514350" indent="-514350">
              <a:buFont typeface="+mj-lt"/>
              <a:buAutoNum type="arabicPeriod"/>
            </a:pPr>
            <a:endParaRPr lang="en-US" sz="2800" dirty="0"/>
          </a:p>
        </p:txBody>
      </p:sp>
      <p:sp>
        <p:nvSpPr>
          <p:cNvPr id="2" name="Diamond 1">
            <a:extLst>
              <a:ext uri="{FF2B5EF4-FFF2-40B4-BE49-F238E27FC236}">
                <a16:creationId xmlns:a16="http://schemas.microsoft.com/office/drawing/2014/main" id="{7F1D7557-7B77-44DD-B940-4EDF63B3F581}"/>
              </a:ext>
            </a:extLst>
          </p:cNvPr>
          <p:cNvSpPr/>
          <p:nvPr/>
        </p:nvSpPr>
        <p:spPr bwMode="auto">
          <a:xfrm>
            <a:off x="11549270" y="377687"/>
            <a:ext cx="287902" cy="462602"/>
          </a:xfrm>
          <a:prstGeom prst="diamond">
            <a:avLst/>
          </a:prstGeom>
          <a:solidFill>
            <a:schemeClr val="accent1">
              <a:lumMod val="50000"/>
              <a:lumOff val="50000"/>
            </a:schemeClr>
          </a:solidFill>
          <a:ln>
            <a:noFill/>
            <a:headEnd type="none" w="med" len="med"/>
            <a:tailEnd type="none" w="med" len="med"/>
          </a:ln>
          <a:effectLst>
            <a:outerShdw blurRad="50800" dist="38100" dir="8100000" algn="tr" rotWithShape="0">
              <a:prstClr val="black">
                <a:alpha val="40000"/>
              </a:prstClr>
            </a:outerShdw>
          </a:effectLst>
          <a:scene3d>
            <a:camera prst="orthographicFront">
              <a:rot lat="0" lon="0" rev="0"/>
            </a:camera>
            <a:lightRig rig="balanced" dir="t">
              <a:rot lat="0" lon="0" rev="8700000"/>
            </a:lightRig>
          </a:scene3d>
          <a:sp3d>
            <a:bevelT w="190500" h="38100"/>
          </a:sp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solidFill>
                <a:schemeClr val="accent1">
                  <a:lumMod val="50000"/>
                  <a:lumOff val="50000"/>
                </a:schemeClr>
              </a:solidFill>
              <a:ea typeface="Segoe UI" pitchFamily="34" charset="0"/>
              <a:cs typeface="Segoe UI" pitchFamily="34" charset="0"/>
            </a:endParaRPr>
          </a:p>
        </p:txBody>
      </p:sp>
      <p:sp>
        <p:nvSpPr>
          <p:cNvPr id="6" name="TextBox 5">
            <a:extLst>
              <a:ext uri="{FF2B5EF4-FFF2-40B4-BE49-F238E27FC236}">
                <a16:creationId xmlns:a16="http://schemas.microsoft.com/office/drawing/2014/main" id="{52B87A91-73B5-4D01-88CD-589A62E25CAD}"/>
              </a:ext>
            </a:extLst>
          </p:cNvPr>
          <p:cNvSpPr txBox="1"/>
          <p:nvPr/>
        </p:nvSpPr>
        <p:spPr>
          <a:xfrm>
            <a:off x="150105" y="6310195"/>
            <a:ext cx="8373717" cy="369332"/>
          </a:xfrm>
          <a:prstGeom prst="rect">
            <a:avLst/>
          </a:prstGeom>
          <a:noFill/>
        </p:spPr>
        <p:txBody>
          <a:bodyPr wrap="square">
            <a:spAutoFit/>
          </a:bodyPr>
          <a:lstStyle/>
          <a:p>
            <a:r>
              <a:rPr lang="en-US" dirty="0">
                <a:hlinkClick r:id="rId3"/>
              </a:rPr>
              <a:t>https://docs.microsoft.com/en-us/azure/role-based-access-control/custom-roles</a:t>
            </a:r>
            <a:r>
              <a:rPr lang="en-US" dirty="0"/>
              <a:t> </a:t>
            </a:r>
          </a:p>
        </p:txBody>
      </p:sp>
      <p:pic>
        <p:nvPicPr>
          <p:cNvPr id="5" name="Picture 4">
            <a:extLst>
              <a:ext uri="{FF2B5EF4-FFF2-40B4-BE49-F238E27FC236}">
                <a16:creationId xmlns:a16="http://schemas.microsoft.com/office/drawing/2014/main" id="{0AD20600-F493-469E-BA47-EDC4CADC3F84}"/>
              </a:ext>
            </a:extLst>
          </p:cNvPr>
          <p:cNvPicPr>
            <a:picLocks noChangeAspect="1"/>
          </p:cNvPicPr>
          <p:nvPr/>
        </p:nvPicPr>
        <p:blipFill>
          <a:blip r:embed="rId4"/>
          <a:stretch>
            <a:fillRect/>
          </a:stretch>
        </p:blipFill>
        <p:spPr>
          <a:xfrm>
            <a:off x="5223211" y="1228695"/>
            <a:ext cx="5098425" cy="4961784"/>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8" name="Picture 7">
            <a:extLst>
              <a:ext uri="{FF2B5EF4-FFF2-40B4-BE49-F238E27FC236}">
                <a16:creationId xmlns:a16="http://schemas.microsoft.com/office/drawing/2014/main" id="{D51EB25B-A966-428A-83CD-FE4C38A4EACA}"/>
              </a:ext>
            </a:extLst>
          </p:cNvPr>
          <p:cNvPicPr>
            <a:picLocks noChangeAspect="1"/>
          </p:cNvPicPr>
          <p:nvPr/>
        </p:nvPicPr>
        <p:blipFill>
          <a:blip r:embed="rId5"/>
          <a:stretch>
            <a:fillRect/>
          </a:stretch>
        </p:blipFill>
        <p:spPr>
          <a:xfrm>
            <a:off x="461461" y="3497262"/>
            <a:ext cx="3588904" cy="1276821"/>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12" name="TextBox 11">
            <a:extLst>
              <a:ext uri="{FF2B5EF4-FFF2-40B4-BE49-F238E27FC236}">
                <a16:creationId xmlns:a16="http://schemas.microsoft.com/office/drawing/2014/main" id="{782AAF53-1015-47DC-BE15-C95E8F80D089}"/>
              </a:ext>
            </a:extLst>
          </p:cNvPr>
          <p:cNvSpPr txBox="1"/>
          <p:nvPr/>
        </p:nvSpPr>
        <p:spPr>
          <a:xfrm>
            <a:off x="150105" y="6655224"/>
            <a:ext cx="10146212" cy="369332"/>
          </a:xfrm>
          <a:prstGeom prst="rect">
            <a:avLst/>
          </a:prstGeom>
          <a:noFill/>
        </p:spPr>
        <p:txBody>
          <a:bodyPr wrap="square">
            <a:spAutoFit/>
          </a:bodyPr>
          <a:lstStyle/>
          <a:p>
            <a:r>
              <a:rPr lang="en-US" dirty="0">
                <a:hlinkClick r:id="rId6"/>
              </a:rPr>
              <a:t>https://docs.microsoft.com/en-us/azure/role-based-access-control/custom-roles-portal</a:t>
            </a:r>
            <a:r>
              <a:rPr lang="en-US" dirty="0"/>
              <a:t> </a:t>
            </a:r>
          </a:p>
        </p:txBody>
      </p:sp>
    </p:spTree>
    <p:extLst>
      <p:ext uri="{BB962C8B-B14F-4D97-AF65-F5344CB8AC3E}">
        <p14:creationId xmlns:p14="http://schemas.microsoft.com/office/powerpoint/2010/main" val="20064492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565027"/>
          </a:xfrm>
        </p:spPr>
        <p:txBody>
          <a:bodyPr/>
          <a:lstStyle/>
          <a:p>
            <a:r>
              <a:rPr lang="en-US" sz="4000" dirty="0"/>
              <a:t>Configure Cost Management</a:t>
            </a:r>
          </a:p>
        </p:txBody>
      </p:sp>
      <p:sp>
        <p:nvSpPr>
          <p:cNvPr id="10" name="Text Placeholder 5">
            <a:extLst>
              <a:ext uri="{FF2B5EF4-FFF2-40B4-BE49-F238E27FC236}">
                <a16:creationId xmlns:a16="http://schemas.microsoft.com/office/drawing/2014/main" id="{B9313D72-8B64-420A-9717-082D91E5B525}"/>
              </a:ext>
            </a:extLst>
          </p:cNvPr>
          <p:cNvSpPr txBox="1">
            <a:spLocks/>
          </p:cNvSpPr>
          <p:nvPr/>
        </p:nvSpPr>
        <p:spPr>
          <a:xfrm>
            <a:off x="599302" y="1359077"/>
            <a:ext cx="11237870" cy="2468368"/>
          </a:xfrm>
          <a:prstGeom prst="rect">
            <a:avLst/>
          </a:prstGeom>
        </p:spPr>
        <p:txBody>
          <a:bodyPr vert="horz" wrap="square" lIns="146304" tIns="91440" rIns="146304" bIns="91440" rtlCol="0">
            <a:spAutoFit/>
          </a:bodyPr>
          <a:lstStyle>
            <a:lvl1pPr marL="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3600" kern="1200" spc="0" baseline="0">
                <a:gradFill>
                  <a:gsLst>
                    <a:gs pos="1250">
                      <a:schemeClr val="tx1"/>
                    </a:gs>
                    <a:gs pos="100000">
                      <a:schemeClr val="tx1"/>
                    </a:gs>
                  </a:gsLst>
                  <a:lin ang="5400000" scaled="0"/>
                </a:gradFill>
                <a:latin typeface="+mj-lt"/>
                <a:ea typeface="+mn-ea"/>
                <a:cs typeface="+mn-cs"/>
              </a:defRPr>
            </a:lvl1pPr>
            <a:lvl2pPr marL="2286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800" kern="1200" spc="0" baseline="0">
                <a:gradFill>
                  <a:gsLst>
                    <a:gs pos="1250">
                      <a:schemeClr val="tx1"/>
                    </a:gs>
                    <a:gs pos="100000">
                      <a:schemeClr val="tx1"/>
                    </a:gs>
                  </a:gsLst>
                  <a:lin ang="5400000" scaled="0"/>
                </a:gradFill>
                <a:latin typeface="+mn-lt"/>
                <a:ea typeface="+mn-ea"/>
                <a:cs typeface="+mn-cs"/>
              </a:defRPr>
            </a:lvl2pPr>
            <a:lvl3pPr marL="4572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400" kern="1200" spc="0" baseline="0">
                <a:gradFill>
                  <a:gsLst>
                    <a:gs pos="1250">
                      <a:schemeClr val="tx1"/>
                    </a:gs>
                    <a:gs pos="100000">
                      <a:schemeClr val="tx1"/>
                    </a:gs>
                  </a:gsLst>
                  <a:lin ang="5400000" scaled="0"/>
                </a:gradFill>
                <a:latin typeface="+mn-lt"/>
                <a:ea typeface="+mn-ea"/>
                <a:cs typeface="+mn-cs"/>
              </a:defRPr>
            </a:lvl3pPr>
            <a:lvl4pPr marL="6858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4pPr>
            <a:lvl5pPr marL="9144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buFont typeface="+mj-lt"/>
              <a:buAutoNum type="arabicPeriod"/>
            </a:pPr>
            <a:r>
              <a:rPr lang="en-US" sz="2800" dirty="0"/>
              <a:t>Scopes</a:t>
            </a:r>
          </a:p>
          <a:p>
            <a:pPr marL="514350" indent="-514350">
              <a:buFont typeface="+mj-lt"/>
              <a:buAutoNum type="arabicPeriod"/>
            </a:pPr>
            <a:r>
              <a:rPr lang="en-US" sz="2800" dirty="0"/>
              <a:t>Group &amp; </a:t>
            </a:r>
            <a:r>
              <a:rPr lang="en-US" sz="2800" dirty="0">
                <a:hlinkClick r:id="rId3"/>
              </a:rPr>
              <a:t>Filter</a:t>
            </a:r>
            <a:r>
              <a:rPr lang="en-US" sz="2800" dirty="0"/>
              <a:t> properties</a:t>
            </a:r>
          </a:p>
          <a:p>
            <a:pPr marL="514350" indent="-514350">
              <a:buFont typeface="+mj-lt"/>
              <a:buAutoNum type="arabicPeriod"/>
            </a:pPr>
            <a:r>
              <a:rPr lang="en-US" sz="2800" dirty="0"/>
              <a:t>Tag </a:t>
            </a:r>
            <a:r>
              <a:rPr lang="en-US" sz="2800" dirty="0" err="1"/>
              <a:t>em</a:t>
            </a:r>
            <a:endParaRPr lang="en-US" sz="2800" dirty="0"/>
          </a:p>
          <a:p>
            <a:pPr marL="514350" indent="-514350">
              <a:buFont typeface="+mj-lt"/>
              <a:buAutoNum type="arabicPeriod"/>
            </a:pPr>
            <a:r>
              <a:rPr lang="en-US" sz="2800" dirty="0"/>
              <a:t>Use Cost Analysis</a:t>
            </a:r>
          </a:p>
          <a:p>
            <a:pPr marL="514350" indent="-514350">
              <a:buFont typeface="+mj-lt"/>
              <a:buAutoNum type="arabicPeriod"/>
            </a:pPr>
            <a:endParaRPr lang="en-US" sz="2800" dirty="0"/>
          </a:p>
        </p:txBody>
      </p:sp>
      <p:sp>
        <p:nvSpPr>
          <p:cNvPr id="2" name="Diamond 1">
            <a:extLst>
              <a:ext uri="{FF2B5EF4-FFF2-40B4-BE49-F238E27FC236}">
                <a16:creationId xmlns:a16="http://schemas.microsoft.com/office/drawing/2014/main" id="{7F1D7557-7B77-44DD-B940-4EDF63B3F581}"/>
              </a:ext>
            </a:extLst>
          </p:cNvPr>
          <p:cNvSpPr/>
          <p:nvPr/>
        </p:nvSpPr>
        <p:spPr bwMode="auto">
          <a:xfrm>
            <a:off x="11549270" y="377687"/>
            <a:ext cx="287902" cy="462602"/>
          </a:xfrm>
          <a:prstGeom prst="diamond">
            <a:avLst/>
          </a:prstGeom>
          <a:solidFill>
            <a:schemeClr val="accent1">
              <a:lumMod val="50000"/>
              <a:lumOff val="50000"/>
            </a:schemeClr>
          </a:solidFill>
          <a:ln>
            <a:noFill/>
            <a:headEnd type="none" w="med" len="med"/>
            <a:tailEnd type="none" w="med" len="med"/>
          </a:ln>
          <a:effectLst>
            <a:outerShdw blurRad="50800" dist="38100" dir="8100000" algn="tr" rotWithShape="0">
              <a:prstClr val="black">
                <a:alpha val="40000"/>
              </a:prstClr>
            </a:outerShdw>
          </a:effectLst>
          <a:scene3d>
            <a:camera prst="orthographicFront">
              <a:rot lat="0" lon="0" rev="0"/>
            </a:camera>
            <a:lightRig rig="balanced" dir="t">
              <a:rot lat="0" lon="0" rev="8700000"/>
            </a:lightRig>
          </a:scene3d>
          <a:sp3d>
            <a:bevelT w="190500" h="38100"/>
          </a:sp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solidFill>
                <a:schemeClr val="accent1">
                  <a:lumMod val="50000"/>
                  <a:lumOff val="50000"/>
                </a:schemeClr>
              </a:solidFill>
              <a:ea typeface="Segoe UI" pitchFamily="34" charset="0"/>
              <a:cs typeface="Segoe UI" pitchFamily="34" charset="0"/>
            </a:endParaRPr>
          </a:p>
        </p:txBody>
      </p:sp>
      <p:pic>
        <p:nvPicPr>
          <p:cNvPr id="4" name="Picture 3">
            <a:hlinkClick r:id="rId4" tooltip="Azure Cost Management Videos on YouTube"/>
            <a:extLst>
              <a:ext uri="{FF2B5EF4-FFF2-40B4-BE49-F238E27FC236}">
                <a16:creationId xmlns:a16="http://schemas.microsoft.com/office/drawing/2014/main" id="{A3BB981A-F3E8-45A5-BB0F-BACA5BA6AEF7}"/>
              </a:ext>
            </a:extLst>
          </p:cNvPr>
          <p:cNvPicPr>
            <a:picLocks noChangeAspect="1"/>
          </p:cNvPicPr>
          <p:nvPr/>
        </p:nvPicPr>
        <p:blipFill>
          <a:blip r:embed="rId5"/>
          <a:stretch>
            <a:fillRect/>
          </a:stretch>
        </p:blipFill>
        <p:spPr>
          <a:xfrm>
            <a:off x="10731915" y="6394593"/>
            <a:ext cx="1358160" cy="444489"/>
          </a:xfrm>
          <a:prstGeom prst="rect">
            <a:avLst/>
          </a:prstGeom>
        </p:spPr>
      </p:pic>
      <p:pic>
        <p:nvPicPr>
          <p:cNvPr id="7" name="Picture 6">
            <a:extLst>
              <a:ext uri="{FF2B5EF4-FFF2-40B4-BE49-F238E27FC236}">
                <a16:creationId xmlns:a16="http://schemas.microsoft.com/office/drawing/2014/main" id="{CA82F103-77BE-4EC4-B6AB-E26C2B6BBB81}"/>
              </a:ext>
            </a:extLst>
          </p:cNvPr>
          <p:cNvPicPr>
            <a:picLocks noChangeAspect="1"/>
          </p:cNvPicPr>
          <p:nvPr/>
        </p:nvPicPr>
        <p:blipFill>
          <a:blip r:embed="rId6"/>
          <a:stretch>
            <a:fillRect/>
          </a:stretch>
        </p:blipFill>
        <p:spPr>
          <a:xfrm>
            <a:off x="5999085" y="1656446"/>
            <a:ext cx="5550185" cy="3194214"/>
          </a:xfrm>
          <a:prstGeom prst="rect">
            <a:avLst/>
          </a:prstGeom>
        </p:spPr>
      </p:pic>
    </p:spTree>
    <p:extLst>
      <p:ext uri="{BB962C8B-B14F-4D97-AF65-F5344CB8AC3E}">
        <p14:creationId xmlns:p14="http://schemas.microsoft.com/office/powerpoint/2010/main" val="24506699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565027"/>
          </a:xfrm>
        </p:spPr>
        <p:txBody>
          <a:bodyPr/>
          <a:lstStyle/>
          <a:p>
            <a:r>
              <a:rPr lang="en-US" sz="4000" dirty="0"/>
              <a:t>Configure Management Groups</a:t>
            </a:r>
          </a:p>
        </p:txBody>
      </p:sp>
      <p:sp>
        <p:nvSpPr>
          <p:cNvPr id="10" name="Text Placeholder 5">
            <a:extLst>
              <a:ext uri="{FF2B5EF4-FFF2-40B4-BE49-F238E27FC236}">
                <a16:creationId xmlns:a16="http://schemas.microsoft.com/office/drawing/2014/main" id="{B9313D72-8B64-420A-9717-082D91E5B525}"/>
              </a:ext>
            </a:extLst>
          </p:cNvPr>
          <p:cNvSpPr txBox="1">
            <a:spLocks/>
          </p:cNvSpPr>
          <p:nvPr/>
        </p:nvSpPr>
        <p:spPr>
          <a:xfrm>
            <a:off x="599302" y="1359077"/>
            <a:ext cx="11237870" cy="3890296"/>
          </a:xfrm>
          <a:prstGeom prst="rect">
            <a:avLst/>
          </a:prstGeom>
        </p:spPr>
        <p:txBody>
          <a:bodyPr vert="horz" wrap="square" lIns="146304" tIns="91440" rIns="146304" bIns="91440" rtlCol="0">
            <a:spAutoFit/>
          </a:bodyPr>
          <a:lstStyle>
            <a:lvl1pPr marL="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3600" kern="1200" spc="0" baseline="0">
                <a:gradFill>
                  <a:gsLst>
                    <a:gs pos="1250">
                      <a:schemeClr val="tx1"/>
                    </a:gs>
                    <a:gs pos="100000">
                      <a:schemeClr val="tx1"/>
                    </a:gs>
                  </a:gsLst>
                  <a:lin ang="5400000" scaled="0"/>
                </a:gradFill>
                <a:latin typeface="+mj-lt"/>
                <a:ea typeface="+mn-ea"/>
                <a:cs typeface="+mn-cs"/>
              </a:defRPr>
            </a:lvl1pPr>
            <a:lvl2pPr marL="2286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800" kern="1200" spc="0" baseline="0">
                <a:gradFill>
                  <a:gsLst>
                    <a:gs pos="1250">
                      <a:schemeClr val="tx1"/>
                    </a:gs>
                    <a:gs pos="100000">
                      <a:schemeClr val="tx1"/>
                    </a:gs>
                  </a:gsLst>
                  <a:lin ang="5400000" scaled="0"/>
                </a:gradFill>
                <a:latin typeface="+mn-lt"/>
                <a:ea typeface="+mn-ea"/>
                <a:cs typeface="+mn-cs"/>
              </a:defRPr>
            </a:lvl2pPr>
            <a:lvl3pPr marL="4572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400" kern="1200" spc="0" baseline="0">
                <a:gradFill>
                  <a:gsLst>
                    <a:gs pos="1250">
                      <a:schemeClr val="tx1"/>
                    </a:gs>
                    <a:gs pos="100000">
                      <a:schemeClr val="tx1"/>
                    </a:gs>
                  </a:gsLst>
                  <a:lin ang="5400000" scaled="0"/>
                </a:gradFill>
                <a:latin typeface="+mn-lt"/>
                <a:ea typeface="+mn-ea"/>
                <a:cs typeface="+mn-cs"/>
              </a:defRPr>
            </a:lvl3pPr>
            <a:lvl4pPr marL="6858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4pPr>
            <a:lvl5pPr marL="9144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buFont typeface="+mj-lt"/>
              <a:buAutoNum type="arabicPeriod"/>
            </a:pPr>
            <a:r>
              <a:rPr lang="en-US" sz="2800" dirty="0"/>
              <a:t>Understand the </a:t>
            </a:r>
            <a:r>
              <a:rPr lang="en-US" sz="2800" dirty="0">
                <a:hlinkClick r:id="rId3"/>
              </a:rPr>
              <a:t>Root Management Group</a:t>
            </a:r>
            <a:endParaRPr lang="en-US" sz="2800" dirty="0"/>
          </a:p>
          <a:p>
            <a:pPr marL="514350" indent="-514350">
              <a:buFont typeface="+mj-lt"/>
              <a:buAutoNum type="arabicPeriod"/>
            </a:pPr>
            <a:r>
              <a:rPr lang="en-US" sz="2800" dirty="0"/>
              <a:t>Initial Setup</a:t>
            </a:r>
          </a:p>
          <a:p>
            <a:pPr marL="514350" indent="-514350">
              <a:buFont typeface="+mj-lt"/>
              <a:buAutoNum type="arabicPeriod"/>
            </a:pPr>
            <a:r>
              <a:rPr lang="en-US" sz="2800" dirty="0"/>
              <a:t>Management Group Access</a:t>
            </a:r>
          </a:p>
          <a:p>
            <a:pPr marL="514350" indent="-514350">
              <a:buFont typeface="+mj-lt"/>
              <a:buAutoNum type="arabicPeriod"/>
            </a:pPr>
            <a:r>
              <a:rPr lang="en-US" sz="2800" dirty="0"/>
              <a:t>Custom Role definition and assignment</a:t>
            </a:r>
          </a:p>
          <a:p>
            <a:pPr marL="514350" indent="-514350">
              <a:buFont typeface="+mj-lt"/>
              <a:buAutoNum type="arabicPeriod"/>
            </a:pPr>
            <a:r>
              <a:rPr lang="en-US" sz="2800" dirty="0"/>
              <a:t>Move them!</a:t>
            </a:r>
          </a:p>
          <a:p>
            <a:pPr marL="514350" indent="-514350">
              <a:buFont typeface="+mj-lt"/>
              <a:buAutoNum type="arabicPeriod"/>
            </a:pPr>
            <a:r>
              <a:rPr lang="en-US" sz="2800" dirty="0"/>
              <a:t>Audit them!</a:t>
            </a:r>
          </a:p>
          <a:p>
            <a:pPr marL="514350" indent="-514350">
              <a:buFont typeface="+mj-lt"/>
              <a:buAutoNum type="arabicPeriod"/>
            </a:pPr>
            <a:endParaRPr lang="en-US" sz="2800" dirty="0"/>
          </a:p>
          <a:p>
            <a:pPr marL="514350" indent="-514350">
              <a:buFont typeface="+mj-lt"/>
              <a:buAutoNum type="arabicPeriod"/>
            </a:pPr>
            <a:endParaRPr lang="en-US" sz="2800" dirty="0"/>
          </a:p>
        </p:txBody>
      </p:sp>
      <p:sp>
        <p:nvSpPr>
          <p:cNvPr id="2" name="Diamond 1">
            <a:extLst>
              <a:ext uri="{FF2B5EF4-FFF2-40B4-BE49-F238E27FC236}">
                <a16:creationId xmlns:a16="http://schemas.microsoft.com/office/drawing/2014/main" id="{7F1D7557-7B77-44DD-B940-4EDF63B3F581}"/>
              </a:ext>
            </a:extLst>
          </p:cNvPr>
          <p:cNvSpPr/>
          <p:nvPr/>
        </p:nvSpPr>
        <p:spPr bwMode="auto">
          <a:xfrm>
            <a:off x="11549270" y="377687"/>
            <a:ext cx="287902" cy="462602"/>
          </a:xfrm>
          <a:prstGeom prst="diamond">
            <a:avLst/>
          </a:prstGeom>
          <a:solidFill>
            <a:schemeClr val="accent1">
              <a:lumMod val="50000"/>
              <a:lumOff val="50000"/>
            </a:schemeClr>
          </a:solidFill>
          <a:ln>
            <a:noFill/>
            <a:headEnd type="none" w="med" len="med"/>
            <a:tailEnd type="none" w="med" len="med"/>
          </a:ln>
          <a:effectLst>
            <a:outerShdw blurRad="50800" dist="38100" dir="8100000" algn="tr" rotWithShape="0">
              <a:prstClr val="black">
                <a:alpha val="40000"/>
              </a:prstClr>
            </a:outerShdw>
          </a:effectLst>
          <a:scene3d>
            <a:camera prst="orthographicFront">
              <a:rot lat="0" lon="0" rev="0"/>
            </a:camera>
            <a:lightRig rig="balanced" dir="t">
              <a:rot lat="0" lon="0" rev="8700000"/>
            </a:lightRig>
          </a:scene3d>
          <a:sp3d>
            <a:bevelT w="190500" h="38100"/>
          </a:sp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solidFill>
                <a:schemeClr val="accent1">
                  <a:lumMod val="50000"/>
                  <a:lumOff val="50000"/>
                </a:schemeClr>
              </a:solidFill>
              <a:ea typeface="Segoe UI" pitchFamily="34" charset="0"/>
              <a:cs typeface="Segoe UI" pitchFamily="34" charset="0"/>
            </a:endParaRPr>
          </a:p>
        </p:txBody>
      </p:sp>
      <p:sp>
        <p:nvSpPr>
          <p:cNvPr id="6" name="TextBox 5">
            <a:extLst>
              <a:ext uri="{FF2B5EF4-FFF2-40B4-BE49-F238E27FC236}">
                <a16:creationId xmlns:a16="http://schemas.microsoft.com/office/drawing/2014/main" id="{32DD591F-5BA3-48F6-8180-539FE8FC948A}"/>
              </a:ext>
            </a:extLst>
          </p:cNvPr>
          <p:cNvSpPr txBox="1"/>
          <p:nvPr/>
        </p:nvSpPr>
        <p:spPr>
          <a:xfrm>
            <a:off x="138547" y="6247506"/>
            <a:ext cx="12482944" cy="369332"/>
          </a:xfrm>
          <a:prstGeom prst="rect">
            <a:avLst/>
          </a:prstGeom>
          <a:noFill/>
        </p:spPr>
        <p:txBody>
          <a:bodyPr wrap="square">
            <a:spAutoFit/>
          </a:bodyPr>
          <a:lstStyle/>
          <a:p>
            <a:r>
              <a:rPr lang="en-US" dirty="0">
                <a:hlinkClick r:id="rId4"/>
              </a:rPr>
              <a:t>https://docs.microsoft.com/en-us/azure/governance/management-groups/overview#initial-setup-of-management-groups</a:t>
            </a:r>
            <a:r>
              <a:rPr lang="en-US" dirty="0"/>
              <a:t> </a:t>
            </a:r>
          </a:p>
        </p:txBody>
      </p:sp>
      <p:pic>
        <p:nvPicPr>
          <p:cNvPr id="5" name="Picture 4">
            <a:extLst>
              <a:ext uri="{FF2B5EF4-FFF2-40B4-BE49-F238E27FC236}">
                <a16:creationId xmlns:a16="http://schemas.microsoft.com/office/drawing/2014/main" id="{5C3A6FA2-17B8-4E60-A249-64F0B66DE019}"/>
              </a:ext>
            </a:extLst>
          </p:cNvPr>
          <p:cNvPicPr>
            <a:picLocks noChangeAspect="1"/>
          </p:cNvPicPr>
          <p:nvPr/>
        </p:nvPicPr>
        <p:blipFill>
          <a:blip r:embed="rId5"/>
          <a:stretch>
            <a:fillRect/>
          </a:stretch>
        </p:blipFill>
        <p:spPr>
          <a:xfrm>
            <a:off x="8966014" y="1359077"/>
            <a:ext cx="2346288" cy="373939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7063222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565027"/>
          </a:xfrm>
        </p:spPr>
        <p:txBody>
          <a:bodyPr/>
          <a:lstStyle/>
          <a:p>
            <a:r>
              <a:rPr lang="en-US" sz="4000"/>
              <a:t>Manage password sync and writeback</a:t>
            </a:r>
          </a:p>
        </p:txBody>
      </p:sp>
      <p:sp>
        <p:nvSpPr>
          <p:cNvPr id="6" name="Text Placeholder 5">
            <a:extLst>
              <a:ext uri="{FF2B5EF4-FFF2-40B4-BE49-F238E27FC236}">
                <a16:creationId xmlns:a16="http://schemas.microsoft.com/office/drawing/2014/main" id="{1DF02BA5-9DB2-4D35-AF29-00A8B25B3DA9}"/>
              </a:ext>
            </a:extLst>
          </p:cNvPr>
          <p:cNvSpPr>
            <a:spLocks noGrp="1"/>
          </p:cNvSpPr>
          <p:nvPr>
            <p:ph type="body" sz="quarter" idx="10"/>
          </p:nvPr>
        </p:nvSpPr>
        <p:spPr>
          <a:xfrm>
            <a:off x="599302" y="1690525"/>
            <a:ext cx="5141688" cy="5675400"/>
          </a:xfrm>
        </p:spPr>
        <p:txBody>
          <a:bodyPr/>
          <a:lstStyle/>
          <a:p>
            <a:r>
              <a:rPr lang="en-US" sz="2800" dirty="0"/>
              <a:t>Writeback Features</a:t>
            </a:r>
          </a:p>
          <a:p>
            <a:pPr marL="466298" indent="-466298">
              <a:buFont typeface="Arial" panose="020B0604020202020204" pitchFamily="34" charset="0"/>
              <a:buChar char="•"/>
            </a:pPr>
            <a:r>
              <a:rPr lang="en-US" sz="2000" dirty="0"/>
              <a:t>Additional Security to Trusted Devices</a:t>
            </a:r>
          </a:p>
          <a:p>
            <a:pPr marL="466298" indent="-466298">
              <a:buFont typeface="Arial" panose="020B0604020202020204" pitchFamily="34" charset="0"/>
              <a:buChar char="•"/>
            </a:pPr>
            <a:r>
              <a:rPr lang="en-US" sz="2000" dirty="0"/>
              <a:t>Single Forest only</a:t>
            </a:r>
          </a:p>
          <a:p>
            <a:pPr marL="466298" indent="-466298">
              <a:buFont typeface="Arial" panose="020B0604020202020204" pitchFamily="34" charset="0"/>
              <a:buChar char="•"/>
            </a:pPr>
            <a:r>
              <a:rPr lang="en-US" sz="2000" dirty="0"/>
              <a:t>FFDL 2012 R2 or higher</a:t>
            </a:r>
          </a:p>
          <a:p>
            <a:pPr marL="466298" indent="-466298">
              <a:buFont typeface="Arial" panose="020B0604020202020204" pitchFamily="34" charset="0"/>
              <a:buChar char="•"/>
            </a:pPr>
            <a:r>
              <a:rPr lang="en-US" sz="2000" dirty="0"/>
              <a:t>Azure AD Premium required</a:t>
            </a:r>
          </a:p>
          <a:p>
            <a:pPr marL="466298" indent="-466298">
              <a:buFont typeface="Arial" panose="020B0604020202020204" pitchFamily="34" charset="0"/>
              <a:buChar char="•"/>
            </a:pPr>
            <a:r>
              <a:rPr lang="en-US" sz="2000" dirty="0"/>
              <a:t>Azure AD Connect drive it</a:t>
            </a:r>
          </a:p>
          <a:p>
            <a:r>
              <a:rPr lang="en-US" sz="2800" dirty="0"/>
              <a:t>Writeback Scenarios</a:t>
            </a:r>
          </a:p>
          <a:p>
            <a:pPr marL="466298" indent="-466298">
              <a:buFont typeface="Arial" panose="020B0604020202020204" pitchFamily="34" charset="0"/>
              <a:buChar char="•"/>
            </a:pPr>
            <a:r>
              <a:rPr lang="en-US" sz="2000" dirty="0"/>
              <a:t>Windows Hello for Business using hybrid certificate trust deployment</a:t>
            </a:r>
          </a:p>
          <a:p>
            <a:pPr marL="466298" indent="-466298">
              <a:buFont typeface="Arial" panose="020B0604020202020204" pitchFamily="34" charset="0"/>
              <a:buChar char="•"/>
            </a:pPr>
            <a:r>
              <a:rPr lang="en-US" sz="2000" dirty="0"/>
              <a:t>Enable </a:t>
            </a:r>
            <a:r>
              <a:rPr lang="en-US" sz="2000" b="1" dirty="0"/>
              <a:t>Conditional Access </a:t>
            </a:r>
            <a:r>
              <a:rPr lang="en-US" sz="2000" dirty="0"/>
              <a:t>based on devices to </a:t>
            </a:r>
            <a:r>
              <a:rPr lang="en-US" sz="2000" b="1" dirty="0"/>
              <a:t>ADFS</a:t>
            </a:r>
            <a:r>
              <a:rPr lang="en-US" sz="2000" dirty="0"/>
              <a:t> (2012 R2 or higher) protected applications (relying party trusts).</a:t>
            </a:r>
          </a:p>
          <a:p>
            <a:pPr marL="349724" indent="-349724">
              <a:buFont typeface="Arial" panose="020B0604020202020204" pitchFamily="34" charset="0"/>
              <a:buChar char="•"/>
            </a:pPr>
            <a:endParaRPr lang="en-US" sz="2000" dirty="0"/>
          </a:p>
          <a:p>
            <a:pPr marL="349724" indent="-349724">
              <a:buFont typeface="Arial" panose="020B0604020202020204" pitchFamily="34" charset="0"/>
              <a:buChar char="•"/>
            </a:pPr>
            <a:endParaRPr lang="en-US" sz="2000" dirty="0">
              <a:latin typeface="+mj-lt"/>
            </a:endParaRPr>
          </a:p>
          <a:p>
            <a:endParaRPr lang="en-US" sz="2800" dirty="0"/>
          </a:p>
        </p:txBody>
      </p:sp>
      <p:pic>
        <p:nvPicPr>
          <p:cNvPr id="3" name="Picture 2">
            <a:extLst>
              <a:ext uri="{FF2B5EF4-FFF2-40B4-BE49-F238E27FC236}">
                <a16:creationId xmlns:a16="http://schemas.microsoft.com/office/drawing/2014/main" id="{A46CBC3E-D182-4973-B4CC-26A0856431C3}"/>
              </a:ext>
            </a:extLst>
          </p:cNvPr>
          <p:cNvPicPr>
            <a:picLocks noChangeAspect="1"/>
          </p:cNvPicPr>
          <p:nvPr/>
        </p:nvPicPr>
        <p:blipFill>
          <a:blip r:embed="rId3"/>
          <a:stretch>
            <a:fillRect/>
          </a:stretch>
        </p:blipFill>
        <p:spPr>
          <a:xfrm>
            <a:off x="5717369" y="1690525"/>
            <a:ext cx="3916816" cy="2331173"/>
          </a:xfrm>
          <a:prstGeom prst="rect">
            <a:avLst/>
          </a:prstGeom>
          <a:ln>
            <a:noFill/>
          </a:ln>
          <a:effectLst>
            <a:outerShdw blurRad="292100" dist="139700" dir="2700000" algn="tl" rotWithShape="0">
              <a:srgbClr val="333333">
                <a:alpha val="65000"/>
              </a:srgbClr>
            </a:outerShdw>
          </a:effectLst>
        </p:spPr>
      </p:pic>
      <p:pic>
        <p:nvPicPr>
          <p:cNvPr id="4" name="Picture 3">
            <a:extLst>
              <a:ext uri="{FF2B5EF4-FFF2-40B4-BE49-F238E27FC236}">
                <a16:creationId xmlns:a16="http://schemas.microsoft.com/office/drawing/2014/main" id="{23C0D761-007F-431B-951B-EFC93A0F759F}"/>
              </a:ext>
            </a:extLst>
          </p:cNvPr>
          <p:cNvPicPr>
            <a:picLocks noChangeAspect="1"/>
          </p:cNvPicPr>
          <p:nvPr/>
        </p:nvPicPr>
        <p:blipFill>
          <a:blip r:embed="rId4"/>
          <a:stretch>
            <a:fillRect/>
          </a:stretch>
        </p:blipFill>
        <p:spPr>
          <a:xfrm>
            <a:off x="6438522" y="3580696"/>
            <a:ext cx="4928287" cy="1340894"/>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A192490F-C79A-4A99-B8F2-B97176ED36CE}"/>
              </a:ext>
            </a:extLst>
          </p:cNvPr>
          <p:cNvPicPr>
            <a:picLocks noChangeAspect="1"/>
          </p:cNvPicPr>
          <p:nvPr/>
        </p:nvPicPr>
        <p:blipFill>
          <a:blip r:embed="rId5"/>
          <a:stretch>
            <a:fillRect/>
          </a:stretch>
        </p:blipFill>
        <p:spPr>
          <a:xfrm>
            <a:off x="5717369" y="1647063"/>
            <a:ext cx="6006777" cy="3515122"/>
          </a:xfrm>
          <a:prstGeom prst="rect">
            <a:avLst/>
          </a:prstGeom>
        </p:spPr>
      </p:pic>
      <p:sp>
        <p:nvSpPr>
          <p:cNvPr id="7" name="Oval 6">
            <a:extLst>
              <a:ext uri="{FF2B5EF4-FFF2-40B4-BE49-F238E27FC236}">
                <a16:creationId xmlns:a16="http://schemas.microsoft.com/office/drawing/2014/main" id="{90D736C1-6D4E-44FB-B2B6-6E859A9D3391}"/>
              </a:ext>
            </a:extLst>
          </p:cNvPr>
          <p:cNvSpPr/>
          <p:nvPr/>
        </p:nvSpPr>
        <p:spPr bwMode="auto">
          <a:xfrm>
            <a:off x="5360032" y="4087384"/>
            <a:ext cx="4619705" cy="954504"/>
          </a:xfrm>
          <a:prstGeom prst="ellipse">
            <a:avLst/>
          </a:prstGeom>
          <a:noFill/>
          <a:ln>
            <a:solidFill>
              <a:srgbClr val="FF00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3387089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250"/>
                                        <p:tgtEl>
                                          <p:spTgt spid="3"/>
                                        </p:tgtEl>
                                      </p:cBhvr>
                                    </p:animEffect>
                                  </p:childTnLst>
                                </p:cTn>
                              </p:par>
                            </p:childTnLst>
                          </p:cTn>
                        </p:par>
                        <p:par>
                          <p:cTn id="8" fill="hold">
                            <p:stCondLst>
                              <p:cond delay="125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25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par>
                          <p:cTn id="17" fill="hold">
                            <p:stCondLst>
                              <p:cond delay="500"/>
                            </p:stCondLst>
                            <p:childTnLst>
                              <p:par>
                                <p:cTn id="18" presetID="22" presetClass="entr" presetSubtype="8" fill="hold" grpId="0" nodeType="afterEffect">
                                  <p:stCondLst>
                                    <p:cond delay="50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1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1443956"/>
          </a:xfrm>
        </p:spPr>
        <p:txBody>
          <a:bodyPr/>
          <a:lstStyle/>
          <a:p>
            <a:r>
              <a:rPr lang="en-US" sz="4000" dirty="0"/>
              <a:t>Manage Azure Active Directory (AD)</a:t>
            </a:r>
            <a:br>
              <a:rPr lang="en-US" sz="4000" dirty="0"/>
            </a:br>
            <a:r>
              <a:rPr lang="en-US" sz="1800" dirty="0"/>
              <a:t>Azure AD Join</a:t>
            </a:r>
            <a:br>
              <a:rPr lang="en-US" sz="1800" dirty="0"/>
            </a:br>
            <a:endParaRPr lang="en-US" sz="4000" dirty="0"/>
          </a:p>
        </p:txBody>
      </p:sp>
      <p:sp>
        <p:nvSpPr>
          <p:cNvPr id="6" name="Text Placeholder 5"/>
          <p:cNvSpPr>
            <a:spLocks noGrp="1"/>
          </p:cNvSpPr>
          <p:nvPr>
            <p:ph type="body" sz="quarter" idx="10"/>
          </p:nvPr>
        </p:nvSpPr>
        <p:spPr>
          <a:xfrm>
            <a:off x="599302" y="1690525"/>
            <a:ext cx="5141688" cy="4718921"/>
          </a:xfrm>
        </p:spPr>
        <p:txBody>
          <a:bodyPr/>
          <a:lstStyle/>
          <a:p>
            <a:r>
              <a:rPr lang="en-US" sz="3200"/>
              <a:t>Requires </a:t>
            </a:r>
          </a:p>
          <a:p>
            <a:pPr marL="466298" indent="-466298">
              <a:buFont typeface="Arial" panose="020B0604020202020204" pitchFamily="34" charset="0"/>
              <a:buChar char="•"/>
            </a:pPr>
            <a:r>
              <a:rPr lang="en-US" sz="2400"/>
              <a:t>Azure AD + Subscription</a:t>
            </a:r>
          </a:p>
          <a:p>
            <a:pPr marL="466298" indent="-466298">
              <a:buFont typeface="Arial" panose="020B0604020202020204" pitchFamily="34" charset="0"/>
              <a:buChar char="•"/>
            </a:pPr>
            <a:r>
              <a:rPr lang="en-US" sz="2400"/>
              <a:t>Windows 10 (Pro/Ent)</a:t>
            </a:r>
          </a:p>
          <a:p>
            <a:r>
              <a:rPr lang="en-US" sz="2400"/>
              <a:t>Admin Tasks</a:t>
            </a:r>
          </a:p>
          <a:p>
            <a:pPr marL="349724" indent="-349724">
              <a:buFont typeface="Arial" panose="020B0604020202020204" pitchFamily="34" charset="0"/>
              <a:buChar char="•"/>
            </a:pPr>
            <a:r>
              <a:rPr lang="en-US" sz="2400"/>
              <a:t>See picture -&gt;</a:t>
            </a:r>
          </a:p>
          <a:p>
            <a:r>
              <a:rPr lang="en-US" sz="2400"/>
              <a:t>User Tasks</a:t>
            </a:r>
          </a:p>
          <a:p>
            <a:pPr marL="582873" lvl="1" indent="-349724">
              <a:buFont typeface="Arial" panose="020B0604020202020204" pitchFamily="34" charset="0"/>
              <a:buChar char="•"/>
            </a:pPr>
            <a:r>
              <a:rPr lang="en-US" sz="1600">
                <a:hlinkClick r:id="rId3"/>
              </a:rPr>
              <a:t>Register Windows 10 Device</a:t>
            </a:r>
            <a:r>
              <a:rPr lang="en-US" sz="1600"/>
              <a:t> – BYOD</a:t>
            </a:r>
          </a:p>
          <a:p>
            <a:pPr marL="582873" lvl="1" indent="-349724">
              <a:buFont typeface="Arial" panose="020B0604020202020204" pitchFamily="34" charset="0"/>
              <a:buChar char="•"/>
            </a:pPr>
            <a:r>
              <a:rPr lang="en-US" sz="1600"/>
              <a:t>Join Corp Device</a:t>
            </a:r>
          </a:p>
          <a:p>
            <a:pPr marL="816022" lvl="2" indent="-349724">
              <a:buFont typeface="Arial" panose="020B0604020202020204" pitchFamily="34" charset="0"/>
              <a:buChar char="•"/>
            </a:pPr>
            <a:r>
              <a:rPr lang="en-US" sz="1200"/>
              <a:t>Settings, Account, Access Work or School</a:t>
            </a:r>
          </a:p>
          <a:p>
            <a:pPr marL="349724" indent="-349724">
              <a:buFont typeface="Arial" panose="020B0604020202020204" pitchFamily="34" charset="0"/>
              <a:buChar char="•"/>
            </a:pPr>
            <a:r>
              <a:rPr lang="en-US" sz="2400"/>
              <a:t>Verify </a:t>
            </a:r>
          </a:p>
          <a:p>
            <a:pPr marL="582873" lvl="1" indent="-349724">
              <a:buFont typeface="Arial" panose="020B0604020202020204" pitchFamily="34" charset="0"/>
              <a:buChar char="•"/>
            </a:pPr>
            <a:endParaRPr lang="en-US" sz="1600"/>
          </a:p>
          <a:p>
            <a:endParaRPr lang="en-US" sz="3200"/>
          </a:p>
        </p:txBody>
      </p:sp>
      <p:sp>
        <p:nvSpPr>
          <p:cNvPr id="2" name="Rectangle 1">
            <a:extLst>
              <a:ext uri="{FF2B5EF4-FFF2-40B4-BE49-F238E27FC236}">
                <a16:creationId xmlns:a16="http://schemas.microsoft.com/office/drawing/2014/main" id="{B3EC3050-5B82-47F7-A194-C3143D90DD7A}"/>
              </a:ext>
            </a:extLst>
          </p:cNvPr>
          <p:cNvSpPr/>
          <p:nvPr/>
        </p:nvSpPr>
        <p:spPr>
          <a:xfrm>
            <a:off x="9457330" y="577406"/>
            <a:ext cx="2653662" cy="382308"/>
          </a:xfrm>
          <a:prstGeom prst="rect">
            <a:avLst/>
          </a:prstGeom>
        </p:spPr>
        <p:txBody>
          <a:bodyPr wrap="none">
            <a:spAutoFit/>
          </a:bodyPr>
          <a:lstStyle/>
          <a:p>
            <a:r>
              <a:rPr lang="en-US" sz="1836">
                <a:hlinkClick r:id="rId4"/>
              </a:rPr>
              <a:t>aka.ms/Azure/Roaming</a:t>
            </a:r>
            <a:r>
              <a:rPr lang="en-US" sz="1836"/>
              <a:t> </a:t>
            </a:r>
          </a:p>
        </p:txBody>
      </p:sp>
      <p:pic>
        <p:nvPicPr>
          <p:cNvPr id="7" name="Picture 6">
            <a:extLst>
              <a:ext uri="{FF2B5EF4-FFF2-40B4-BE49-F238E27FC236}">
                <a16:creationId xmlns:a16="http://schemas.microsoft.com/office/drawing/2014/main" id="{D83E5959-7AF1-45BD-9B62-0DA0B86F4152}"/>
              </a:ext>
            </a:extLst>
          </p:cNvPr>
          <p:cNvPicPr preferRelativeResize="0">
            <a:picLocks/>
          </p:cNvPicPr>
          <p:nvPr/>
        </p:nvPicPr>
        <p:blipFill rotWithShape="1">
          <a:blip r:embed="rId5"/>
          <a:srcRect b="8333"/>
          <a:stretch/>
        </p:blipFill>
        <p:spPr>
          <a:xfrm>
            <a:off x="5264142" y="1623184"/>
            <a:ext cx="6808004" cy="4103455"/>
          </a:xfrm>
          <a:prstGeom prst="rect">
            <a:avLst/>
          </a:prstGeom>
        </p:spPr>
      </p:pic>
      <p:pic>
        <p:nvPicPr>
          <p:cNvPr id="4" name="Picture 3">
            <a:extLst>
              <a:ext uri="{FF2B5EF4-FFF2-40B4-BE49-F238E27FC236}">
                <a16:creationId xmlns:a16="http://schemas.microsoft.com/office/drawing/2014/main" id="{6367E9EE-EC1F-415C-B882-541D1B944895}"/>
              </a:ext>
            </a:extLst>
          </p:cNvPr>
          <p:cNvPicPr>
            <a:picLocks noChangeAspect="1"/>
          </p:cNvPicPr>
          <p:nvPr/>
        </p:nvPicPr>
        <p:blipFill>
          <a:blip r:embed="rId6"/>
          <a:stretch>
            <a:fillRect/>
          </a:stretch>
        </p:blipFill>
        <p:spPr>
          <a:xfrm>
            <a:off x="4830171" y="1581398"/>
            <a:ext cx="4915632" cy="3575006"/>
          </a:xfrm>
          <a:prstGeom prst="rect">
            <a:avLst/>
          </a:prstGeom>
        </p:spPr>
      </p:pic>
      <p:pic>
        <p:nvPicPr>
          <p:cNvPr id="5" name="Picture 4">
            <a:extLst>
              <a:ext uri="{FF2B5EF4-FFF2-40B4-BE49-F238E27FC236}">
                <a16:creationId xmlns:a16="http://schemas.microsoft.com/office/drawing/2014/main" id="{DF460448-85E7-4602-BECA-79FB5267DFFD}"/>
              </a:ext>
            </a:extLst>
          </p:cNvPr>
          <p:cNvPicPr>
            <a:picLocks noChangeAspect="1"/>
          </p:cNvPicPr>
          <p:nvPr/>
        </p:nvPicPr>
        <p:blipFill>
          <a:blip r:embed="rId7"/>
          <a:stretch>
            <a:fillRect/>
          </a:stretch>
        </p:blipFill>
        <p:spPr>
          <a:xfrm>
            <a:off x="5602873" y="2804668"/>
            <a:ext cx="6084642" cy="2842328"/>
          </a:xfrm>
          <a:prstGeom prst="rect">
            <a:avLst/>
          </a:prstGeom>
          <a:ln>
            <a:noFill/>
          </a:ln>
          <a:effectLst>
            <a:outerShdw blurRad="190500" algn="tl" rotWithShape="0">
              <a:srgbClr val="000000">
                <a:alpha val="70000"/>
              </a:srgbClr>
            </a:outerShdw>
          </a:effectLst>
        </p:spPr>
      </p:pic>
      <p:pic>
        <p:nvPicPr>
          <p:cNvPr id="8" name="Picture 7">
            <a:extLst>
              <a:ext uri="{FF2B5EF4-FFF2-40B4-BE49-F238E27FC236}">
                <a16:creationId xmlns:a16="http://schemas.microsoft.com/office/drawing/2014/main" id="{9C23034E-2091-4128-9930-16C2F4B62EC1}"/>
              </a:ext>
            </a:extLst>
          </p:cNvPr>
          <p:cNvPicPr>
            <a:picLocks noChangeAspect="1"/>
          </p:cNvPicPr>
          <p:nvPr/>
        </p:nvPicPr>
        <p:blipFill>
          <a:blip r:embed="rId8"/>
          <a:stretch>
            <a:fillRect/>
          </a:stretch>
        </p:blipFill>
        <p:spPr>
          <a:xfrm>
            <a:off x="2433707" y="5223744"/>
            <a:ext cx="9112683" cy="179338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1938381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0" presetClass="exit" presetSubtype="0" fill="hold" nodeType="withEffect">
                                  <p:stCondLst>
                                    <p:cond delay="0"/>
                                  </p:stCondLst>
                                  <p:childTnLst>
                                    <p:animEffect transition="out" filter="fade">
                                      <p:cBhvr>
                                        <p:cTn id="8" dur="500"/>
                                        <p:tgtEl>
                                          <p:spTgt spid="7"/>
                                        </p:tgtEl>
                                      </p:cBhvr>
                                    </p:animEffect>
                                    <p:set>
                                      <p:cBhvr>
                                        <p:cTn id="9" dur="1" fill="hold">
                                          <p:stCondLst>
                                            <p:cond delay="499"/>
                                          </p:stCondLst>
                                        </p:cTn>
                                        <p:tgtEl>
                                          <p:spTgt spid="7"/>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par>
                                <p:cTn id="15" presetID="10" presetClass="exit" presetSubtype="0" fill="hold" nodeType="withEffect">
                                  <p:stCondLst>
                                    <p:cond delay="0"/>
                                  </p:stCondLst>
                                  <p:childTnLst>
                                    <p:animEffect transition="out" filter="fade">
                                      <p:cBhvr>
                                        <p:cTn id="16" dur="500"/>
                                        <p:tgtEl>
                                          <p:spTgt spid="4"/>
                                        </p:tgtEl>
                                      </p:cBhvr>
                                    </p:animEffect>
                                    <p:set>
                                      <p:cBhvr>
                                        <p:cTn id="17" dur="1" fill="hold">
                                          <p:stCondLst>
                                            <p:cond delay="499"/>
                                          </p:stCondLst>
                                        </p:cTn>
                                        <p:tgtEl>
                                          <p:spTgt spid="4"/>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xit" presetSubtype="0" fill="hold" nodeType="withEffect">
                                  <p:stCondLst>
                                    <p:cond delay="0"/>
                                  </p:stCondLst>
                                  <p:childTnLst>
                                    <p:animEffect transition="out" filter="fade">
                                      <p:cBhvr>
                                        <p:cTn id="24" dur="500"/>
                                        <p:tgtEl>
                                          <p:spTgt spid="5"/>
                                        </p:tgtEl>
                                      </p:cBhvr>
                                    </p:animEffect>
                                    <p:set>
                                      <p:cBhvr>
                                        <p:cTn id="25"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565027"/>
          </a:xfrm>
        </p:spPr>
        <p:txBody>
          <a:bodyPr/>
          <a:lstStyle/>
          <a:p>
            <a:r>
              <a:rPr lang="en-US" sz="4000"/>
              <a:t>Azure AD Join</a:t>
            </a:r>
          </a:p>
        </p:txBody>
      </p:sp>
      <p:sp>
        <p:nvSpPr>
          <p:cNvPr id="6" name="Text Placeholder 5">
            <a:extLst>
              <a:ext uri="{FF2B5EF4-FFF2-40B4-BE49-F238E27FC236}">
                <a16:creationId xmlns:a16="http://schemas.microsoft.com/office/drawing/2014/main" id="{1DF02BA5-9DB2-4D35-AF29-00A8B25B3DA9}"/>
              </a:ext>
            </a:extLst>
          </p:cNvPr>
          <p:cNvSpPr>
            <a:spLocks noGrp="1"/>
          </p:cNvSpPr>
          <p:nvPr>
            <p:ph type="body" sz="quarter" idx="10"/>
          </p:nvPr>
        </p:nvSpPr>
        <p:spPr>
          <a:xfrm>
            <a:off x="599302" y="1690525"/>
            <a:ext cx="5141688" cy="4872103"/>
          </a:xfrm>
        </p:spPr>
        <p:txBody>
          <a:bodyPr/>
          <a:lstStyle/>
          <a:p>
            <a:r>
              <a:rPr lang="en-US" sz="2800" dirty="0"/>
              <a:t>Capabilities</a:t>
            </a:r>
          </a:p>
          <a:p>
            <a:pPr marL="466298" indent="-466298">
              <a:buFont typeface="Arial" panose="020B0604020202020204" pitchFamily="34" charset="0"/>
              <a:buChar char="•"/>
            </a:pPr>
            <a:r>
              <a:rPr lang="en-US" sz="2000" dirty="0"/>
              <a:t>AuthN to Azure AD</a:t>
            </a:r>
          </a:p>
          <a:p>
            <a:pPr marL="466298" indent="-466298">
              <a:buFont typeface="Arial" panose="020B0604020202020204" pitchFamily="34" charset="0"/>
              <a:buChar char="•"/>
            </a:pPr>
            <a:r>
              <a:rPr lang="en-US" sz="2000" dirty="0"/>
              <a:t>Conditional Access Policies</a:t>
            </a:r>
          </a:p>
          <a:p>
            <a:pPr marL="466298" indent="-466298">
              <a:buFont typeface="Arial" panose="020B0604020202020204" pitchFamily="34" charset="0"/>
              <a:buChar char="•"/>
            </a:pPr>
            <a:r>
              <a:rPr lang="en-US" sz="2000" dirty="0"/>
              <a:t>Can Secure with MDM</a:t>
            </a:r>
          </a:p>
          <a:p>
            <a:pPr marL="694898" lvl="1" indent="-466298">
              <a:buFont typeface="Arial" panose="020B0604020202020204" pitchFamily="34" charset="0"/>
              <a:buChar char="•"/>
            </a:pPr>
            <a:r>
              <a:rPr lang="en-US" sz="1800" dirty="0">
                <a:latin typeface="+mj-lt"/>
              </a:rPr>
              <a:t>Intune or SCCM</a:t>
            </a:r>
          </a:p>
          <a:p>
            <a:pPr marL="466298" indent="-466298">
              <a:buFont typeface="Arial" panose="020B0604020202020204" pitchFamily="34" charset="0"/>
              <a:buChar char="•"/>
            </a:pPr>
            <a:r>
              <a:rPr lang="en-US" sz="2000" dirty="0"/>
              <a:t>Can Still AuthN On-Prem</a:t>
            </a:r>
          </a:p>
          <a:p>
            <a:r>
              <a:rPr lang="en-US" sz="2800" dirty="0"/>
              <a:t>Self Service</a:t>
            </a:r>
          </a:p>
          <a:p>
            <a:pPr marL="349724" indent="-349724">
              <a:buFont typeface="Arial" panose="020B0604020202020204" pitchFamily="34" charset="0"/>
              <a:buChar char="•"/>
            </a:pPr>
            <a:r>
              <a:rPr lang="en-US" sz="2000" dirty="0"/>
              <a:t>OOBE</a:t>
            </a:r>
          </a:p>
          <a:p>
            <a:pPr marL="349724" indent="-349724">
              <a:buFont typeface="Arial" panose="020B0604020202020204" pitchFamily="34" charset="0"/>
              <a:buChar char="•"/>
            </a:pPr>
            <a:r>
              <a:rPr lang="en-US" sz="2000" dirty="0"/>
              <a:t>Bulk Enrollment</a:t>
            </a:r>
          </a:p>
          <a:p>
            <a:pPr marL="349724" indent="-349724">
              <a:buFont typeface="Arial" panose="020B0604020202020204" pitchFamily="34" charset="0"/>
              <a:buChar char="•"/>
            </a:pPr>
            <a:r>
              <a:rPr lang="en-US" sz="2000" dirty="0"/>
              <a:t>Windows Autopilot</a:t>
            </a:r>
          </a:p>
          <a:p>
            <a:pPr marL="349724" indent="-349724">
              <a:buFont typeface="Arial" panose="020B0604020202020204" pitchFamily="34" charset="0"/>
              <a:buChar char="•"/>
            </a:pPr>
            <a:endParaRPr lang="en-US" sz="2000" dirty="0"/>
          </a:p>
          <a:p>
            <a:pPr marL="349724" indent="-349724">
              <a:buFont typeface="Arial" panose="020B0604020202020204" pitchFamily="34" charset="0"/>
              <a:buChar char="•"/>
            </a:pPr>
            <a:endParaRPr lang="en-US" sz="2000" dirty="0">
              <a:latin typeface="+mj-lt"/>
            </a:endParaRPr>
          </a:p>
          <a:p>
            <a:endParaRPr lang="en-US" sz="2800" dirty="0"/>
          </a:p>
        </p:txBody>
      </p:sp>
      <p:pic>
        <p:nvPicPr>
          <p:cNvPr id="3" name="Picture 2">
            <a:extLst>
              <a:ext uri="{FF2B5EF4-FFF2-40B4-BE49-F238E27FC236}">
                <a16:creationId xmlns:a16="http://schemas.microsoft.com/office/drawing/2014/main" id="{3DE55343-17D1-4E00-BAAD-D6EB680E5051}"/>
              </a:ext>
            </a:extLst>
          </p:cNvPr>
          <p:cNvPicPr>
            <a:picLocks noChangeAspect="1"/>
          </p:cNvPicPr>
          <p:nvPr/>
        </p:nvPicPr>
        <p:blipFill>
          <a:blip r:embed="rId3"/>
          <a:stretch>
            <a:fillRect/>
          </a:stretch>
        </p:blipFill>
        <p:spPr>
          <a:xfrm>
            <a:off x="5227749" y="1031328"/>
            <a:ext cx="5372329" cy="4754881"/>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6107804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565027"/>
          </a:xfrm>
        </p:spPr>
        <p:txBody>
          <a:bodyPr/>
          <a:lstStyle/>
          <a:p>
            <a:r>
              <a:rPr lang="en-US" sz="4000" dirty="0"/>
              <a:t>Manage Guest User Accounts</a:t>
            </a:r>
          </a:p>
        </p:txBody>
      </p:sp>
      <p:sp>
        <p:nvSpPr>
          <p:cNvPr id="6" name="Text Placeholder 5">
            <a:extLst>
              <a:ext uri="{FF2B5EF4-FFF2-40B4-BE49-F238E27FC236}">
                <a16:creationId xmlns:a16="http://schemas.microsoft.com/office/drawing/2014/main" id="{1DF02BA5-9DB2-4D35-AF29-00A8B25B3DA9}"/>
              </a:ext>
            </a:extLst>
          </p:cNvPr>
          <p:cNvSpPr>
            <a:spLocks noGrp="1"/>
          </p:cNvSpPr>
          <p:nvPr>
            <p:ph type="body" sz="quarter" idx="10"/>
          </p:nvPr>
        </p:nvSpPr>
        <p:spPr>
          <a:xfrm>
            <a:off x="599302" y="1690525"/>
            <a:ext cx="5801498" cy="5650778"/>
          </a:xfrm>
        </p:spPr>
        <p:txBody>
          <a:bodyPr/>
          <a:lstStyle/>
          <a:p>
            <a:r>
              <a:rPr lang="en-US" sz="2800" dirty="0"/>
              <a:t>Features</a:t>
            </a:r>
          </a:p>
          <a:p>
            <a:pPr marL="466298" indent="-466298">
              <a:buFont typeface="Arial" panose="020B0604020202020204" pitchFamily="34" charset="0"/>
              <a:buChar char="•"/>
            </a:pPr>
            <a:r>
              <a:rPr lang="en-US" sz="2000" dirty="0"/>
              <a:t>Partners use their own identities</a:t>
            </a:r>
          </a:p>
          <a:p>
            <a:pPr marL="466298" indent="-466298">
              <a:buFont typeface="Arial" panose="020B0604020202020204" pitchFamily="34" charset="0"/>
              <a:buChar char="•"/>
            </a:pPr>
            <a:r>
              <a:rPr lang="en-US" sz="2000" dirty="0"/>
              <a:t>Azure AD NOT required</a:t>
            </a:r>
          </a:p>
          <a:p>
            <a:pPr marL="466298" indent="-466298">
              <a:buFont typeface="Arial" panose="020B0604020202020204" pitchFamily="34" charset="0"/>
              <a:buChar char="•"/>
            </a:pPr>
            <a:r>
              <a:rPr lang="en-US" sz="2000" dirty="0"/>
              <a:t>No management of external accounts</a:t>
            </a:r>
          </a:p>
          <a:p>
            <a:pPr marL="466298" indent="-466298">
              <a:buFont typeface="Arial" panose="020B0604020202020204" pitchFamily="34" charset="0"/>
              <a:buChar char="•"/>
            </a:pPr>
            <a:r>
              <a:rPr lang="en-US" sz="2000" dirty="0"/>
              <a:t>No need to Sync Accounts</a:t>
            </a:r>
          </a:p>
          <a:p>
            <a:pPr marL="466298" indent="-466298">
              <a:buFont typeface="Arial" panose="020B0604020202020204" pitchFamily="34" charset="0"/>
              <a:buChar char="•"/>
            </a:pPr>
            <a:r>
              <a:rPr lang="en-US" sz="2000" dirty="0"/>
              <a:t>Sign in with Work, School or social identities </a:t>
            </a:r>
          </a:p>
          <a:p>
            <a:pPr marL="466298" indent="-466298">
              <a:buFont typeface="Arial" panose="020B0604020202020204" pitchFamily="34" charset="0"/>
              <a:buChar char="•"/>
            </a:pPr>
            <a:r>
              <a:rPr lang="en-US" sz="2000" dirty="0"/>
              <a:t>Apply Conditional Access Policies</a:t>
            </a:r>
          </a:p>
          <a:p>
            <a:r>
              <a:rPr lang="en-US" sz="2800" dirty="0"/>
              <a:t>Invitation Process</a:t>
            </a:r>
          </a:p>
          <a:p>
            <a:pPr marL="349724" indent="-349724">
              <a:buFont typeface="Arial" panose="020B0604020202020204" pitchFamily="34" charset="0"/>
              <a:buChar char="•"/>
            </a:pPr>
            <a:r>
              <a:rPr lang="en-US" sz="2000" dirty="0"/>
              <a:t>Add users in the Portal</a:t>
            </a:r>
          </a:p>
          <a:p>
            <a:pPr marL="349724" indent="-349724">
              <a:buFont typeface="Arial" panose="020B0604020202020204" pitchFamily="34" charset="0"/>
              <a:buChar char="•"/>
            </a:pPr>
            <a:r>
              <a:rPr lang="en-US" sz="2000" dirty="0"/>
              <a:t>Bulk invite with CSV</a:t>
            </a:r>
          </a:p>
          <a:p>
            <a:pPr marL="578324" lvl="1" indent="-349724">
              <a:buFont typeface="Arial" panose="020B0604020202020204" pitchFamily="34" charset="0"/>
              <a:buChar char="•"/>
            </a:pPr>
            <a:r>
              <a:rPr lang="en-US" sz="1200" b="1" dirty="0"/>
              <a:t>Invitations.csv</a:t>
            </a:r>
          </a:p>
          <a:p>
            <a:pPr marL="349724" indent="-349724">
              <a:buFont typeface="Arial" panose="020B0604020202020204" pitchFamily="34" charset="0"/>
              <a:buChar char="•"/>
            </a:pPr>
            <a:r>
              <a:rPr lang="en-US" sz="2000" dirty="0"/>
              <a:t>Add with PowerShell</a:t>
            </a:r>
          </a:p>
          <a:p>
            <a:pPr marL="578324" lvl="1" indent="-349724">
              <a:buFont typeface="Arial" panose="020B0604020202020204" pitchFamily="34" charset="0"/>
              <a:buChar char="•"/>
            </a:pPr>
            <a:r>
              <a:rPr lang="en-US" sz="1200" b="1" dirty="0"/>
              <a:t>New-</a:t>
            </a:r>
            <a:r>
              <a:rPr lang="en-US" sz="1200" b="1" dirty="0" err="1"/>
              <a:t>AzureADMSInvitation</a:t>
            </a:r>
            <a:endParaRPr lang="en-US" sz="1200" b="1" dirty="0"/>
          </a:p>
          <a:p>
            <a:pPr marL="349724" indent="-349724">
              <a:buFont typeface="Arial" panose="020B0604020202020204" pitchFamily="34" charset="0"/>
              <a:buChar char="•"/>
            </a:pPr>
            <a:endParaRPr lang="en-US" sz="2000" dirty="0"/>
          </a:p>
          <a:p>
            <a:pPr marL="349724" indent="-349724">
              <a:buFont typeface="Arial" panose="020B0604020202020204" pitchFamily="34" charset="0"/>
              <a:buChar char="•"/>
            </a:pPr>
            <a:endParaRPr lang="en-US" sz="2000" dirty="0">
              <a:latin typeface="+mj-lt"/>
            </a:endParaRPr>
          </a:p>
          <a:p>
            <a:endParaRPr lang="en-US" sz="2800" dirty="0"/>
          </a:p>
        </p:txBody>
      </p:sp>
      <p:pic>
        <p:nvPicPr>
          <p:cNvPr id="3" name="Picture 2">
            <a:extLst>
              <a:ext uri="{FF2B5EF4-FFF2-40B4-BE49-F238E27FC236}">
                <a16:creationId xmlns:a16="http://schemas.microsoft.com/office/drawing/2014/main" id="{474D6918-10D7-4F1D-8E54-2AD836D99DDA}"/>
              </a:ext>
            </a:extLst>
          </p:cNvPr>
          <p:cNvPicPr>
            <a:picLocks noChangeAspect="1"/>
          </p:cNvPicPr>
          <p:nvPr/>
        </p:nvPicPr>
        <p:blipFill>
          <a:blip r:embed="rId3"/>
          <a:stretch>
            <a:fillRect/>
          </a:stretch>
        </p:blipFill>
        <p:spPr>
          <a:xfrm>
            <a:off x="6688535" y="1371219"/>
            <a:ext cx="4589065" cy="4812358"/>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4" name="Picture 3">
            <a:extLst>
              <a:ext uri="{FF2B5EF4-FFF2-40B4-BE49-F238E27FC236}">
                <a16:creationId xmlns:a16="http://schemas.microsoft.com/office/drawing/2014/main" id="{D1C7E16B-2286-4CB5-AAC0-F75E4D3D0EDA}"/>
              </a:ext>
            </a:extLst>
          </p:cNvPr>
          <p:cNvPicPr>
            <a:picLocks noChangeAspect="1"/>
          </p:cNvPicPr>
          <p:nvPr/>
        </p:nvPicPr>
        <p:blipFill>
          <a:blip r:embed="rId4"/>
          <a:stretch>
            <a:fillRect/>
          </a:stretch>
        </p:blipFill>
        <p:spPr>
          <a:xfrm>
            <a:off x="6262364" y="1690525"/>
            <a:ext cx="4924425" cy="2200275"/>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6492DD17-A293-42AF-8E30-80EB8C768F8B}"/>
              </a:ext>
            </a:extLst>
          </p:cNvPr>
          <p:cNvPicPr>
            <a:picLocks noChangeAspect="1"/>
          </p:cNvPicPr>
          <p:nvPr/>
        </p:nvPicPr>
        <p:blipFill>
          <a:blip r:embed="rId5"/>
          <a:stretch>
            <a:fillRect/>
          </a:stretch>
        </p:blipFill>
        <p:spPr>
          <a:xfrm>
            <a:off x="6129013" y="4333557"/>
            <a:ext cx="5191125" cy="1619250"/>
          </a:xfrm>
          <a:prstGeom prst="rect">
            <a:avLst/>
          </a:prstGeom>
        </p:spPr>
      </p:pic>
      <p:pic>
        <p:nvPicPr>
          <p:cNvPr id="7" name="Picture 6">
            <a:extLst>
              <a:ext uri="{FF2B5EF4-FFF2-40B4-BE49-F238E27FC236}">
                <a16:creationId xmlns:a16="http://schemas.microsoft.com/office/drawing/2014/main" id="{A3368A36-5DA7-4004-9725-D989E2445B43}"/>
              </a:ext>
            </a:extLst>
          </p:cNvPr>
          <p:cNvPicPr>
            <a:picLocks noChangeAspect="1"/>
          </p:cNvPicPr>
          <p:nvPr/>
        </p:nvPicPr>
        <p:blipFill>
          <a:blip r:embed="rId6"/>
          <a:stretch>
            <a:fillRect/>
          </a:stretch>
        </p:blipFill>
        <p:spPr>
          <a:xfrm>
            <a:off x="599301" y="1371219"/>
            <a:ext cx="11735615" cy="4959912"/>
          </a:xfrm>
          <a:prstGeom prst="rect">
            <a:avLst/>
          </a:prstGeom>
        </p:spPr>
      </p:pic>
    </p:spTree>
    <p:extLst>
      <p:ext uri="{BB962C8B-B14F-4D97-AF65-F5344CB8AC3E}">
        <p14:creationId xmlns:p14="http://schemas.microsoft.com/office/powerpoint/2010/main" val="41681211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xEl>
                                              <p:pRg st="8" end="8"/>
                                            </p:txEl>
                                          </p:spTgt>
                                        </p:tgtEl>
                                        <p:attrNameLst>
                                          <p:attrName>style.visibility</p:attrName>
                                        </p:attrNameLst>
                                      </p:cBhvr>
                                      <p:to>
                                        <p:strVal val="visible"/>
                                      </p:to>
                                    </p:set>
                                    <p:animEffect transition="in" filter="wipe(left)">
                                      <p:cBhvr>
                                        <p:cTn id="7" dur="500"/>
                                        <p:tgtEl>
                                          <p:spTgt spid="6">
                                            <p:txEl>
                                              <p:pRg st="8" end="8"/>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par>
                                <p:cTn id="12" presetID="10" presetClass="exit" presetSubtype="0" fill="hold" nodeType="withEffect">
                                  <p:stCondLst>
                                    <p:cond delay="0"/>
                                  </p:stCondLst>
                                  <p:childTnLst>
                                    <p:animEffect transition="out" filter="fade">
                                      <p:cBhvr>
                                        <p:cTn id="13" dur="500"/>
                                        <p:tgtEl>
                                          <p:spTgt spid="3"/>
                                        </p:tgtEl>
                                      </p:cBhvr>
                                    </p:animEffect>
                                    <p:set>
                                      <p:cBhvr>
                                        <p:cTn id="14" dur="1" fill="hold">
                                          <p:stCondLst>
                                            <p:cond delay="499"/>
                                          </p:stCondLst>
                                        </p:cTn>
                                        <p:tgtEl>
                                          <p:spTgt spid="3"/>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6">
                                            <p:txEl>
                                              <p:pRg st="9" end="9"/>
                                            </p:txEl>
                                          </p:spTgt>
                                        </p:tgtEl>
                                        <p:attrNameLst>
                                          <p:attrName>style.visibility</p:attrName>
                                        </p:attrNameLst>
                                      </p:cBhvr>
                                      <p:to>
                                        <p:strVal val="visible"/>
                                      </p:to>
                                    </p:set>
                                    <p:animEffect transition="in" filter="wipe(left)">
                                      <p:cBhvr>
                                        <p:cTn id="19" dur="500"/>
                                        <p:tgtEl>
                                          <p:spTgt spid="6">
                                            <p:txEl>
                                              <p:pRg st="9" end="9"/>
                                            </p:txEl>
                                          </p:spTgt>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par>
                          <p:cTn id="24" fill="hold">
                            <p:stCondLst>
                              <p:cond delay="1000"/>
                            </p:stCondLst>
                            <p:childTnLst>
                              <p:par>
                                <p:cTn id="25" presetID="22" presetClass="entr" presetSubtype="8" fill="hold" nodeType="afterEffect">
                                  <p:stCondLst>
                                    <p:cond delay="0"/>
                                  </p:stCondLst>
                                  <p:childTnLst>
                                    <p:set>
                                      <p:cBhvr>
                                        <p:cTn id="26" dur="1" fill="hold">
                                          <p:stCondLst>
                                            <p:cond delay="0"/>
                                          </p:stCondLst>
                                        </p:cTn>
                                        <p:tgtEl>
                                          <p:spTgt spid="6">
                                            <p:txEl>
                                              <p:pRg st="10" end="10"/>
                                            </p:txEl>
                                          </p:spTgt>
                                        </p:tgtEl>
                                        <p:attrNameLst>
                                          <p:attrName>style.visibility</p:attrName>
                                        </p:attrNameLst>
                                      </p:cBhvr>
                                      <p:to>
                                        <p:strVal val="visible"/>
                                      </p:to>
                                    </p:set>
                                    <p:animEffect transition="in" filter="wipe(left)">
                                      <p:cBhvr>
                                        <p:cTn id="27" dur="500"/>
                                        <p:tgtEl>
                                          <p:spTgt spid="6">
                                            <p:txEl>
                                              <p:pRg st="10" end="1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6">
                                            <p:txEl>
                                              <p:pRg st="11" end="11"/>
                                            </p:txEl>
                                          </p:spTgt>
                                        </p:tgtEl>
                                        <p:attrNameLst>
                                          <p:attrName>style.visibility</p:attrName>
                                        </p:attrNameLst>
                                      </p:cBhvr>
                                      <p:to>
                                        <p:strVal val="visible"/>
                                      </p:to>
                                    </p:set>
                                    <p:animEffect transition="in" filter="wipe(left)">
                                      <p:cBhvr>
                                        <p:cTn id="32" dur="500"/>
                                        <p:tgtEl>
                                          <p:spTgt spid="6">
                                            <p:txEl>
                                              <p:pRg st="11" end="11"/>
                                            </p:txEl>
                                          </p:spTgt>
                                        </p:tgtEl>
                                      </p:cBhvr>
                                    </p:animEffect>
                                  </p:childTnLst>
                                </p:cTn>
                              </p:par>
                            </p:childTnLst>
                          </p:cTn>
                        </p:par>
                        <p:par>
                          <p:cTn id="33" fill="hold">
                            <p:stCondLst>
                              <p:cond delay="500"/>
                            </p:stCondLst>
                            <p:childTnLst>
                              <p:par>
                                <p:cTn id="34" presetID="22" presetClass="entr" presetSubtype="8" fill="hold" nodeType="afterEffect">
                                  <p:stCondLst>
                                    <p:cond delay="0"/>
                                  </p:stCondLst>
                                  <p:childTnLst>
                                    <p:set>
                                      <p:cBhvr>
                                        <p:cTn id="35" dur="1" fill="hold">
                                          <p:stCondLst>
                                            <p:cond delay="0"/>
                                          </p:stCondLst>
                                        </p:cTn>
                                        <p:tgtEl>
                                          <p:spTgt spid="6">
                                            <p:txEl>
                                              <p:pRg st="12" end="12"/>
                                            </p:txEl>
                                          </p:spTgt>
                                        </p:tgtEl>
                                        <p:attrNameLst>
                                          <p:attrName>style.visibility</p:attrName>
                                        </p:attrNameLst>
                                      </p:cBhvr>
                                      <p:to>
                                        <p:strVal val="visible"/>
                                      </p:to>
                                    </p:set>
                                    <p:animEffect transition="in" filter="wipe(left)">
                                      <p:cBhvr>
                                        <p:cTn id="36" dur="500"/>
                                        <p:tgtEl>
                                          <p:spTgt spid="6">
                                            <p:txEl>
                                              <p:pRg st="12" end="1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565027"/>
          </a:xfrm>
        </p:spPr>
        <p:txBody>
          <a:bodyPr/>
          <a:lstStyle/>
          <a:p>
            <a:r>
              <a:rPr lang="en-US" sz="4000" dirty="0"/>
              <a:t>Dynamic Group Membership</a:t>
            </a:r>
          </a:p>
        </p:txBody>
      </p:sp>
      <p:sp>
        <p:nvSpPr>
          <p:cNvPr id="6" name="Text Placeholder 5">
            <a:extLst>
              <a:ext uri="{FF2B5EF4-FFF2-40B4-BE49-F238E27FC236}">
                <a16:creationId xmlns:a16="http://schemas.microsoft.com/office/drawing/2014/main" id="{1DF02BA5-9DB2-4D35-AF29-00A8B25B3DA9}"/>
              </a:ext>
            </a:extLst>
          </p:cNvPr>
          <p:cNvSpPr>
            <a:spLocks noGrp="1"/>
          </p:cNvSpPr>
          <p:nvPr>
            <p:ph type="body" sz="quarter" idx="10"/>
          </p:nvPr>
        </p:nvSpPr>
        <p:spPr>
          <a:xfrm>
            <a:off x="599302" y="1690525"/>
            <a:ext cx="5141688" cy="6395597"/>
          </a:xfrm>
        </p:spPr>
        <p:txBody>
          <a:bodyPr/>
          <a:lstStyle/>
          <a:p>
            <a:r>
              <a:rPr lang="en-US" sz="2800" dirty="0"/>
              <a:t>Features</a:t>
            </a:r>
          </a:p>
          <a:p>
            <a:pPr marL="466298" indent="-466298">
              <a:buFont typeface="Arial" panose="020B0604020202020204" pitchFamily="34" charset="0"/>
              <a:buChar char="•"/>
            </a:pPr>
            <a:r>
              <a:rPr lang="en-US" sz="2000" dirty="0"/>
              <a:t>Add users to</a:t>
            </a:r>
          </a:p>
          <a:p>
            <a:pPr marL="466298" indent="-466298">
              <a:buFont typeface="Arial" panose="020B0604020202020204" pitchFamily="34" charset="0"/>
              <a:buChar char="•"/>
            </a:pPr>
            <a:r>
              <a:rPr lang="en-US" sz="2000" dirty="0"/>
              <a:t>Security Groups</a:t>
            </a:r>
          </a:p>
          <a:p>
            <a:pPr marL="466298" indent="-466298">
              <a:buFont typeface="Arial" panose="020B0604020202020204" pitchFamily="34" charset="0"/>
              <a:buChar char="•"/>
            </a:pPr>
            <a:r>
              <a:rPr lang="en-US" sz="2000" dirty="0"/>
              <a:t>Office 365 Groups</a:t>
            </a:r>
          </a:p>
          <a:p>
            <a:pPr marL="466298" indent="-466298">
              <a:buFont typeface="Arial" panose="020B0604020202020204" pitchFamily="34" charset="0"/>
              <a:buChar char="•"/>
            </a:pPr>
            <a:r>
              <a:rPr lang="en-US" sz="2000" dirty="0"/>
              <a:t>Change of User or Device properties</a:t>
            </a:r>
          </a:p>
          <a:p>
            <a:r>
              <a:rPr lang="en-US" sz="2800" dirty="0"/>
              <a:t>Requirements</a:t>
            </a:r>
          </a:p>
          <a:p>
            <a:pPr marL="349724" indent="-349724">
              <a:buFont typeface="Arial" panose="020B0604020202020204" pitchFamily="34" charset="0"/>
              <a:buChar char="•"/>
            </a:pPr>
            <a:r>
              <a:rPr lang="en-US" sz="2000" dirty="0"/>
              <a:t>1 Azure AD Premium license</a:t>
            </a:r>
          </a:p>
          <a:p>
            <a:pPr marL="349724" indent="-349724">
              <a:buFont typeface="Arial" panose="020B0604020202020204" pitchFamily="34" charset="0"/>
              <a:buChar char="•"/>
            </a:pPr>
            <a:r>
              <a:rPr lang="en-US" sz="2000" dirty="0"/>
              <a:t>For Global Admin</a:t>
            </a:r>
          </a:p>
          <a:p>
            <a:pPr marL="349724" indent="-349724">
              <a:buFont typeface="Arial" panose="020B0604020202020204" pitchFamily="34" charset="0"/>
              <a:buChar char="•"/>
            </a:pPr>
            <a:r>
              <a:rPr lang="en-US" sz="2000" dirty="0"/>
              <a:t>Not required to assign users</a:t>
            </a:r>
          </a:p>
          <a:p>
            <a:pPr marL="349724" indent="-349724">
              <a:buFont typeface="Arial" panose="020B0604020202020204" pitchFamily="34" charset="0"/>
              <a:buChar char="•"/>
            </a:pPr>
            <a:endParaRPr lang="en-US" sz="2000" dirty="0"/>
          </a:p>
          <a:p>
            <a:r>
              <a:rPr lang="en-US" sz="2800" dirty="0"/>
              <a:t>Other points</a:t>
            </a:r>
            <a:endParaRPr lang="en-US" sz="2000" dirty="0"/>
          </a:p>
          <a:p>
            <a:pPr marL="349724" indent="-349724">
              <a:buFont typeface="Arial" panose="020B0604020202020204" pitchFamily="34" charset="0"/>
              <a:buChar char="•"/>
            </a:pPr>
            <a:r>
              <a:rPr lang="en-US" sz="2000" dirty="0"/>
              <a:t>Deletion and recreate - &gt; 24 hours </a:t>
            </a:r>
          </a:p>
          <a:p>
            <a:pPr marL="349724" indent="-349724">
              <a:buFont typeface="Arial" panose="020B0604020202020204" pitchFamily="34" charset="0"/>
              <a:buChar char="•"/>
            </a:pPr>
            <a:r>
              <a:rPr lang="en-US" sz="2000" dirty="0"/>
              <a:t>Group Expires 1 day after notification</a:t>
            </a:r>
          </a:p>
          <a:p>
            <a:pPr marL="349724" indent="-349724">
              <a:buFont typeface="Arial" panose="020B0604020202020204" pitchFamily="34" charset="0"/>
              <a:buChar char="•"/>
            </a:pPr>
            <a:r>
              <a:rPr lang="en-US" sz="2000" dirty="0"/>
              <a:t>Can be restored within 30 days</a:t>
            </a:r>
          </a:p>
          <a:p>
            <a:pPr marL="349724" indent="-349724">
              <a:buFont typeface="Arial" panose="020B0604020202020204" pitchFamily="34" charset="0"/>
              <a:buChar char="•"/>
            </a:pPr>
            <a:endParaRPr lang="en-US" sz="2000" dirty="0"/>
          </a:p>
          <a:p>
            <a:pPr marL="349724" indent="-349724">
              <a:buFont typeface="Arial" panose="020B0604020202020204" pitchFamily="34" charset="0"/>
              <a:buChar char="•"/>
            </a:pPr>
            <a:endParaRPr lang="en-US" sz="2000" dirty="0">
              <a:latin typeface="+mj-lt"/>
            </a:endParaRPr>
          </a:p>
          <a:p>
            <a:endParaRPr lang="en-US" sz="2800" dirty="0"/>
          </a:p>
        </p:txBody>
      </p:sp>
      <p:pic>
        <p:nvPicPr>
          <p:cNvPr id="3" name="Picture 2">
            <a:extLst>
              <a:ext uri="{FF2B5EF4-FFF2-40B4-BE49-F238E27FC236}">
                <a16:creationId xmlns:a16="http://schemas.microsoft.com/office/drawing/2014/main" id="{43BB673A-03B6-49BA-B3C5-8FF70F272815}"/>
              </a:ext>
            </a:extLst>
          </p:cNvPr>
          <p:cNvPicPr>
            <a:picLocks noChangeAspect="1"/>
          </p:cNvPicPr>
          <p:nvPr/>
        </p:nvPicPr>
        <p:blipFill>
          <a:blip r:embed="rId3"/>
          <a:stretch>
            <a:fillRect/>
          </a:stretch>
        </p:blipFill>
        <p:spPr>
          <a:xfrm>
            <a:off x="6225120" y="1533343"/>
            <a:ext cx="5141689" cy="4527319"/>
          </a:xfrm>
          <a:prstGeom prst="rect">
            <a:avLst/>
          </a:prstGeom>
        </p:spPr>
      </p:pic>
    </p:spTree>
    <p:extLst>
      <p:ext uri="{BB962C8B-B14F-4D97-AF65-F5344CB8AC3E}">
        <p14:creationId xmlns:p14="http://schemas.microsoft.com/office/powerpoint/2010/main" val="17975554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D8AEC-0B91-4A68-A3C3-65B367885B16}"/>
              </a:ext>
            </a:extLst>
          </p:cNvPr>
          <p:cNvSpPr>
            <a:spLocks noGrp="1"/>
          </p:cNvSpPr>
          <p:nvPr>
            <p:ph type="title"/>
          </p:nvPr>
        </p:nvSpPr>
        <p:spPr/>
        <p:txBody>
          <a:bodyPr/>
          <a:lstStyle/>
          <a:p>
            <a:r>
              <a:rPr lang="en-US" dirty="0"/>
              <a:t>Subscription Governance</a:t>
            </a:r>
          </a:p>
        </p:txBody>
      </p:sp>
      <p:sp>
        <p:nvSpPr>
          <p:cNvPr id="3" name="Text Placeholder 2">
            <a:extLst>
              <a:ext uri="{FF2B5EF4-FFF2-40B4-BE49-F238E27FC236}">
                <a16:creationId xmlns:a16="http://schemas.microsoft.com/office/drawing/2014/main" id="{AB6A0B49-CBE7-421B-A2DE-2EEAB8F1B058}"/>
              </a:ext>
            </a:extLst>
          </p:cNvPr>
          <p:cNvSpPr>
            <a:spLocks noGrp="1"/>
          </p:cNvSpPr>
          <p:nvPr>
            <p:ph type="body" sz="quarter" idx="10"/>
          </p:nvPr>
        </p:nvSpPr>
        <p:spPr>
          <a:xfrm>
            <a:off x="274638" y="1212850"/>
            <a:ext cx="11888787" cy="4838248"/>
          </a:xfrm>
        </p:spPr>
        <p:txBody>
          <a:bodyPr/>
          <a:lstStyle/>
          <a:p>
            <a:r>
              <a:rPr lang="en-US" dirty="0"/>
              <a:t>configure Azure policies</a:t>
            </a:r>
          </a:p>
          <a:p>
            <a:r>
              <a:rPr lang="en-US" dirty="0"/>
              <a:t>configure resource locks</a:t>
            </a:r>
          </a:p>
          <a:p>
            <a:r>
              <a:rPr lang="en-US" dirty="0"/>
              <a:t>apply tags</a:t>
            </a:r>
          </a:p>
          <a:p>
            <a:r>
              <a:rPr lang="en-US" dirty="0"/>
              <a:t>create and manage resource groups o move resources o remove RGs</a:t>
            </a:r>
          </a:p>
          <a:p>
            <a:r>
              <a:rPr lang="en-US" dirty="0"/>
              <a:t>manage subscriptions</a:t>
            </a:r>
          </a:p>
          <a:p>
            <a:r>
              <a:rPr lang="en-US" dirty="0"/>
              <a:t>configure Cost Management</a:t>
            </a:r>
          </a:p>
          <a:p>
            <a:r>
              <a:rPr lang="en-US" dirty="0"/>
              <a:t>configure management groups</a:t>
            </a:r>
          </a:p>
        </p:txBody>
      </p:sp>
    </p:spTree>
    <p:extLst>
      <p:ext uri="{BB962C8B-B14F-4D97-AF65-F5344CB8AC3E}">
        <p14:creationId xmlns:p14="http://schemas.microsoft.com/office/powerpoint/2010/main" val="3616485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6329A-344C-440A-B052-3FC265956D8D}"/>
              </a:ext>
            </a:extLst>
          </p:cNvPr>
          <p:cNvSpPr>
            <a:spLocks noGrp="1"/>
          </p:cNvSpPr>
          <p:nvPr>
            <p:ph type="title"/>
          </p:nvPr>
        </p:nvSpPr>
        <p:spPr/>
        <p:txBody>
          <a:bodyPr/>
          <a:lstStyle/>
          <a:p>
            <a:r>
              <a:rPr lang="en-US" dirty="0"/>
              <a:t>Considerations before you Lock!</a:t>
            </a:r>
          </a:p>
        </p:txBody>
      </p:sp>
      <p:sp>
        <p:nvSpPr>
          <p:cNvPr id="3" name="Text Placeholder 2">
            <a:extLst>
              <a:ext uri="{FF2B5EF4-FFF2-40B4-BE49-F238E27FC236}">
                <a16:creationId xmlns:a16="http://schemas.microsoft.com/office/drawing/2014/main" id="{F5954528-6842-4E60-94B4-F084F406DA69}"/>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1361992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Text Placeholder 3"/>
          <p:cNvSpPr txBox="1">
            <a:spLocks/>
          </p:cNvSpPr>
          <p:nvPr/>
        </p:nvSpPr>
        <p:spPr>
          <a:xfrm>
            <a:off x="366964" y="1212852"/>
            <a:ext cx="4500462" cy="5408611"/>
          </a:xfrm>
          <a:prstGeom prst="rect">
            <a:avLst/>
          </a:prstGeom>
        </p:spPr>
        <p:txBody>
          <a:bodyPr/>
          <a:lstStyle>
            <a:lvl1pPr marL="342846" marR="0" indent="-342846" algn="l" defTabSz="932594" rtl="0" eaLnBrk="1" fontAlgn="auto" latinLnBrk="0" hangingPunct="1">
              <a:lnSpc>
                <a:spcPct val="90000"/>
              </a:lnSpc>
              <a:spcBef>
                <a:spcPct val="20000"/>
              </a:spcBef>
              <a:spcAft>
                <a:spcPts val="0"/>
              </a:spcAft>
              <a:buClrTx/>
              <a:buSzPct val="90000"/>
              <a:buFont typeface="Arial" pitchFamily="34" charset="0"/>
              <a:buChar char="•"/>
              <a:tabLst/>
              <a:defRPr sz="4800" kern="1200" spc="0" baseline="0">
                <a:gradFill>
                  <a:gsLst>
                    <a:gs pos="1250">
                      <a:schemeClr val="tx1"/>
                    </a:gs>
                    <a:gs pos="100000">
                      <a:schemeClr val="tx1"/>
                    </a:gs>
                  </a:gsLst>
                  <a:lin ang="5400000" scaled="0"/>
                </a:gradFill>
                <a:latin typeface="+mj-lt"/>
                <a:ea typeface="+mn-ea"/>
                <a:cs typeface="+mn-cs"/>
              </a:defRPr>
            </a:lvl1pPr>
            <a:lvl2pPr marL="615935" marR="0" indent="-273044" algn="l" defTabSz="932594" rtl="0" eaLnBrk="1" fontAlgn="auto" latinLnBrk="0" hangingPunct="1">
              <a:lnSpc>
                <a:spcPct val="90000"/>
              </a:lnSpc>
              <a:spcBef>
                <a:spcPct val="20000"/>
              </a:spcBef>
              <a:spcAft>
                <a:spcPts val="0"/>
              </a:spcAft>
              <a:buClrTx/>
              <a:buSzPct val="90000"/>
              <a:buFont typeface="Arial" pitchFamily="34" charset="0"/>
              <a:buChar char="•"/>
              <a:tabLst/>
              <a:defRPr sz="3200" kern="1200" spc="0" baseline="0">
                <a:gradFill>
                  <a:gsLst>
                    <a:gs pos="1250">
                      <a:schemeClr val="tx1"/>
                    </a:gs>
                    <a:gs pos="100000">
                      <a:schemeClr val="tx1"/>
                    </a:gs>
                  </a:gsLst>
                  <a:lin ang="5400000" scaled="0"/>
                </a:gradFill>
                <a:latin typeface="+mn-lt"/>
                <a:ea typeface="+mn-ea"/>
                <a:cs typeface="+mn-cs"/>
              </a:defRPr>
            </a:lvl2pPr>
            <a:lvl3pPr marL="840296" marR="0" indent="-226478" algn="l" defTabSz="932594" rtl="0" eaLnBrk="1" fontAlgn="auto" latinLnBrk="0" hangingPunct="1">
              <a:lnSpc>
                <a:spcPct val="90000"/>
              </a:lnSpc>
              <a:spcBef>
                <a:spcPct val="20000"/>
              </a:spcBef>
              <a:spcAft>
                <a:spcPts val="0"/>
              </a:spcAft>
              <a:buClrTx/>
              <a:buSzPct val="90000"/>
              <a:buFont typeface="Arial" pitchFamily="34" charset="0"/>
              <a:buChar char="•"/>
              <a:tabLst/>
              <a:defRPr sz="2667" kern="1200" spc="0" baseline="0">
                <a:gradFill>
                  <a:gsLst>
                    <a:gs pos="1250">
                      <a:schemeClr val="tx1"/>
                    </a:gs>
                    <a:gs pos="100000">
                      <a:schemeClr val="tx1"/>
                    </a:gs>
                  </a:gsLst>
                  <a:lin ang="5400000" scaled="0"/>
                </a:gradFill>
                <a:latin typeface="+mn-lt"/>
                <a:ea typeface="+mn-ea"/>
                <a:cs typeface="+mn-cs"/>
              </a:defRPr>
            </a:lvl3pPr>
            <a:lvl4pPr marL="1064657" marR="0" indent="-226478" algn="l" defTabSz="932594"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4pPr>
            <a:lvl5pPr marL="1219170" marR="0" indent="-226478" algn="l" defTabSz="932594"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5pPr>
            <a:lvl6pPr marL="2564633" indent="-233149" algn="l" defTabSz="93259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0932" indent="-233149" algn="l" defTabSz="93259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229" indent="-233149" algn="l" defTabSz="93259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3528" indent="-233149" algn="l" defTabSz="932594"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4000"/>
              </a:lnSpc>
              <a:buNone/>
            </a:pPr>
            <a:r>
              <a:rPr lang="en-US" sz="3600">
                <a:solidFill>
                  <a:schemeClr val="tx2"/>
                </a:solidFill>
              </a:rPr>
              <a:t>Purpose</a:t>
            </a:r>
          </a:p>
          <a:p>
            <a:pPr marL="0" lvl="1" indent="0" fontAlgn="ctr">
              <a:buNone/>
            </a:pPr>
            <a:r>
              <a:rPr lang="en-US" sz="2400"/>
              <a:t>Organize Multiple Azure subscriptions </a:t>
            </a:r>
          </a:p>
          <a:p>
            <a:pPr marL="567261" lvl="2" indent="-342900" fontAlgn="ctr"/>
            <a:r>
              <a:rPr lang="en-US" sz="2000"/>
              <a:t>Manage</a:t>
            </a:r>
          </a:p>
          <a:p>
            <a:pPr marL="791622" lvl="3" indent="-342900" fontAlgn="ctr"/>
            <a:r>
              <a:rPr lang="en-US" sz="1600"/>
              <a:t>Access</a:t>
            </a:r>
          </a:p>
          <a:p>
            <a:pPr marL="791622" lvl="3" indent="-342900" fontAlgn="ctr"/>
            <a:r>
              <a:rPr lang="en-US" sz="1600"/>
              <a:t>Policy</a:t>
            </a:r>
          </a:p>
          <a:p>
            <a:pPr marL="791622" lvl="3" indent="-342900" fontAlgn="ctr"/>
            <a:r>
              <a:rPr lang="en-US" sz="1600"/>
              <a:t>Costs</a:t>
            </a:r>
          </a:p>
          <a:p>
            <a:pPr marL="791622" lvl="3" indent="-342900" fontAlgn="ctr"/>
            <a:r>
              <a:rPr lang="en-US" sz="1600"/>
              <a:t>Compliance</a:t>
            </a:r>
          </a:p>
          <a:p>
            <a:pPr marL="0" lvl="1" indent="0" fontAlgn="ctr">
              <a:buNone/>
              <a:defRPr/>
            </a:pPr>
            <a:r>
              <a:rPr lang="en-US" sz="2400"/>
              <a:t>Trust with Azure AD</a:t>
            </a:r>
          </a:p>
          <a:p>
            <a:pPr marL="567261" lvl="2" indent="-342900" fontAlgn="ctr">
              <a:defRPr/>
            </a:pPr>
            <a:r>
              <a:rPr lang="en-US" sz="1600"/>
              <a:t>Trust a single Azure AD Tenant</a:t>
            </a:r>
          </a:p>
          <a:p>
            <a:pPr marL="567261" lvl="2" indent="-342900" fontAlgn="ctr">
              <a:defRPr/>
            </a:pPr>
            <a:r>
              <a:rPr lang="en-US" sz="1600" b="1"/>
              <a:t>NOTE:</a:t>
            </a:r>
            <a:r>
              <a:rPr lang="en-US" sz="1600"/>
              <a:t> Policies are NOT enforced across Azure AD Directory tenants</a:t>
            </a:r>
            <a:endParaRPr lang="en-US" sz="1600" b="1"/>
          </a:p>
          <a:p>
            <a:pPr marL="342900" lvl="1" indent="-342900" fontAlgn="ctr">
              <a:defRPr/>
            </a:pPr>
            <a:endParaRPr lang="en-US" sz="2000"/>
          </a:p>
          <a:p>
            <a:pPr marL="0" lvl="1" indent="0" fontAlgn="ctr">
              <a:buNone/>
              <a:defRPr/>
            </a:pPr>
            <a:endParaRPr lang="en-US" sz="2000">
              <a:hlinkClick r:id="" action="ppaction://noaction"/>
            </a:endParaRPr>
          </a:p>
          <a:p>
            <a:pPr marL="0" lvl="1" indent="0" fontAlgn="ctr">
              <a:buNone/>
              <a:defRPr/>
            </a:pPr>
            <a:r>
              <a:rPr lang="en-US" sz="2000">
                <a:hlinkClick r:id="" action="ppaction://noaction"/>
              </a:rPr>
              <a:t>aka.ms/Azure/</a:t>
            </a:r>
            <a:r>
              <a:rPr lang="en-US" sz="2000" err="1">
                <a:hlinkClick r:id="rId3"/>
              </a:rPr>
              <a:t>MgtGroups</a:t>
            </a:r>
            <a:r>
              <a:rPr lang="en-US" sz="2000"/>
              <a:t> </a:t>
            </a:r>
          </a:p>
          <a:p>
            <a:pPr marL="0" lvl="1" indent="0" fontAlgn="ctr">
              <a:buNone/>
              <a:defRPr/>
            </a:pPr>
            <a:r>
              <a:rPr lang="en-US" sz="1800" i="1"/>
              <a:t>Check link for current status</a:t>
            </a:r>
            <a:endParaRPr lang="en-US" sz="2000" i="1"/>
          </a:p>
        </p:txBody>
      </p:sp>
      <p:sp>
        <p:nvSpPr>
          <p:cNvPr id="10" name="Title 9"/>
          <p:cNvSpPr>
            <a:spLocks noGrp="1"/>
          </p:cNvSpPr>
          <p:nvPr>
            <p:ph type="title"/>
          </p:nvPr>
        </p:nvSpPr>
        <p:spPr/>
        <p:txBody>
          <a:bodyPr/>
          <a:lstStyle/>
          <a:p>
            <a:r>
              <a:rPr lang="en-US"/>
              <a:t>Azure Management Groups</a:t>
            </a:r>
          </a:p>
        </p:txBody>
      </p:sp>
      <p:sp>
        <p:nvSpPr>
          <p:cNvPr id="8" name="Rectangle 7">
            <a:extLst>
              <a:ext uri="{FF2B5EF4-FFF2-40B4-BE49-F238E27FC236}">
                <a16:creationId xmlns:a16="http://schemas.microsoft.com/office/drawing/2014/main" id="{540C8BC4-8242-4F54-8D58-9202EBEA8603}"/>
              </a:ext>
            </a:extLst>
          </p:cNvPr>
          <p:cNvSpPr/>
          <p:nvPr/>
        </p:nvSpPr>
        <p:spPr>
          <a:xfrm rot="1731837">
            <a:off x="10745153" y="335596"/>
            <a:ext cx="1714572" cy="341632"/>
          </a:xfrm>
          <a:prstGeom prst="rect">
            <a:avLst/>
          </a:prstGeom>
        </p:spPr>
        <p:txBody>
          <a:bodyPr wrap="none">
            <a:spAutoFit/>
          </a:bodyPr>
          <a:lstStyle/>
          <a:p>
            <a:pPr algn="ctr" defTabSz="932472" fontAlgn="base">
              <a:lnSpc>
                <a:spcPct val="90000"/>
              </a:lnSpc>
              <a:spcBef>
                <a:spcPct val="0"/>
              </a:spcBef>
              <a:spcAft>
                <a:spcPct val="0"/>
              </a:spcAft>
            </a:pPr>
            <a:r>
              <a:rPr lang="en-US">
                <a:gradFill>
                  <a:gsLst>
                    <a:gs pos="0">
                      <a:srgbClr val="FFFFFF"/>
                    </a:gs>
                    <a:gs pos="100000">
                      <a:srgbClr val="FFFFFF"/>
                    </a:gs>
                  </a:gsLst>
                  <a:lin ang="2700000" scaled="0"/>
                </a:gradFill>
                <a:ea typeface="Segoe UI" pitchFamily="34" charset="0"/>
                <a:cs typeface="Segoe UI" pitchFamily="34" charset="0"/>
              </a:rPr>
              <a:t>Private Preview</a:t>
            </a:r>
          </a:p>
        </p:txBody>
      </p:sp>
      <p:pic>
        <p:nvPicPr>
          <p:cNvPr id="12" name="Picture 11" descr="A screenshot of a cell phone&#10;&#10;Description generated with very high confidence">
            <a:extLst>
              <a:ext uri="{FF2B5EF4-FFF2-40B4-BE49-F238E27FC236}">
                <a16:creationId xmlns:a16="http://schemas.microsoft.com/office/drawing/2014/main" id="{B42B58AA-22EF-444F-A788-BCC1F83B8DF4}"/>
              </a:ext>
            </a:extLst>
          </p:cNvPr>
          <p:cNvPicPr>
            <a:picLocks noChangeAspect="1"/>
          </p:cNvPicPr>
          <p:nvPr/>
        </p:nvPicPr>
        <p:blipFill>
          <a:blip r:embed="rId4"/>
          <a:stretch>
            <a:fillRect/>
          </a:stretch>
        </p:blipFill>
        <p:spPr>
          <a:xfrm>
            <a:off x="4786397" y="1212852"/>
            <a:ext cx="7649285" cy="5225897"/>
          </a:xfrm>
          <a:prstGeom prst="rect">
            <a:avLst/>
          </a:prstGeom>
        </p:spPr>
      </p:pic>
      <p:sp>
        <p:nvSpPr>
          <p:cNvPr id="2" name="Rectangle 1">
            <a:extLst>
              <a:ext uri="{FF2B5EF4-FFF2-40B4-BE49-F238E27FC236}">
                <a16:creationId xmlns:a16="http://schemas.microsoft.com/office/drawing/2014/main" id="{21A6D20B-0089-4E57-B55F-2D029568C7C0}"/>
              </a:ext>
            </a:extLst>
          </p:cNvPr>
          <p:cNvSpPr/>
          <p:nvPr/>
        </p:nvSpPr>
        <p:spPr>
          <a:xfrm>
            <a:off x="5022077" y="4575340"/>
            <a:ext cx="1796734" cy="1323439"/>
          </a:xfrm>
          <a:prstGeom prst="rect">
            <a:avLst/>
          </a:prstGeom>
        </p:spPr>
        <p:txBody>
          <a:bodyPr wrap="square">
            <a:spAutoFit/>
          </a:bodyPr>
          <a:lstStyle/>
          <a:p>
            <a:r>
              <a:rPr lang="en-US" sz="2000" b="1" dirty="0">
                <a:solidFill>
                  <a:srgbClr val="FF0000"/>
                </a:solidFill>
                <a:latin typeface="Segoe UI Light" pitchFamily="34" charset="0"/>
              </a:rPr>
              <a:t>QUESTION</a:t>
            </a:r>
          </a:p>
          <a:p>
            <a:r>
              <a:rPr lang="en-US" sz="2000" dirty="0">
                <a:solidFill>
                  <a:srgbClr val="FF0000"/>
                </a:solidFill>
                <a:latin typeface="Segoe UI Light" pitchFamily="34" charset="0"/>
              </a:rPr>
              <a:t>Custom RBAC roles supported ?</a:t>
            </a:r>
            <a:endParaRPr lang="en-US" sz="2000" dirty="0">
              <a:solidFill>
                <a:srgbClr val="FF0000"/>
              </a:solidFill>
            </a:endParaRPr>
          </a:p>
        </p:txBody>
      </p:sp>
    </p:spTree>
    <p:extLst>
      <p:ext uri="{BB962C8B-B14F-4D97-AF65-F5344CB8AC3E}">
        <p14:creationId xmlns:p14="http://schemas.microsoft.com/office/powerpoint/2010/main" val="339218740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up)">
                                      <p:cBhvr>
                                        <p:cTn id="7" dur="500"/>
                                        <p:tgtEl>
                                          <p:spTgt spid="2">
                                            <p:txEl>
                                              <p:pRg st="0" end="0"/>
                                            </p:txEl>
                                          </p:spTgt>
                                        </p:tgtEl>
                                      </p:cBhvr>
                                    </p:animEffect>
                                  </p:childTnLst>
                                </p:cTn>
                              </p:par>
                              <p:par>
                                <p:cTn id="8" presetID="22" presetClass="entr" presetSubtype="1"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wipe(up)">
                                      <p:cBhvr>
                                        <p:cTn id="10"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565027"/>
          </a:xfrm>
        </p:spPr>
        <p:txBody>
          <a:bodyPr/>
          <a:lstStyle/>
          <a:p>
            <a:r>
              <a:rPr lang="en-US" sz="4000" dirty="0">
                <a:hlinkClick r:id="rId3"/>
              </a:rPr>
              <a:t>Manage Resource Groups </a:t>
            </a:r>
            <a:r>
              <a:rPr lang="en-US" sz="4000" dirty="0"/>
              <a:t>| Move Resources </a:t>
            </a:r>
          </a:p>
        </p:txBody>
      </p:sp>
      <p:sp>
        <p:nvSpPr>
          <p:cNvPr id="6" name="Text Placeholder 5"/>
          <p:cNvSpPr>
            <a:spLocks noGrp="1"/>
          </p:cNvSpPr>
          <p:nvPr>
            <p:ph type="body" sz="quarter" idx="10"/>
          </p:nvPr>
        </p:nvSpPr>
        <p:spPr>
          <a:xfrm>
            <a:off x="599302" y="1359077"/>
            <a:ext cx="11237870" cy="4912114"/>
          </a:xfrm>
        </p:spPr>
        <p:txBody>
          <a:bodyPr/>
          <a:lstStyle/>
          <a:p>
            <a:r>
              <a:rPr lang="en-US" sz="2800" i="1" dirty="0"/>
              <a:t>Checklist:</a:t>
            </a:r>
          </a:p>
          <a:p>
            <a:pPr marL="466298" indent="-466298">
              <a:buFont typeface="Arial" panose="020B0604020202020204" pitchFamily="34" charset="0"/>
              <a:buChar char="•"/>
            </a:pPr>
            <a:r>
              <a:rPr lang="en-US" sz="2800" dirty="0"/>
              <a:t>Common Azure AD Tenant</a:t>
            </a:r>
          </a:p>
          <a:p>
            <a:pPr marL="699447" lvl="1" indent="-466298">
              <a:buFont typeface="Arial" panose="020B0604020202020204" pitchFamily="34" charset="0"/>
              <a:buChar char="•"/>
            </a:pPr>
            <a:r>
              <a:rPr lang="en-US" sz="2000" dirty="0"/>
              <a:t>If not the same</a:t>
            </a:r>
          </a:p>
          <a:p>
            <a:pPr marL="932597" lvl="2" indent="-466298">
              <a:buFont typeface="Arial" panose="020B0604020202020204" pitchFamily="34" charset="0"/>
              <a:buChar char="•"/>
            </a:pPr>
            <a:r>
              <a:rPr lang="en-US" sz="1800" dirty="0">
                <a:hlinkClick r:id="rId4"/>
              </a:rPr>
              <a:t>Transfer Ownership</a:t>
            </a:r>
            <a:endParaRPr lang="en-US" sz="1800" dirty="0"/>
          </a:p>
          <a:p>
            <a:pPr marL="932597" lvl="2" indent="-466298">
              <a:buFont typeface="Arial" panose="020B0604020202020204" pitchFamily="34" charset="0"/>
              <a:buChar char="•"/>
            </a:pPr>
            <a:r>
              <a:rPr lang="en-US" sz="1800" dirty="0">
                <a:hlinkClick r:id="rId5"/>
              </a:rPr>
              <a:t>Associate or add an Azure Subscription</a:t>
            </a:r>
            <a:endParaRPr lang="en-US" sz="1800" dirty="0"/>
          </a:p>
          <a:p>
            <a:pPr marL="466298" indent="-466298">
              <a:buFont typeface="Arial" panose="020B0604020202020204" pitchFamily="34" charset="0"/>
              <a:buChar char="•"/>
            </a:pPr>
            <a:r>
              <a:rPr lang="en-US" sz="2800" dirty="0"/>
              <a:t>Common Resource Providers</a:t>
            </a:r>
          </a:p>
          <a:p>
            <a:pPr marL="466298" indent="-466298">
              <a:buFont typeface="Arial" panose="020B0604020202020204" pitchFamily="34" charset="0"/>
              <a:buChar char="•"/>
            </a:pPr>
            <a:r>
              <a:rPr lang="en-US" sz="2800" dirty="0"/>
              <a:t>Quotas Exceeded?</a:t>
            </a:r>
          </a:p>
          <a:p>
            <a:pPr marL="466298" indent="-466298">
              <a:buFont typeface="Arial" panose="020B0604020202020204" pitchFamily="34" charset="0"/>
              <a:buChar char="•"/>
            </a:pPr>
            <a:r>
              <a:rPr lang="en-US" sz="2800" dirty="0"/>
              <a:t>Minimum Permissions</a:t>
            </a:r>
          </a:p>
          <a:p>
            <a:pPr marL="699447" lvl="1" indent="-466298">
              <a:buFont typeface="Arial" panose="020B0604020202020204" pitchFamily="34" charset="0"/>
              <a:buChar char="•"/>
            </a:pPr>
            <a:r>
              <a:rPr lang="en-US" sz="2000" dirty="0" err="1"/>
              <a:t>Microsoft.Resources</a:t>
            </a:r>
            <a:r>
              <a:rPr lang="en-US" sz="2000" dirty="0"/>
              <a:t>/subscriptions/</a:t>
            </a:r>
            <a:r>
              <a:rPr lang="en-US" sz="2000" dirty="0" err="1"/>
              <a:t>resourceGroups</a:t>
            </a:r>
            <a:r>
              <a:rPr lang="en-US" sz="2000" dirty="0"/>
              <a:t>/</a:t>
            </a:r>
            <a:r>
              <a:rPr lang="en-US" sz="2000" dirty="0" err="1"/>
              <a:t>moveResources</a:t>
            </a:r>
            <a:r>
              <a:rPr lang="en-US" sz="2000" dirty="0"/>
              <a:t>/action on the source resource group.</a:t>
            </a:r>
          </a:p>
          <a:p>
            <a:pPr marL="699447" lvl="1" indent="-466298">
              <a:buFont typeface="Arial" panose="020B0604020202020204" pitchFamily="34" charset="0"/>
              <a:buChar char="•"/>
            </a:pPr>
            <a:r>
              <a:rPr lang="en-US" sz="2000" dirty="0" err="1"/>
              <a:t>Microsoft.Resources</a:t>
            </a:r>
            <a:r>
              <a:rPr lang="en-US" sz="2000" dirty="0"/>
              <a:t>/subscriptions/</a:t>
            </a:r>
            <a:r>
              <a:rPr lang="en-US" sz="2000" dirty="0" err="1"/>
              <a:t>resourceGroups</a:t>
            </a:r>
            <a:r>
              <a:rPr lang="en-US" sz="2000" dirty="0"/>
              <a:t>/write on the destination resource group.</a:t>
            </a:r>
          </a:p>
          <a:p>
            <a:pPr marL="466298" indent="-466298">
              <a:buFont typeface="Arial" panose="020B0604020202020204" pitchFamily="34" charset="0"/>
              <a:buChar char="•"/>
            </a:pPr>
            <a:r>
              <a:rPr lang="en-US" sz="2800" dirty="0"/>
              <a:t>Limit of 800 moves, possible timeouts</a:t>
            </a:r>
          </a:p>
        </p:txBody>
      </p:sp>
    </p:spTree>
    <p:extLst>
      <p:ext uri="{BB962C8B-B14F-4D97-AF65-F5344CB8AC3E}">
        <p14:creationId xmlns:p14="http://schemas.microsoft.com/office/powerpoint/2010/main" val="3207852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565027"/>
          </a:xfrm>
        </p:spPr>
        <p:txBody>
          <a:bodyPr/>
          <a:lstStyle/>
          <a:p>
            <a:r>
              <a:rPr lang="en-US" sz="4000" dirty="0"/>
              <a:t>Move Resources </a:t>
            </a:r>
            <a:r>
              <a:rPr lang="en-US" sz="4000" dirty="0" err="1"/>
              <a:t>con’t</a:t>
            </a:r>
            <a:endParaRPr lang="en-US" sz="4000" dirty="0"/>
          </a:p>
        </p:txBody>
      </p:sp>
      <p:sp>
        <p:nvSpPr>
          <p:cNvPr id="10" name="Text Placeholder 5">
            <a:extLst>
              <a:ext uri="{FF2B5EF4-FFF2-40B4-BE49-F238E27FC236}">
                <a16:creationId xmlns:a16="http://schemas.microsoft.com/office/drawing/2014/main" id="{B9313D72-8B64-420A-9717-082D91E5B525}"/>
              </a:ext>
            </a:extLst>
          </p:cNvPr>
          <p:cNvSpPr txBox="1">
            <a:spLocks/>
          </p:cNvSpPr>
          <p:nvPr/>
        </p:nvSpPr>
        <p:spPr>
          <a:xfrm>
            <a:off x="599302" y="1359077"/>
            <a:ext cx="11237870" cy="4167295"/>
          </a:xfrm>
          <a:prstGeom prst="rect">
            <a:avLst/>
          </a:prstGeom>
        </p:spPr>
        <p:txBody>
          <a:bodyPr vert="horz" wrap="square" lIns="146304" tIns="91440" rIns="146304" bIns="91440" rtlCol="0">
            <a:spAutoFit/>
          </a:bodyPr>
          <a:lstStyle>
            <a:lvl1pPr marL="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3600" kern="1200" spc="0" baseline="0">
                <a:gradFill>
                  <a:gsLst>
                    <a:gs pos="1250">
                      <a:schemeClr val="tx1"/>
                    </a:gs>
                    <a:gs pos="100000">
                      <a:schemeClr val="tx1"/>
                    </a:gs>
                  </a:gsLst>
                  <a:lin ang="5400000" scaled="0"/>
                </a:gradFill>
                <a:latin typeface="+mj-lt"/>
                <a:ea typeface="+mn-ea"/>
                <a:cs typeface="+mn-cs"/>
              </a:defRPr>
            </a:lvl1pPr>
            <a:lvl2pPr marL="2286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800" kern="1200" spc="0" baseline="0">
                <a:gradFill>
                  <a:gsLst>
                    <a:gs pos="1250">
                      <a:schemeClr val="tx1"/>
                    </a:gs>
                    <a:gs pos="100000">
                      <a:schemeClr val="tx1"/>
                    </a:gs>
                  </a:gsLst>
                  <a:lin ang="5400000" scaled="0"/>
                </a:gradFill>
                <a:latin typeface="+mn-lt"/>
                <a:ea typeface="+mn-ea"/>
                <a:cs typeface="+mn-cs"/>
              </a:defRPr>
            </a:lvl2pPr>
            <a:lvl3pPr marL="4572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400" kern="1200" spc="0" baseline="0">
                <a:gradFill>
                  <a:gsLst>
                    <a:gs pos="1250">
                      <a:schemeClr val="tx1"/>
                    </a:gs>
                    <a:gs pos="100000">
                      <a:schemeClr val="tx1"/>
                    </a:gs>
                  </a:gsLst>
                  <a:lin ang="5400000" scaled="0"/>
                </a:gradFill>
                <a:latin typeface="+mn-lt"/>
                <a:ea typeface="+mn-ea"/>
                <a:cs typeface="+mn-cs"/>
              </a:defRPr>
            </a:lvl3pPr>
            <a:lvl4pPr marL="6858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4pPr>
            <a:lvl5pPr marL="9144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i="1" dirty="0"/>
              <a:t>Checklist:</a:t>
            </a:r>
          </a:p>
          <a:p>
            <a:pPr marL="466298" indent="-466298">
              <a:buFont typeface="Arial" panose="020B0604020202020204" pitchFamily="34" charset="0"/>
              <a:buChar char="•"/>
            </a:pPr>
            <a:r>
              <a:rPr lang="en-US" sz="2800" dirty="0"/>
              <a:t>Does the resource </a:t>
            </a:r>
            <a:r>
              <a:rPr lang="en-US" sz="2800" dirty="0">
                <a:hlinkClick r:id="rId3"/>
              </a:rPr>
              <a:t>support the move</a:t>
            </a:r>
            <a:r>
              <a:rPr lang="en-US" sz="2800" dirty="0"/>
              <a:t> operation?</a:t>
            </a:r>
          </a:p>
          <a:p>
            <a:pPr marL="466298" indent="-466298">
              <a:buFont typeface="Arial" panose="020B0604020202020204" pitchFamily="34" charset="0"/>
              <a:buChar char="•"/>
            </a:pPr>
            <a:r>
              <a:rPr lang="en-US" sz="2800" dirty="0"/>
              <a:t>Some services have specific limitations</a:t>
            </a:r>
          </a:p>
          <a:p>
            <a:pPr lvl="3"/>
            <a:r>
              <a:rPr lang="en-US" sz="2000" dirty="0">
                <a:hlinkClick r:id="rId4"/>
              </a:rPr>
              <a:t>App Services move guidance</a:t>
            </a:r>
            <a:endParaRPr lang="en-US" sz="2000" dirty="0"/>
          </a:p>
          <a:p>
            <a:pPr lvl="3"/>
            <a:r>
              <a:rPr lang="en-US" sz="2000" dirty="0">
                <a:hlinkClick r:id="rId5"/>
              </a:rPr>
              <a:t>Azure DevOps Services move guidance</a:t>
            </a:r>
            <a:endParaRPr lang="en-US" sz="2000" dirty="0"/>
          </a:p>
          <a:p>
            <a:pPr lvl="3"/>
            <a:r>
              <a:rPr lang="en-US" sz="2000" dirty="0">
                <a:hlinkClick r:id="rId6"/>
              </a:rPr>
              <a:t>Classic deployment model move guidance</a:t>
            </a:r>
            <a:r>
              <a:rPr lang="en-US" sz="2000" dirty="0"/>
              <a:t> - Classic Compute, Classic Storage, Classic Virtual Networks, and Cloud Services</a:t>
            </a:r>
          </a:p>
          <a:p>
            <a:pPr lvl="3"/>
            <a:r>
              <a:rPr lang="en-US" sz="2000" dirty="0">
                <a:hlinkClick r:id="rId7"/>
              </a:rPr>
              <a:t>Recovery Services move guidance</a:t>
            </a:r>
            <a:endParaRPr lang="en-US" sz="2000" dirty="0"/>
          </a:p>
          <a:p>
            <a:pPr lvl="3"/>
            <a:r>
              <a:rPr lang="en-US" sz="2000" dirty="0">
                <a:hlinkClick r:id="rId8"/>
              </a:rPr>
              <a:t>Virtual Machines move guidance</a:t>
            </a:r>
            <a:endParaRPr lang="en-US" sz="2000" dirty="0"/>
          </a:p>
          <a:p>
            <a:pPr lvl="3"/>
            <a:r>
              <a:rPr lang="en-US" sz="2000" dirty="0">
                <a:hlinkClick r:id="rId9"/>
              </a:rPr>
              <a:t>Virtual Networks move guidance</a:t>
            </a:r>
            <a:endParaRPr lang="en-US" sz="2000" dirty="0"/>
          </a:p>
          <a:p>
            <a:pPr marL="694898" lvl="1" indent="-466298">
              <a:buFont typeface="Arial" panose="020B0604020202020204" pitchFamily="34" charset="0"/>
              <a:buChar char="•"/>
            </a:pPr>
            <a:endParaRPr lang="en-US" sz="2000" dirty="0"/>
          </a:p>
        </p:txBody>
      </p:sp>
    </p:spTree>
    <p:extLst>
      <p:ext uri="{BB962C8B-B14F-4D97-AF65-F5344CB8AC3E}">
        <p14:creationId xmlns:p14="http://schemas.microsoft.com/office/powerpoint/2010/main" val="611068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28E33F51-0476-4017-B072-C5D06E69DF04}"/>
              </a:ext>
            </a:extLst>
          </p:cNvPr>
          <p:cNvSpPr/>
          <p:nvPr/>
        </p:nvSpPr>
        <p:spPr>
          <a:xfrm>
            <a:off x="696136" y="6669217"/>
            <a:ext cx="7215205" cy="382308"/>
          </a:xfrm>
          <a:prstGeom prst="rect">
            <a:avLst/>
          </a:prstGeom>
        </p:spPr>
        <p:txBody>
          <a:bodyPr wrap="none">
            <a:spAutoFit/>
          </a:bodyPr>
          <a:lstStyle/>
          <a:p>
            <a:pPr defTabSz="951304"/>
            <a:r>
              <a:rPr lang="en-US" sz="1836" kern="0">
                <a:solidFill>
                  <a:srgbClr val="505050"/>
                </a:solidFill>
                <a:hlinkClick r:id="rId3"/>
              </a:rPr>
              <a:t>aka.ms/Azure/Subscriptions</a:t>
            </a:r>
            <a:r>
              <a:rPr lang="en-US" sz="1836" kern="0">
                <a:solidFill>
                  <a:srgbClr val="505050"/>
                </a:solidFill>
              </a:rPr>
              <a:t> 			</a:t>
            </a:r>
            <a:r>
              <a:rPr lang="en-US" sz="1836" kern="0">
                <a:solidFill>
                  <a:srgbClr val="505050"/>
                </a:solidFill>
                <a:hlinkClick r:id="rId4"/>
              </a:rPr>
              <a:t>aka.ms/Azure/RBAC</a:t>
            </a:r>
            <a:r>
              <a:rPr lang="en-US" sz="1836" kern="0">
                <a:solidFill>
                  <a:srgbClr val="505050"/>
                </a:solidFill>
              </a:rPr>
              <a:t> </a:t>
            </a:r>
          </a:p>
        </p:txBody>
      </p:sp>
      <p:pic>
        <p:nvPicPr>
          <p:cNvPr id="3" name="Picture 2">
            <a:extLst>
              <a:ext uri="{FF2B5EF4-FFF2-40B4-BE49-F238E27FC236}">
                <a16:creationId xmlns:a16="http://schemas.microsoft.com/office/drawing/2014/main" id="{F890A63D-7A0A-43AD-9741-15253ECC3170}"/>
              </a:ext>
            </a:extLst>
          </p:cNvPr>
          <p:cNvPicPr>
            <a:picLocks noChangeAspect="1"/>
          </p:cNvPicPr>
          <p:nvPr/>
        </p:nvPicPr>
        <p:blipFill>
          <a:blip r:embed="rId5"/>
          <a:stretch>
            <a:fillRect/>
          </a:stretch>
        </p:blipFill>
        <p:spPr>
          <a:xfrm>
            <a:off x="6382219" y="153504"/>
            <a:ext cx="5869527" cy="6515713"/>
          </a:xfrm>
          <a:prstGeom prst="rect">
            <a:avLst/>
          </a:prstGeom>
        </p:spPr>
      </p:pic>
      <p:sp>
        <p:nvSpPr>
          <p:cNvPr id="17" name="Title 16"/>
          <p:cNvSpPr>
            <a:spLocks noGrp="1"/>
          </p:cNvSpPr>
          <p:nvPr>
            <p:ph type="title"/>
          </p:nvPr>
        </p:nvSpPr>
        <p:spPr>
          <a:xfrm>
            <a:off x="600855" y="466301"/>
            <a:ext cx="11237870" cy="1946203"/>
          </a:xfrm>
        </p:spPr>
        <p:txBody>
          <a:bodyPr/>
          <a:lstStyle/>
          <a:p>
            <a:r>
              <a:rPr lang="en-US" sz="4000"/>
              <a:t>Manage Azure Subscriptions</a:t>
            </a:r>
            <a:br>
              <a:rPr lang="en-US" sz="4000"/>
            </a:br>
            <a:r>
              <a:rPr lang="en-US" sz="2800"/>
              <a:t>Administrator Permissions</a:t>
            </a:r>
            <a:br>
              <a:rPr lang="en-US" sz="4000"/>
            </a:br>
            <a:br>
              <a:rPr lang="en-US" sz="1800">
                <a:gradFill>
                  <a:gsLst>
                    <a:gs pos="1250">
                      <a:srgbClr val="1A1A1A"/>
                    </a:gs>
                    <a:gs pos="100000">
                      <a:srgbClr val="1A1A1A"/>
                    </a:gs>
                  </a:gsLst>
                  <a:lin ang="5400000" scaled="0"/>
                </a:gradFill>
              </a:rPr>
            </a:br>
            <a:endParaRPr lang="en-US" sz="4000"/>
          </a:p>
        </p:txBody>
      </p:sp>
      <p:pic>
        <p:nvPicPr>
          <p:cNvPr id="56" name="Picture 55">
            <a:extLst>
              <a:ext uri="{FF2B5EF4-FFF2-40B4-BE49-F238E27FC236}">
                <a16:creationId xmlns:a16="http://schemas.microsoft.com/office/drawing/2014/main" id="{006D68F1-3DB0-4E73-AB27-12D9F93E6FA3}"/>
              </a:ext>
            </a:extLst>
          </p:cNvPr>
          <p:cNvPicPr>
            <a:picLocks noChangeAspect="1"/>
          </p:cNvPicPr>
          <p:nvPr/>
        </p:nvPicPr>
        <p:blipFill>
          <a:blip r:embed="rId6"/>
          <a:stretch>
            <a:fillRect/>
          </a:stretch>
        </p:blipFill>
        <p:spPr>
          <a:xfrm>
            <a:off x="9140717" y="423406"/>
            <a:ext cx="2713413" cy="6488785"/>
          </a:xfrm>
          <a:prstGeom prst="rect">
            <a:avLst/>
          </a:prstGeom>
          <a:ln>
            <a:noFill/>
          </a:ln>
          <a:effectLst>
            <a:outerShdw blurRad="190500" algn="tl" rotWithShape="0">
              <a:srgbClr val="000000">
                <a:alpha val="70000"/>
              </a:srgbClr>
            </a:outerShdw>
          </a:effectLst>
        </p:spPr>
      </p:pic>
      <p:sp>
        <p:nvSpPr>
          <p:cNvPr id="57" name="Rectangle: Rounded Corners 56">
            <a:extLst>
              <a:ext uri="{FF2B5EF4-FFF2-40B4-BE49-F238E27FC236}">
                <a16:creationId xmlns:a16="http://schemas.microsoft.com/office/drawing/2014/main" id="{FC654352-0046-47F3-87A3-00581E185229}"/>
              </a:ext>
            </a:extLst>
          </p:cNvPr>
          <p:cNvSpPr/>
          <p:nvPr/>
        </p:nvSpPr>
        <p:spPr bwMode="auto">
          <a:xfrm>
            <a:off x="8985284" y="4110901"/>
            <a:ext cx="2797810" cy="1632056"/>
          </a:xfrm>
          <a:prstGeom prst="roundRect">
            <a:avLst/>
          </a:prstGeom>
          <a:noFill/>
          <a:ln w="38100">
            <a:solidFill>
              <a:srgbClr val="FF00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err="1">
              <a:gradFill>
                <a:gsLst>
                  <a:gs pos="0">
                    <a:srgbClr val="FFFFFF"/>
                  </a:gs>
                  <a:gs pos="100000">
                    <a:srgbClr val="FFFFFF"/>
                  </a:gs>
                </a:gsLst>
                <a:lin ang="5400000" scaled="0"/>
              </a:gradFill>
              <a:ea typeface="Segoe UI" pitchFamily="34" charset="0"/>
              <a:cs typeface="Segoe UI" pitchFamily="34" charset="0"/>
            </a:endParaRPr>
          </a:p>
        </p:txBody>
      </p:sp>
      <p:pic>
        <p:nvPicPr>
          <p:cNvPr id="58" name="Picture 57">
            <a:extLst>
              <a:ext uri="{FF2B5EF4-FFF2-40B4-BE49-F238E27FC236}">
                <a16:creationId xmlns:a16="http://schemas.microsoft.com/office/drawing/2014/main" id="{EA9822D3-3570-4FF0-87B8-AEB95F1AE0F5}"/>
              </a:ext>
            </a:extLst>
          </p:cNvPr>
          <p:cNvPicPr>
            <a:picLocks noChangeAspect="1"/>
          </p:cNvPicPr>
          <p:nvPr/>
        </p:nvPicPr>
        <p:blipFill>
          <a:blip r:embed="rId7"/>
          <a:stretch>
            <a:fillRect/>
          </a:stretch>
        </p:blipFill>
        <p:spPr>
          <a:xfrm>
            <a:off x="1717784" y="1818235"/>
            <a:ext cx="4046169" cy="458533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4212538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up)">
                                      <p:cBhvr>
                                        <p:cTn id="7" dur="500"/>
                                        <p:tgtEl>
                                          <p:spTgt spid="5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wipe(up)">
                                      <p:cBhvr>
                                        <p:cTn id="12" dur="500"/>
                                        <p:tgtEl>
                                          <p:spTgt spid="5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par>
                                <p:cTn id="18" presetID="10" presetClass="exit" presetSubtype="0" fill="hold" nodeType="withEffect">
                                  <p:stCondLst>
                                    <p:cond delay="0"/>
                                  </p:stCondLst>
                                  <p:childTnLst>
                                    <p:animEffect transition="out" filter="fade">
                                      <p:cBhvr>
                                        <p:cTn id="19" dur="500"/>
                                        <p:tgtEl>
                                          <p:spTgt spid="56"/>
                                        </p:tgtEl>
                                      </p:cBhvr>
                                    </p:animEffect>
                                    <p:set>
                                      <p:cBhvr>
                                        <p:cTn id="20" dur="1" fill="hold">
                                          <p:stCondLst>
                                            <p:cond delay="499"/>
                                          </p:stCondLst>
                                        </p:cTn>
                                        <p:tgtEl>
                                          <p:spTgt spid="56"/>
                                        </p:tgtEl>
                                        <p:attrNameLst>
                                          <p:attrName>style.visibility</p:attrName>
                                        </p:attrNameLst>
                                      </p:cBhvr>
                                      <p:to>
                                        <p:strVal val="hidden"/>
                                      </p:to>
                                    </p:set>
                                  </p:childTnLst>
                                </p:cTn>
                              </p:par>
                              <p:par>
                                <p:cTn id="21" presetID="10" presetClass="exit" presetSubtype="0" fill="hold" grpId="1" nodeType="withEffect">
                                  <p:stCondLst>
                                    <p:cond delay="0"/>
                                  </p:stCondLst>
                                  <p:childTnLst>
                                    <p:animEffect transition="out" filter="fade">
                                      <p:cBhvr>
                                        <p:cTn id="22" dur="500"/>
                                        <p:tgtEl>
                                          <p:spTgt spid="57"/>
                                        </p:tgtEl>
                                      </p:cBhvr>
                                    </p:animEffect>
                                    <p:set>
                                      <p:cBhvr>
                                        <p:cTn id="23" dur="1" fill="hold">
                                          <p:stCondLst>
                                            <p:cond delay="499"/>
                                          </p:stCondLst>
                                        </p:cTn>
                                        <p:tgtEl>
                                          <p:spTgt spid="5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7" grpId="1" animBg="1"/>
    </p:bld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565027"/>
          </a:xfrm>
        </p:spPr>
        <p:txBody>
          <a:bodyPr/>
          <a:lstStyle/>
          <a:p>
            <a:r>
              <a:rPr lang="en-US" sz="4000"/>
              <a:t>Azure Policies| At Subscription Scope </a:t>
            </a:r>
          </a:p>
        </p:txBody>
      </p:sp>
      <p:sp>
        <p:nvSpPr>
          <p:cNvPr id="6" name="Text Placeholder 5"/>
          <p:cNvSpPr>
            <a:spLocks noGrp="1"/>
          </p:cNvSpPr>
          <p:nvPr>
            <p:ph type="body" sz="quarter" idx="10"/>
          </p:nvPr>
        </p:nvSpPr>
        <p:spPr>
          <a:xfrm>
            <a:off x="599302" y="3497261"/>
            <a:ext cx="6050983" cy="3462486"/>
          </a:xfrm>
        </p:spPr>
        <p:txBody>
          <a:bodyPr/>
          <a:lstStyle/>
          <a:p>
            <a:pPr marL="514350" indent="-514350">
              <a:buFont typeface="+mj-lt"/>
              <a:buAutoNum type="arabicPeriod"/>
            </a:pPr>
            <a:r>
              <a:rPr lang="en-US" sz="2400" dirty="0"/>
              <a:t>Select your Scope</a:t>
            </a:r>
          </a:p>
          <a:p>
            <a:pPr marL="514350" indent="-514350">
              <a:buFont typeface="+mj-lt"/>
              <a:buAutoNum type="arabicPeriod"/>
            </a:pPr>
            <a:r>
              <a:rPr lang="en-US" sz="2400" dirty="0"/>
              <a:t>Exclusions?</a:t>
            </a:r>
          </a:p>
          <a:p>
            <a:pPr marL="514350" indent="-514350">
              <a:buFont typeface="+mj-lt"/>
              <a:buAutoNum type="arabicPeriod"/>
            </a:pPr>
            <a:r>
              <a:rPr lang="en-US" sz="2400" dirty="0"/>
              <a:t>Resource Groups</a:t>
            </a:r>
          </a:p>
          <a:p>
            <a:pPr marL="514350" indent="-514350">
              <a:buFont typeface="+mj-lt"/>
              <a:buAutoNum type="arabicPeriod"/>
            </a:pPr>
            <a:r>
              <a:rPr lang="en-US" sz="2400" dirty="0"/>
              <a:t>Filter Definitions by Types /Search</a:t>
            </a:r>
          </a:p>
          <a:p>
            <a:pPr marL="699447" lvl="1" indent="-466298">
              <a:buFont typeface="+mj-lt"/>
              <a:buAutoNum type="alphaLcPeriod"/>
            </a:pPr>
            <a:r>
              <a:rPr lang="en-US" sz="1800" dirty="0"/>
              <a:t>All</a:t>
            </a:r>
          </a:p>
          <a:p>
            <a:pPr marL="699447" lvl="1" indent="-466298">
              <a:buFont typeface="+mj-lt"/>
              <a:buAutoNum type="alphaLcPeriod"/>
            </a:pPr>
            <a:r>
              <a:rPr lang="en-US" sz="1800" dirty="0"/>
              <a:t>Custom</a:t>
            </a:r>
          </a:p>
          <a:p>
            <a:pPr marL="699447" lvl="1" indent="-466298">
              <a:buFont typeface="+mj-lt"/>
              <a:buAutoNum type="alphaLcPeriod"/>
            </a:pPr>
            <a:r>
              <a:rPr lang="en-US" sz="1800" dirty="0"/>
              <a:t>Built-in</a:t>
            </a:r>
          </a:p>
          <a:p>
            <a:pPr marL="470847" indent="-466298">
              <a:buFont typeface="+mj-lt"/>
              <a:buAutoNum type="arabicPeriod"/>
            </a:pPr>
            <a:r>
              <a:rPr lang="en-US" sz="2400" dirty="0"/>
              <a:t>Managed Identities? </a:t>
            </a:r>
            <a:r>
              <a:rPr lang="en-US" sz="2400" i="1" dirty="0"/>
              <a:t>– location</a:t>
            </a:r>
            <a:endParaRPr lang="en-US" sz="2400" dirty="0"/>
          </a:p>
          <a:p>
            <a:pPr marL="4549"/>
            <a:r>
              <a:rPr lang="en-US" sz="2400" dirty="0"/>
              <a:t>Read </a:t>
            </a:r>
            <a:r>
              <a:rPr lang="en-US" sz="2400" dirty="0">
                <a:hlinkClick r:id="rId3"/>
              </a:rPr>
              <a:t>Azure Policies</a:t>
            </a:r>
            <a:endParaRPr lang="en-US" sz="2400" dirty="0"/>
          </a:p>
        </p:txBody>
      </p:sp>
      <p:pic>
        <p:nvPicPr>
          <p:cNvPr id="1026" name="Picture 2" descr="C:\Users\mgrimes\AppData\Local\Temp\SNAGHTMLf8b167.PNG">
            <a:extLst>
              <a:ext uri="{FF2B5EF4-FFF2-40B4-BE49-F238E27FC236}">
                <a16:creationId xmlns:a16="http://schemas.microsoft.com/office/drawing/2014/main" id="{6903814C-9B40-4A64-AD3C-77F88EE052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44836" y="1205623"/>
            <a:ext cx="9962653" cy="229163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mgrimes\AppData\Local\Temp\SNAGHTML100326d.PNG">
            <a:extLst>
              <a:ext uri="{FF2B5EF4-FFF2-40B4-BE49-F238E27FC236}">
                <a16:creationId xmlns:a16="http://schemas.microsoft.com/office/drawing/2014/main" id="{3E187DB5-C6AD-4F06-9809-4D6716F7CA0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88291" y="1625054"/>
            <a:ext cx="5748882" cy="518623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Users\mgrimes\AppData\Local\Temp\SNAGHTML1034ff8.PNG">
            <a:extLst>
              <a:ext uri="{FF2B5EF4-FFF2-40B4-BE49-F238E27FC236}">
                <a16:creationId xmlns:a16="http://schemas.microsoft.com/office/drawing/2014/main" id="{FF0454D5-C726-4131-9A52-4AD38C93EAE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58975" y="1544051"/>
            <a:ext cx="5957022" cy="52672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41133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30"/>
                                        </p:tgtEl>
                                        <p:attrNameLst>
                                          <p:attrName>style.visibility</p:attrName>
                                        </p:attrNameLst>
                                      </p:cBhvr>
                                      <p:to>
                                        <p:strVal val="visible"/>
                                      </p:to>
                                    </p:set>
                                    <p:animEffect transition="in" filter="fade">
                                      <p:cBhvr>
                                        <p:cTn id="7" dur="500"/>
                                        <p:tgtEl>
                                          <p:spTgt spid="1030"/>
                                        </p:tgtEl>
                                      </p:cBhvr>
                                    </p:animEffect>
                                  </p:childTnLst>
                                </p:cTn>
                              </p:par>
                              <p:par>
                                <p:cTn id="8" presetID="10" presetClass="exit" presetSubtype="0" fill="hold" nodeType="withEffect">
                                  <p:stCondLst>
                                    <p:cond delay="0"/>
                                  </p:stCondLst>
                                  <p:childTnLst>
                                    <p:animEffect transition="out" filter="fade">
                                      <p:cBhvr>
                                        <p:cTn id="9" dur="500"/>
                                        <p:tgtEl>
                                          <p:spTgt spid="1026"/>
                                        </p:tgtEl>
                                      </p:cBhvr>
                                    </p:animEffect>
                                    <p:set>
                                      <p:cBhvr>
                                        <p:cTn id="10" dur="1" fill="hold">
                                          <p:stCondLst>
                                            <p:cond delay="499"/>
                                          </p:stCondLst>
                                        </p:cTn>
                                        <p:tgtEl>
                                          <p:spTgt spid="102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32"/>
                                        </p:tgtEl>
                                        <p:attrNameLst>
                                          <p:attrName>style.visibility</p:attrName>
                                        </p:attrNameLst>
                                      </p:cBhvr>
                                      <p:to>
                                        <p:strVal val="visible"/>
                                      </p:to>
                                    </p:set>
                                    <p:animEffect transition="in" filter="fade">
                                      <p:cBhvr>
                                        <p:cTn id="15" dur="500"/>
                                        <p:tgtEl>
                                          <p:spTgt spid="10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565027"/>
          </a:xfrm>
        </p:spPr>
        <p:txBody>
          <a:bodyPr/>
          <a:lstStyle/>
          <a:p>
            <a:r>
              <a:rPr lang="en-US" sz="4000" dirty="0"/>
              <a:t>Useful Azure Resource Manager Commands</a:t>
            </a:r>
          </a:p>
        </p:txBody>
      </p:sp>
      <p:sp>
        <p:nvSpPr>
          <p:cNvPr id="10" name="Text Placeholder 5">
            <a:extLst>
              <a:ext uri="{FF2B5EF4-FFF2-40B4-BE49-F238E27FC236}">
                <a16:creationId xmlns:a16="http://schemas.microsoft.com/office/drawing/2014/main" id="{B9313D72-8B64-420A-9717-082D91E5B525}"/>
              </a:ext>
            </a:extLst>
          </p:cNvPr>
          <p:cNvSpPr txBox="1">
            <a:spLocks/>
          </p:cNvSpPr>
          <p:nvPr/>
        </p:nvSpPr>
        <p:spPr>
          <a:xfrm>
            <a:off x="599302" y="1359077"/>
            <a:ext cx="11237870" cy="5613845"/>
          </a:xfrm>
          <a:prstGeom prst="rect">
            <a:avLst/>
          </a:prstGeom>
        </p:spPr>
        <p:txBody>
          <a:bodyPr vert="horz" wrap="square" lIns="146304" tIns="91440" rIns="146304" bIns="91440" rtlCol="0">
            <a:spAutoFit/>
          </a:bodyPr>
          <a:lstStyle>
            <a:lvl1pPr marL="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3600" kern="1200" spc="0" baseline="0">
                <a:gradFill>
                  <a:gsLst>
                    <a:gs pos="1250">
                      <a:schemeClr val="tx1"/>
                    </a:gs>
                    <a:gs pos="100000">
                      <a:schemeClr val="tx1"/>
                    </a:gs>
                  </a:gsLst>
                  <a:lin ang="5400000" scaled="0"/>
                </a:gradFill>
                <a:latin typeface="+mj-lt"/>
                <a:ea typeface="+mn-ea"/>
                <a:cs typeface="+mn-cs"/>
              </a:defRPr>
            </a:lvl1pPr>
            <a:lvl2pPr marL="2286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800" kern="1200" spc="0" baseline="0">
                <a:gradFill>
                  <a:gsLst>
                    <a:gs pos="1250">
                      <a:schemeClr val="tx1"/>
                    </a:gs>
                    <a:gs pos="100000">
                      <a:schemeClr val="tx1"/>
                    </a:gs>
                  </a:gsLst>
                  <a:lin ang="5400000" scaled="0"/>
                </a:gradFill>
                <a:latin typeface="+mn-lt"/>
                <a:ea typeface="+mn-ea"/>
                <a:cs typeface="+mn-cs"/>
              </a:defRPr>
            </a:lvl2pPr>
            <a:lvl3pPr marL="4572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400" kern="1200" spc="0" baseline="0">
                <a:gradFill>
                  <a:gsLst>
                    <a:gs pos="1250">
                      <a:schemeClr val="tx1"/>
                    </a:gs>
                    <a:gs pos="100000">
                      <a:schemeClr val="tx1"/>
                    </a:gs>
                  </a:gsLst>
                  <a:lin ang="5400000" scaled="0"/>
                </a:gradFill>
                <a:latin typeface="+mn-lt"/>
                <a:ea typeface="+mn-ea"/>
                <a:cs typeface="+mn-cs"/>
              </a:defRPr>
            </a:lvl3pPr>
            <a:lvl4pPr marL="6858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4pPr>
            <a:lvl5pPr marL="9144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buFont typeface="+mj-lt"/>
              <a:buAutoNum type="arabicPeriod"/>
            </a:pPr>
            <a:r>
              <a:rPr lang="en-US" sz="2800" dirty="0" err="1"/>
              <a:t>az</a:t>
            </a:r>
            <a:r>
              <a:rPr lang="en-US" sz="2800" dirty="0"/>
              <a:t> group update --name prod –</a:t>
            </a:r>
            <a:r>
              <a:rPr lang="en-US" sz="2800" dirty="0" err="1"/>
              <a:t>rg</a:t>
            </a:r>
            <a:r>
              <a:rPr lang="en-US" sz="2800" dirty="0"/>
              <a:t> --set </a:t>
            </a:r>
            <a:r>
              <a:rPr lang="en-US" sz="2800" dirty="0" err="1"/>
              <a:t>tags.Dept</a:t>
            </a:r>
            <a:r>
              <a:rPr lang="en-US" sz="2800" dirty="0"/>
              <a:t>=IT</a:t>
            </a:r>
          </a:p>
          <a:p>
            <a:pPr marL="514350" indent="-514350">
              <a:buFont typeface="+mj-lt"/>
              <a:buAutoNum type="arabicPeriod"/>
            </a:pPr>
            <a:r>
              <a:rPr lang="en-US" sz="2800" dirty="0" err="1"/>
              <a:t>az</a:t>
            </a:r>
            <a:r>
              <a:rPr lang="en-US" sz="2800" dirty="0"/>
              <a:t> resource tag --tags Dept=IT Environment=Test -g </a:t>
            </a:r>
            <a:r>
              <a:rPr lang="en-US" sz="2800" dirty="0" err="1"/>
              <a:t>examplegroup</a:t>
            </a:r>
            <a:r>
              <a:rPr lang="en-US" sz="2800" dirty="0"/>
              <a:t> -n </a:t>
            </a:r>
            <a:r>
              <a:rPr lang="en-US" sz="2800" dirty="0" err="1"/>
              <a:t>examplevnet</a:t>
            </a:r>
            <a:r>
              <a:rPr lang="en-US" sz="2800" dirty="0"/>
              <a:t> --resource-type "</a:t>
            </a:r>
            <a:r>
              <a:rPr lang="en-US" sz="2800" dirty="0" err="1"/>
              <a:t>Microsoft.Network</a:t>
            </a:r>
            <a:r>
              <a:rPr lang="en-US" sz="2800" dirty="0"/>
              <a:t>/</a:t>
            </a:r>
            <a:r>
              <a:rPr lang="en-US" sz="2800" dirty="0" err="1"/>
              <a:t>virtualNetworks</a:t>
            </a:r>
            <a:r>
              <a:rPr lang="en-US" sz="2800" dirty="0"/>
              <a:t>"</a:t>
            </a:r>
          </a:p>
          <a:p>
            <a:pPr marL="514350" indent="-514350">
              <a:buFont typeface="+mj-lt"/>
              <a:buAutoNum type="arabicPeriod"/>
            </a:pPr>
            <a:r>
              <a:rPr lang="en-US" sz="2800" dirty="0" err="1"/>
              <a:t>az</a:t>
            </a:r>
            <a:r>
              <a:rPr lang="en-US" sz="2800" dirty="0"/>
              <a:t> resource tag</a:t>
            </a:r>
          </a:p>
          <a:p>
            <a:pPr marL="514350" indent="-514350">
              <a:buFont typeface="+mj-lt"/>
              <a:buAutoNum type="arabicPeriod"/>
            </a:pPr>
            <a:r>
              <a:rPr lang="en-US" sz="2800" dirty="0" err="1"/>
              <a:t>az</a:t>
            </a:r>
            <a:r>
              <a:rPr lang="en-US" sz="2800" dirty="0"/>
              <a:t> policy assignment</a:t>
            </a:r>
          </a:p>
          <a:p>
            <a:pPr marL="514350" indent="-514350">
              <a:buFont typeface="+mj-lt"/>
              <a:buAutoNum type="arabicPeriod"/>
            </a:pPr>
            <a:r>
              <a:rPr lang="en-US" sz="2800" dirty="0" err="1"/>
              <a:t>az</a:t>
            </a:r>
            <a:r>
              <a:rPr lang="en-US" sz="2800" dirty="0"/>
              <a:t> tag add-value</a:t>
            </a:r>
          </a:p>
          <a:p>
            <a:pPr marL="514350" indent="-514350">
              <a:buFont typeface="+mj-lt"/>
              <a:buAutoNum type="arabicPeriod"/>
            </a:pPr>
            <a:r>
              <a:rPr lang="en-US" sz="2800" dirty="0" err="1"/>
              <a:t>az</a:t>
            </a:r>
            <a:r>
              <a:rPr lang="en-US" sz="2800" dirty="0"/>
              <a:t> group show -n </a:t>
            </a:r>
            <a:r>
              <a:rPr lang="en-US" sz="2800" dirty="0" err="1"/>
              <a:t>examplegroup</a:t>
            </a:r>
            <a:r>
              <a:rPr lang="en-US" sz="2800" dirty="0"/>
              <a:t> --query tags</a:t>
            </a:r>
          </a:p>
          <a:p>
            <a:pPr marL="514350" indent="-514350">
              <a:buFont typeface="+mj-lt"/>
              <a:buAutoNum type="arabicPeriod"/>
            </a:pPr>
            <a:r>
              <a:rPr lang="en-US" sz="2800" dirty="0" err="1"/>
              <a:t>az</a:t>
            </a:r>
            <a:r>
              <a:rPr lang="en-US" sz="2800" dirty="0"/>
              <a:t> resource show -n </a:t>
            </a:r>
            <a:r>
              <a:rPr lang="en-US" sz="2800" dirty="0" err="1"/>
              <a:t>examplevnet</a:t>
            </a:r>
            <a:r>
              <a:rPr lang="en-US" sz="2800" dirty="0"/>
              <a:t> -g </a:t>
            </a:r>
            <a:r>
              <a:rPr lang="en-US" sz="2800" dirty="0" err="1"/>
              <a:t>examplegroup</a:t>
            </a:r>
            <a:r>
              <a:rPr lang="en-US" sz="2800" dirty="0"/>
              <a:t> --resource-type "</a:t>
            </a:r>
            <a:r>
              <a:rPr lang="en-US" sz="2800" dirty="0" err="1"/>
              <a:t>Microsoft.Network</a:t>
            </a:r>
            <a:r>
              <a:rPr lang="en-US" sz="2800" dirty="0"/>
              <a:t>/</a:t>
            </a:r>
            <a:r>
              <a:rPr lang="en-US" sz="2800" dirty="0" err="1"/>
              <a:t>virtualNetworks</a:t>
            </a:r>
            <a:r>
              <a:rPr lang="en-US" sz="2800" dirty="0"/>
              <a:t>" --query tags</a:t>
            </a:r>
          </a:p>
          <a:p>
            <a:pPr marL="514350" indent="-514350">
              <a:buFont typeface="+mj-lt"/>
              <a:buAutoNum type="arabicPeriod"/>
            </a:pPr>
            <a:r>
              <a:rPr lang="en-US" sz="2800" dirty="0"/>
              <a:t>Set-</a:t>
            </a:r>
            <a:r>
              <a:rPr lang="en-US" sz="2800" dirty="0" err="1"/>
              <a:t>AzResourceGroup</a:t>
            </a:r>
            <a:r>
              <a:rPr lang="en-US" sz="2800" dirty="0"/>
              <a:t> -Tag @{} -Name </a:t>
            </a:r>
            <a:r>
              <a:rPr lang="en-US" sz="2800" dirty="0" err="1"/>
              <a:t>examplegroup</a:t>
            </a:r>
            <a:endParaRPr lang="en-US" sz="2800" dirty="0"/>
          </a:p>
          <a:p>
            <a:pPr marL="514350" indent="-514350">
              <a:buFont typeface="+mj-lt"/>
              <a:buAutoNum type="arabicPeriod"/>
            </a:pPr>
            <a:endParaRPr lang="en-US" sz="2800" dirty="0"/>
          </a:p>
          <a:p>
            <a:pPr marL="514350" indent="-514350">
              <a:buFont typeface="+mj-lt"/>
              <a:buAutoNum type="arabicPeriod"/>
            </a:pPr>
            <a:endParaRPr lang="en-US" sz="2800" dirty="0"/>
          </a:p>
        </p:txBody>
      </p:sp>
      <p:sp>
        <p:nvSpPr>
          <p:cNvPr id="3" name="Rectangle 2">
            <a:extLst>
              <a:ext uri="{FF2B5EF4-FFF2-40B4-BE49-F238E27FC236}">
                <a16:creationId xmlns:a16="http://schemas.microsoft.com/office/drawing/2014/main" id="{2814FB4B-B30A-4622-BFBD-B5FF216E1398}"/>
              </a:ext>
            </a:extLst>
          </p:cNvPr>
          <p:cNvSpPr/>
          <p:nvPr/>
        </p:nvSpPr>
        <p:spPr>
          <a:xfrm>
            <a:off x="8277383" y="6521931"/>
            <a:ext cx="2595775" cy="369332"/>
          </a:xfrm>
          <a:prstGeom prst="rect">
            <a:avLst/>
          </a:prstGeom>
        </p:spPr>
        <p:txBody>
          <a:bodyPr wrap="none">
            <a:spAutoFit/>
          </a:bodyPr>
          <a:lstStyle/>
          <a:p>
            <a:r>
              <a:rPr lang="en-US" dirty="0">
                <a:hlinkClick r:id="rId3"/>
              </a:rPr>
              <a:t>Manage Azure using CLI</a:t>
            </a:r>
            <a:endParaRPr lang="en-US" dirty="0"/>
          </a:p>
        </p:txBody>
      </p:sp>
      <p:sp>
        <p:nvSpPr>
          <p:cNvPr id="4" name="Rectangle 3">
            <a:extLst>
              <a:ext uri="{FF2B5EF4-FFF2-40B4-BE49-F238E27FC236}">
                <a16:creationId xmlns:a16="http://schemas.microsoft.com/office/drawing/2014/main" id="{AD9C8F42-D475-42F3-9631-0C00352D63AC}"/>
              </a:ext>
            </a:extLst>
          </p:cNvPr>
          <p:cNvSpPr/>
          <p:nvPr/>
        </p:nvSpPr>
        <p:spPr>
          <a:xfrm>
            <a:off x="8277383" y="6153418"/>
            <a:ext cx="3363485" cy="369332"/>
          </a:xfrm>
          <a:prstGeom prst="rect">
            <a:avLst/>
          </a:prstGeom>
        </p:spPr>
        <p:txBody>
          <a:bodyPr wrap="none">
            <a:spAutoFit/>
          </a:bodyPr>
          <a:lstStyle/>
          <a:p>
            <a:r>
              <a:rPr lang="en-US" dirty="0">
                <a:hlinkClick r:id="rId4"/>
              </a:rPr>
              <a:t>Manage Azure using PowerShell</a:t>
            </a:r>
            <a:endParaRPr lang="en-US" dirty="0"/>
          </a:p>
        </p:txBody>
      </p:sp>
      <p:sp>
        <p:nvSpPr>
          <p:cNvPr id="5" name="Rectangle 4">
            <a:extLst>
              <a:ext uri="{FF2B5EF4-FFF2-40B4-BE49-F238E27FC236}">
                <a16:creationId xmlns:a16="http://schemas.microsoft.com/office/drawing/2014/main" id="{8D14E803-2523-410A-8903-92C86AED5FD2}"/>
              </a:ext>
            </a:extLst>
          </p:cNvPr>
          <p:cNvSpPr/>
          <p:nvPr/>
        </p:nvSpPr>
        <p:spPr>
          <a:xfrm>
            <a:off x="8277383" y="5825669"/>
            <a:ext cx="3731342" cy="369332"/>
          </a:xfrm>
          <a:prstGeom prst="rect">
            <a:avLst/>
          </a:prstGeom>
        </p:spPr>
        <p:txBody>
          <a:bodyPr wrap="none">
            <a:spAutoFit/>
          </a:bodyPr>
          <a:lstStyle/>
          <a:p>
            <a:r>
              <a:rPr lang="en-US" dirty="0">
                <a:hlinkClick r:id="rId5"/>
              </a:rPr>
              <a:t>Use tags to organize your resources</a:t>
            </a:r>
            <a:endParaRPr lang="en-US" dirty="0"/>
          </a:p>
        </p:txBody>
      </p:sp>
    </p:spTree>
    <p:extLst>
      <p:ext uri="{BB962C8B-B14F-4D97-AF65-F5344CB8AC3E}">
        <p14:creationId xmlns:p14="http://schemas.microsoft.com/office/powerpoint/2010/main" val="2338812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47688" y="295275"/>
            <a:ext cx="11888787" cy="917575"/>
          </a:xfrm>
        </p:spPr>
        <p:txBody>
          <a:bodyPr>
            <a:normAutofit/>
          </a:bodyPr>
          <a:lstStyle/>
          <a:p>
            <a:r>
              <a:rPr lang="en-US" dirty="0"/>
              <a:t>Enable MFA for an Azure Tenant</a:t>
            </a:r>
          </a:p>
        </p:txBody>
      </p:sp>
      <p:sp>
        <p:nvSpPr>
          <p:cNvPr id="3" name="Content Placeholder 2"/>
          <p:cNvSpPr>
            <a:spLocks noGrp="1"/>
          </p:cNvSpPr>
          <p:nvPr>
            <p:ph type="body" sz="quarter" idx="4294967295"/>
          </p:nvPr>
        </p:nvSpPr>
        <p:spPr>
          <a:xfrm>
            <a:off x="547688" y="1211263"/>
            <a:ext cx="10207053" cy="5484812"/>
          </a:xfrm>
        </p:spPr>
        <p:txBody>
          <a:bodyPr>
            <a:normAutofit/>
          </a:bodyPr>
          <a:lstStyle/>
          <a:p>
            <a:pPr marL="0" indent="0">
              <a:buNone/>
            </a:pPr>
            <a:r>
              <a:rPr lang="en-US" sz="16600" dirty="0">
                <a:hlinkClick r:id="rId3"/>
              </a:rPr>
              <a:t>Just Read This Doc!</a:t>
            </a:r>
            <a:endParaRPr lang="en-US" sz="11500" dirty="0"/>
          </a:p>
        </p:txBody>
      </p:sp>
      <p:sp>
        <p:nvSpPr>
          <p:cNvPr id="5" name="Oval 4">
            <a:extLst>
              <a:ext uri="{FF2B5EF4-FFF2-40B4-BE49-F238E27FC236}">
                <a16:creationId xmlns:a16="http://schemas.microsoft.com/office/drawing/2014/main" id="{9AB826FA-1D81-4291-9482-D4E2506AF74A}"/>
              </a:ext>
            </a:extLst>
          </p:cNvPr>
          <p:cNvSpPr/>
          <p:nvPr/>
        </p:nvSpPr>
        <p:spPr bwMode="auto">
          <a:xfrm>
            <a:off x="11546829" y="295275"/>
            <a:ext cx="249659" cy="249659"/>
          </a:xfrm>
          <a:prstGeom prst="ellipse">
            <a:avLst/>
          </a:prstGeom>
          <a:solidFill>
            <a:srgbClr val="00B050"/>
          </a:solidFill>
          <a:ln>
            <a:noFill/>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solidFill>
                <a:srgbClr val="00B050"/>
              </a:solidFill>
              <a:ea typeface="Segoe UI" pitchFamily="34" charset="0"/>
              <a:cs typeface="Segoe UI" pitchFamily="34" charset="0"/>
            </a:endParaRPr>
          </a:p>
        </p:txBody>
      </p:sp>
    </p:spTree>
    <p:extLst>
      <p:ext uri="{BB962C8B-B14F-4D97-AF65-F5344CB8AC3E}">
        <p14:creationId xmlns:p14="http://schemas.microsoft.com/office/powerpoint/2010/main" val="1720815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 name="Title 16"/>
          <p:cNvSpPr>
            <a:spLocks noGrp="1"/>
          </p:cNvSpPr>
          <p:nvPr>
            <p:ph type="title"/>
          </p:nvPr>
        </p:nvSpPr>
        <p:spPr>
          <a:xfrm>
            <a:off x="313581" y="193417"/>
            <a:ext cx="11237870" cy="878930"/>
          </a:xfrm>
        </p:spPr>
        <p:txBody>
          <a:bodyPr/>
          <a:lstStyle/>
          <a:p>
            <a:r>
              <a:rPr lang="en-US"/>
              <a:t>Manage Role-Based Access Control (RBAC)</a:t>
            </a:r>
            <a:br>
              <a:rPr lang="en-US"/>
            </a:br>
            <a:r>
              <a:rPr lang="en-US" sz="2040"/>
              <a:t>Implement RBAC policies </a:t>
            </a:r>
            <a:endParaRPr lang="en-US"/>
          </a:p>
        </p:txBody>
      </p:sp>
      <p:sp>
        <p:nvSpPr>
          <p:cNvPr id="6" name="Text Placeholder 5"/>
          <p:cNvSpPr>
            <a:spLocks noGrp="1"/>
          </p:cNvSpPr>
          <p:nvPr>
            <p:ph type="body" sz="quarter" idx="10"/>
          </p:nvPr>
        </p:nvSpPr>
        <p:spPr>
          <a:xfrm>
            <a:off x="400438" y="6528224"/>
            <a:ext cx="3612009" cy="476479"/>
          </a:xfrm>
        </p:spPr>
        <p:txBody>
          <a:bodyPr/>
          <a:lstStyle/>
          <a:p>
            <a:r>
              <a:rPr lang="en-US" sz="2040">
                <a:hlinkClick r:id="rId3"/>
              </a:rPr>
              <a:t>aka.ms/Azure/Policies</a:t>
            </a:r>
            <a:r>
              <a:rPr lang="en-US" sz="2040"/>
              <a:t> </a:t>
            </a:r>
          </a:p>
        </p:txBody>
      </p:sp>
      <p:sp>
        <p:nvSpPr>
          <p:cNvPr id="4" name="Text Placeholder 5">
            <a:extLst>
              <a:ext uri="{FF2B5EF4-FFF2-40B4-BE49-F238E27FC236}">
                <a16:creationId xmlns:a16="http://schemas.microsoft.com/office/drawing/2014/main" id="{98AF8F32-B749-493E-91C0-C18B9198E3EC}"/>
              </a:ext>
            </a:extLst>
          </p:cNvPr>
          <p:cNvSpPr txBox="1">
            <a:spLocks/>
          </p:cNvSpPr>
          <p:nvPr/>
        </p:nvSpPr>
        <p:spPr>
          <a:xfrm>
            <a:off x="664163" y="1973040"/>
            <a:ext cx="5131202" cy="4661665"/>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800" kern="1200" spc="0" baseline="0">
                <a:gradFill>
                  <a:gsLst>
                    <a:gs pos="1250">
                      <a:schemeClr val="tx1"/>
                    </a:gs>
                    <a:gs pos="100000">
                      <a:schemeClr val="tx1"/>
                    </a:gs>
                  </a:gsLst>
                  <a:lin ang="5400000" scaled="0"/>
                </a:gradFill>
                <a:latin typeface="Segoe UI Semilight" panose="020B0402040204020203" pitchFamily="34" charset="0"/>
                <a:ea typeface="+mn-ea"/>
                <a:cs typeface="Segoe UI Semilight" panose="020B0402040204020203" pitchFamily="34"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gradFill>
                  <a:gsLst>
                    <a:gs pos="1250">
                      <a:schemeClr val="tx1"/>
                    </a:gs>
                    <a:gs pos="100000">
                      <a:schemeClr val="tx1"/>
                    </a:gs>
                  </a:gsLst>
                  <a:lin ang="5400000" scaled="0"/>
                </a:gradFill>
                <a:latin typeface="+mn-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gradFill>
                  <a:gsLst>
                    <a:gs pos="1250">
                      <a:schemeClr val="tx1"/>
                    </a:gs>
                    <a:gs pos="100000">
                      <a:schemeClr val="tx1"/>
                    </a:gs>
                  </a:gsLst>
                  <a:lin ang="5400000" scaled="0"/>
                </a:gradFill>
                <a:latin typeface="+mn-lt"/>
                <a:ea typeface="+mn-ea"/>
                <a:cs typeface="+mn-cs"/>
              </a:defRPr>
            </a:lvl3pPr>
            <a:lvl4pPr marL="6858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gradFill>
                  <a:gsLst>
                    <a:gs pos="1250">
                      <a:schemeClr val="tx1"/>
                    </a:gs>
                    <a:gs pos="100000">
                      <a:schemeClr val="tx1"/>
                    </a:gs>
                  </a:gsLst>
                  <a:lin ang="5400000" scaled="0"/>
                </a:gradFill>
                <a:latin typeface="+mn-lt"/>
                <a:ea typeface="+mn-ea"/>
                <a:cs typeface="+mn-cs"/>
              </a:defRPr>
            </a:lvl4pPr>
            <a:lvl5pPr marL="9144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2856" b="0" i="0" u="none" strike="noStrike" kern="1200" cap="none" spc="0" normalizeH="0" baseline="0" noProof="0">
                <a:ln>
                  <a:noFill/>
                </a:ln>
                <a:gradFill>
                  <a:gsLst>
                    <a:gs pos="1250">
                      <a:srgbClr val="353535"/>
                    </a:gs>
                    <a:gs pos="100000">
                      <a:srgbClr val="353535"/>
                    </a:gs>
                  </a:gsLst>
                  <a:lin ang="5400000" scaled="0"/>
                </a:gradFill>
                <a:effectLst/>
                <a:uLnTx/>
                <a:uFillTx/>
                <a:latin typeface="Segoe UI Semilight" panose="020B0402040204020203" pitchFamily="34" charset="0"/>
                <a:ea typeface="+mn-ea"/>
                <a:cs typeface="Segoe UI Semilight" panose="020B0402040204020203" pitchFamily="34" charset="0"/>
              </a:rPr>
              <a:t>Now in the Portal!</a:t>
            </a:r>
          </a:p>
          <a:p>
            <a:pPr marL="466298" marR="0" lvl="0" indent="-466298" algn="l" defTabSz="932742" rtl="0" eaLnBrk="1" fontAlgn="auto" latinLnBrk="0" hangingPunct="1">
              <a:lnSpc>
                <a:spcPct val="100000"/>
              </a:lnSpc>
              <a:spcBef>
                <a:spcPct val="20000"/>
              </a:spcBef>
              <a:spcAft>
                <a:spcPts val="0"/>
              </a:spcAft>
              <a:buClrTx/>
              <a:buSzPct val="90000"/>
              <a:buFont typeface="Arial" panose="020B0604020202020204" pitchFamily="34" charset="0"/>
              <a:buChar char="•"/>
              <a:tabLst/>
              <a:defRPr/>
            </a:pPr>
            <a:r>
              <a:rPr kumimoji="0" lang="en-US" sz="2856" b="0" i="0" u="none" strike="noStrike" kern="1200" cap="none" spc="0" normalizeH="0" baseline="0" noProof="0">
                <a:ln>
                  <a:noFill/>
                </a:ln>
                <a:gradFill>
                  <a:gsLst>
                    <a:gs pos="1250">
                      <a:srgbClr val="353535"/>
                    </a:gs>
                    <a:gs pos="100000">
                      <a:srgbClr val="353535"/>
                    </a:gs>
                  </a:gsLst>
                  <a:lin ang="5400000" scaled="0"/>
                </a:gradFill>
                <a:effectLst/>
                <a:uLnTx/>
                <a:uFillTx/>
                <a:latin typeface="Segoe UI Semilight" panose="020B0402040204020203" pitchFamily="34" charset="0"/>
                <a:ea typeface="+mn-ea"/>
                <a:cs typeface="Segoe UI Semilight" panose="020B0402040204020203" pitchFamily="34" charset="0"/>
              </a:rPr>
              <a:t>Write Policy Definitions</a:t>
            </a:r>
          </a:p>
          <a:p>
            <a:pPr marL="466298" marR="0" lvl="0" indent="-466298" algn="l" defTabSz="932742" rtl="0" eaLnBrk="1" fontAlgn="auto" latinLnBrk="0" hangingPunct="1">
              <a:lnSpc>
                <a:spcPct val="100000"/>
              </a:lnSpc>
              <a:spcBef>
                <a:spcPct val="20000"/>
              </a:spcBef>
              <a:spcAft>
                <a:spcPts val="0"/>
              </a:spcAft>
              <a:buClrTx/>
              <a:buSzPct val="90000"/>
              <a:buFont typeface="Arial" panose="020B0604020202020204" pitchFamily="34" charset="0"/>
              <a:buChar char="•"/>
              <a:tabLst/>
              <a:defRPr/>
            </a:pPr>
            <a:r>
              <a:rPr kumimoji="0" lang="en-US" sz="2856" b="0" i="0" u="none" strike="noStrike" kern="1200" cap="none" spc="0" normalizeH="0" baseline="0" noProof="0">
                <a:ln>
                  <a:noFill/>
                </a:ln>
                <a:gradFill>
                  <a:gsLst>
                    <a:gs pos="1250">
                      <a:srgbClr val="353535"/>
                    </a:gs>
                    <a:gs pos="100000">
                      <a:srgbClr val="353535"/>
                    </a:gs>
                  </a:gsLst>
                  <a:lin ang="5400000" scaled="0"/>
                </a:gradFill>
                <a:effectLst/>
                <a:uLnTx/>
                <a:uFillTx/>
                <a:latin typeface="Segoe UI Semilight" panose="020B0402040204020203" pitchFamily="34" charset="0"/>
                <a:ea typeface="+mn-ea"/>
                <a:cs typeface="Segoe UI Semilight" panose="020B0402040204020203" pitchFamily="34" charset="0"/>
              </a:rPr>
              <a:t>Assign a Policy</a:t>
            </a:r>
          </a:p>
          <a:p>
            <a:pPr marL="466298" marR="0" lvl="0" indent="-466298" algn="l" defTabSz="932742" rtl="0" eaLnBrk="1" fontAlgn="auto" latinLnBrk="0" hangingPunct="1">
              <a:lnSpc>
                <a:spcPct val="100000"/>
              </a:lnSpc>
              <a:spcBef>
                <a:spcPct val="20000"/>
              </a:spcBef>
              <a:spcAft>
                <a:spcPts val="0"/>
              </a:spcAft>
              <a:buClrTx/>
              <a:buSzPct val="90000"/>
              <a:buFont typeface="Arial" panose="020B0604020202020204" pitchFamily="34" charset="0"/>
              <a:buChar char="•"/>
              <a:tabLst/>
              <a:defRPr/>
            </a:pPr>
            <a:r>
              <a:rPr kumimoji="0" lang="en-US" sz="2856" b="0" i="0" u="none" strike="noStrike" kern="1200" cap="none" spc="0" normalizeH="0" baseline="0" noProof="0">
                <a:ln>
                  <a:noFill/>
                </a:ln>
                <a:gradFill>
                  <a:gsLst>
                    <a:gs pos="1250">
                      <a:srgbClr val="353535"/>
                    </a:gs>
                    <a:gs pos="100000">
                      <a:srgbClr val="353535"/>
                    </a:gs>
                  </a:gsLst>
                  <a:lin ang="5400000" scaled="0"/>
                </a:gradFill>
                <a:effectLst/>
                <a:uLnTx/>
                <a:uFillTx/>
                <a:latin typeface="Segoe UI Semilight" panose="020B0402040204020203" pitchFamily="34" charset="0"/>
                <a:ea typeface="+mn-ea"/>
                <a:cs typeface="Segoe UI Semilight" panose="020B0402040204020203" pitchFamily="34" charset="0"/>
              </a:rPr>
              <a:t>Assign an Initiative</a:t>
            </a:r>
          </a:p>
          <a:p>
            <a:pPr marL="466298" marR="0" lvl="0" indent="-466298" algn="l" defTabSz="932742" rtl="0" eaLnBrk="1" fontAlgn="auto" latinLnBrk="0" hangingPunct="1">
              <a:lnSpc>
                <a:spcPct val="100000"/>
              </a:lnSpc>
              <a:spcBef>
                <a:spcPct val="20000"/>
              </a:spcBef>
              <a:spcAft>
                <a:spcPts val="0"/>
              </a:spcAft>
              <a:buClrTx/>
              <a:buSzPct val="90000"/>
              <a:buFont typeface="Arial" panose="020B0604020202020204" pitchFamily="34" charset="0"/>
              <a:buChar char="•"/>
              <a:tabLst/>
              <a:defRPr/>
            </a:pPr>
            <a:r>
              <a:rPr kumimoji="0" lang="en-US" sz="2856" b="0" i="0" u="none" strike="noStrike" kern="1200" cap="none" spc="0" normalizeH="0" baseline="0" noProof="0">
                <a:ln>
                  <a:noFill/>
                </a:ln>
                <a:gradFill>
                  <a:gsLst>
                    <a:gs pos="1250">
                      <a:srgbClr val="353535"/>
                    </a:gs>
                    <a:gs pos="100000">
                      <a:srgbClr val="353535"/>
                    </a:gs>
                  </a:gsLst>
                  <a:lin ang="5400000" scaled="0"/>
                </a:gradFill>
                <a:effectLst/>
                <a:uLnTx/>
                <a:uFillTx/>
                <a:latin typeface="Segoe UI Semilight" panose="020B0402040204020203" pitchFamily="34" charset="0"/>
                <a:ea typeface="+mn-ea"/>
                <a:cs typeface="Segoe UI Semilight" panose="020B0402040204020203" pitchFamily="34" charset="0"/>
              </a:rPr>
              <a:t>View Results, check compliance</a:t>
            </a:r>
          </a:p>
          <a:p>
            <a:pPr marL="466298" marR="0" lvl="0" indent="-466298" algn="l" defTabSz="932742" rtl="0" eaLnBrk="1" fontAlgn="auto" latinLnBrk="0" hangingPunct="1">
              <a:lnSpc>
                <a:spcPct val="100000"/>
              </a:lnSpc>
              <a:spcBef>
                <a:spcPct val="20000"/>
              </a:spcBef>
              <a:spcAft>
                <a:spcPts val="0"/>
              </a:spcAft>
              <a:buClrTx/>
              <a:buSzPct val="90000"/>
              <a:buFont typeface="Arial" panose="020B0604020202020204" pitchFamily="34" charset="0"/>
              <a:buChar char="•"/>
              <a:tabLst/>
              <a:defRPr/>
            </a:pPr>
            <a:r>
              <a:rPr kumimoji="0" lang="en-US" sz="2856" b="0" i="0" u="none" strike="noStrike" kern="1200" cap="none" spc="0" normalizeH="0" baseline="0" noProof="0">
                <a:ln>
                  <a:noFill/>
                </a:ln>
                <a:gradFill>
                  <a:gsLst>
                    <a:gs pos="1250">
                      <a:srgbClr val="353535"/>
                    </a:gs>
                    <a:gs pos="100000">
                      <a:srgbClr val="353535"/>
                    </a:gs>
                  </a:gsLst>
                  <a:lin ang="5400000" scaled="0"/>
                </a:gradFill>
                <a:effectLst/>
                <a:uLnTx/>
                <a:uFillTx/>
                <a:latin typeface="Segoe UI Semilight" panose="020B0402040204020203" pitchFamily="34" charset="0"/>
                <a:ea typeface="+mn-ea"/>
                <a:cs typeface="Segoe UI Semilight" panose="020B0402040204020203" pitchFamily="34" charset="0"/>
              </a:rPr>
              <a:t>Make exclusions by scope</a:t>
            </a:r>
          </a:p>
          <a:p>
            <a:pPr marL="466298" marR="0" lvl="0" indent="-466298" algn="l" defTabSz="932742" rtl="0" eaLnBrk="1" fontAlgn="auto" latinLnBrk="0" hangingPunct="1">
              <a:lnSpc>
                <a:spcPct val="100000"/>
              </a:lnSpc>
              <a:spcBef>
                <a:spcPct val="20000"/>
              </a:spcBef>
              <a:spcAft>
                <a:spcPts val="0"/>
              </a:spcAft>
              <a:buClrTx/>
              <a:buSzPct val="90000"/>
              <a:buFont typeface="Arial" panose="020B0604020202020204" pitchFamily="34" charset="0"/>
              <a:buChar char="•"/>
              <a:tabLst/>
              <a:defRPr/>
            </a:pPr>
            <a:r>
              <a:rPr kumimoji="0" lang="en-US" sz="2856" b="0" i="0" u="none" strike="noStrike" kern="1200" cap="none" spc="0" normalizeH="0" baseline="0" noProof="0">
                <a:ln>
                  <a:noFill/>
                </a:ln>
                <a:gradFill>
                  <a:gsLst>
                    <a:gs pos="1250">
                      <a:srgbClr val="353535"/>
                    </a:gs>
                    <a:gs pos="100000">
                      <a:srgbClr val="353535"/>
                    </a:gs>
                  </a:gsLst>
                  <a:lin ang="5400000" scaled="0"/>
                </a:gradFill>
                <a:effectLst/>
                <a:uLnTx/>
                <a:uFillTx/>
                <a:latin typeface="Segoe UI Semilight" panose="020B0402040204020203" pitchFamily="34" charset="0"/>
                <a:ea typeface="+mn-ea"/>
                <a:cs typeface="Segoe UI Semilight" panose="020B0402040204020203" pitchFamily="34" charset="0"/>
              </a:rPr>
              <a:t>Watch a </a:t>
            </a:r>
            <a:r>
              <a:rPr kumimoji="0" lang="en-US" sz="2856" b="0" i="0" u="none" strike="noStrike" kern="1200" cap="none" spc="0" normalizeH="0" baseline="0" noProof="0">
                <a:ln>
                  <a:noFill/>
                </a:ln>
                <a:gradFill>
                  <a:gsLst>
                    <a:gs pos="1250">
                      <a:srgbClr val="353535"/>
                    </a:gs>
                    <a:gs pos="100000">
                      <a:srgbClr val="353535"/>
                    </a:gs>
                  </a:gsLst>
                  <a:lin ang="5400000" scaled="0"/>
                </a:gradFill>
                <a:effectLst/>
                <a:uLnTx/>
                <a:uFillTx/>
                <a:latin typeface="Segoe UI Semilight" panose="020B0402040204020203" pitchFamily="34" charset="0"/>
                <a:ea typeface="+mn-ea"/>
                <a:cs typeface="Segoe UI Semilight" panose="020B0402040204020203" pitchFamily="34" charset="0"/>
                <a:hlinkClick r:id="rId4"/>
              </a:rPr>
              <a:t>Video How to</a:t>
            </a:r>
            <a:endParaRPr kumimoji="0" lang="en-US" sz="2856" b="0" i="0" u="none" strike="noStrike" kern="1200" cap="none" spc="0" normalizeH="0" baseline="0" noProof="0">
              <a:ln>
                <a:noFill/>
              </a:ln>
              <a:gradFill>
                <a:gsLst>
                  <a:gs pos="1250">
                    <a:srgbClr val="353535"/>
                  </a:gs>
                  <a:gs pos="100000">
                    <a:srgbClr val="353535"/>
                  </a:gs>
                </a:gsLst>
                <a:lin ang="5400000" scaled="0"/>
              </a:gradFill>
              <a:effectLst/>
              <a:uLnTx/>
              <a:uFillTx/>
              <a:latin typeface="Segoe UI Semilight" panose="020B0402040204020203" pitchFamily="34" charset="0"/>
              <a:ea typeface="+mn-ea"/>
              <a:cs typeface="Segoe UI Semilight" panose="020B0402040204020203" pitchFamily="34" charset="0"/>
            </a:endParaRPr>
          </a:p>
          <a:p>
            <a:pPr marL="466298" marR="0" lvl="0" indent="-466298" algn="l" defTabSz="932742" rtl="0" eaLnBrk="1" fontAlgn="auto" latinLnBrk="0" hangingPunct="1">
              <a:lnSpc>
                <a:spcPct val="100000"/>
              </a:lnSpc>
              <a:spcBef>
                <a:spcPct val="20000"/>
              </a:spcBef>
              <a:spcAft>
                <a:spcPts val="0"/>
              </a:spcAft>
              <a:buClrTx/>
              <a:buSzPct val="90000"/>
              <a:buFont typeface="Arial" panose="020B0604020202020204" pitchFamily="34" charset="0"/>
              <a:buChar char="•"/>
              <a:tabLst/>
              <a:defRPr/>
            </a:pPr>
            <a:endParaRPr kumimoji="0" lang="en-US" sz="2856" b="0" i="0" u="none" strike="noStrike" kern="1200" cap="none" spc="0" normalizeH="0" baseline="0" noProof="0">
              <a:ln>
                <a:noFill/>
              </a:ln>
              <a:gradFill>
                <a:gsLst>
                  <a:gs pos="1250">
                    <a:srgbClr val="353535"/>
                  </a:gs>
                  <a:gs pos="100000">
                    <a:srgbClr val="353535"/>
                  </a:gs>
                </a:gsLst>
                <a:lin ang="5400000" scaled="0"/>
              </a:gradFill>
              <a:effectLst/>
              <a:uLnTx/>
              <a:uFillTx/>
              <a:latin typeface="Segoe UI Semilight" panose="020B0402040204020203" pitchFamily="34" charset="0"/>
              <a:ea typeface="+mn-ea"/>
              <a:cs typeface="Segoe UI Semilight" panose="020B0402040204020203" pitchFamily="34" charset="0"/>
            </a:endParaRPr>
          </a:p>
        </p:txBody>
      </p:sp>
      <p:pic>
        <p:nvPicPr>
          <p:cNvPr id="2050" name="Picture 2" descr="C:\Users\mgrimes\AppData\Local\Temp\SNAGHTML69ed6fd7.PNG">
            <a:extLst>
              <a:ext uri="{FF2B5EF4-FFF2-40B4-BE49-F238E27FC236}">
                <a16:creationId xmlns:a16="http://schemas.microsoft.com/office/drawing/2014/main" id="{3BD5034E-BEF3-4F70-8DD9-1004D8C34A8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133" y="1485771"/>
            <a:ext cx="10097938" cy="510550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CA46809C-ABD8-4130-AE30-550D108AE485}"/>
              </a:ext>
            </a:extLst>
          </p:cNvPr>
          <p:cNvPicPr>
            <a:picLocks noChangeAspect="1"/>
          </p:cNvPicPr>
          <p:nvPr/>
        </p:nvPicPr>
        <p:blipFill>
          <a:blip r:embed="rId6"/>
          <a:stretch>
            <a:fillRect/>
          </a:stretch>
        </p:blipFill>
        <p:spPr>
          <a:xfrm>
            <a:off x="5625408" y="1452228"/>
            <a:ext cx="6469655" cy="5389899"/>
          </a:xfrm>
          <a:prstGeom prst="rect">
            <a:avLst/>
          </a:prstGeom>
        </p:spPr>
      </p:pic>
    </p:spTree>
    <p:extLst>
      <p:ext uri="{BB962C8B-B14F-4D97-AF65-F5344CB8AC3E}">
        <p14:creationId xmlns:p14="http://schemas.microsoft.com/office/powerpoint/2010/main" val="41806352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500"/>
                                        <p:tgtEl>
                                          <p:spTgt spid="2050"/>
                                        </p:tgtEl>
                                      </p:cBhvr>
                                    </p:animEffect>
                                  </p:childTnLst>
                                </p:cTn>
                              </p:par>
                              <p:par>
                                <p:cTn id="8" presetID="10" presetClass="exit" presetSubtype="0" fill="hold" nodeType="withEffect">
                                  <p:stCondLst>
                                    <p:cond delay="0"/>
                                  </p:stCondLst>
                                  <p:childTnLst>
                                    <p:animEffect transition="out" filter="fade">
                                      <p:cBhvr>
                                        <p:cTn id="9" dur="500"/>
                                        <p:tgtEl>
                                          <p:spTgt spid="2"/>
                                        </p:tgtEl>
                                      </p:cBhvr>
                                    </p:animEffect>
                                    <p:set>
                                      <p:cBhvr>
                                        <p:cTn id="10"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565027"/>
          </a:xfrm>
        </p:spPr>
        <p:txBody>
          <a:bodyPr/>
          <a:lstStyle/>
          <a:p>
            <a:r>
              <a:rPr lang="en-US" sz="4000" dirty="0"/>
              <a:t>Understand Policy Effects –quiz!</a:t>
            </a:r>
          </a:p>
        </p:txBody>
      </p:sp>
      <p:sp>
        <p:nvSpPr>
          <p:cNvPr id="6" name="Text Placeholder 5"/>
          <p:cNvSpPr>
            <a:spLocks noGrp="1"/>
          </p:cNvSpPr>
          <p:nvPr>
            <p:ph type="body" sz="quarter" idx="10"/>
          </p:nvPr>
        </p:nvSpPr>
        <p:spPr>
          <a:xfrm>
            <a:off x="599302" y="1359077"/>
            <a:ext cx="11237870" cy="572464"/>
          </a:xfrm>
        </p:spPr>
        <p:txBody>
          <a:bodyPr/>
          <a:lstStyle/>
          <a:p>
            <a:r>
              <a:rPr lang="en-US" sz="2800" dirty="0"/>
              <a:t>Place the effects in the proper order of evaluation</a:t>
            </a:r>
          </a:p>
        </p:txBody>
      </p:sp>
      <p:sp>
        <p:nvSpPr>
          <p:cNvPr id="5" name="Text Placeholder 5">
            <a:extLst>
              <a:ext uri="{FF2B5EF4-FFF2-40B4-BE49-F238E27FC236}">
                <a16:creationId xmlns:a16="http://schemas.microsoft.com/office/drawing/2014/main" id="{FCDCFF86-8E98-4D37-873B-37C86FE0EB2E}"/>
              </a:ext>
            </a:extLst>
          </p:cNvPr>
          <p:cNvSpPr txBox="1">
            <a:spLocks/>
          </p:cNvSpPr>
          <p:nvPr/>
        </p:nvSpPr>
        <p:spPr>
          <a:xfrm>
            <a:off x="599302" y="2617466"/>
            <a:ext cx="1447212" cy="572464"/>
          </a:xfrm>
          <a:prstGeom prst="rect">
            <a:avLst/>
          </a:prstGeom>
        </p:spPr>
        <p:txBody>
          <a:bodyPr vert="horz" wrap="square" lIns="146304" tIns="91440" rIns="146304" bIns="91440" rtlCol="0">
            <a:spAutoFit/>
          </a:bodyPr>
          <a:lstStyle>
            <a:lvl1pPr marL="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3600" kern="1200" spc="0" baseline="0">
                <a:gradFill>
                  <a:gsLst>
                    <a:gs pos="1250">
                      <a:schemeClr val="tx1"/>
                    </a:gs>
                    <a:gs pos="100000">
                      <a:schemeClr val="tx1"/>
                    </a:gs>
                  </a:gsLst>
                  <a:lin ang="5400000" scaled="0"/>
                </a:gradFill>
                <a:latin typeface="+mj-lt"/>
                <a:ea typeface="+mn-ea"/>
                <a:cs typeface="+mn-cs"/>
              </a:defRPr>
            </a:lvl1pPr>
            <a:lvl2pPr marL="2286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800" kern="1200" spc="0" baseline="0">
                <a:gradFill>
                  <a:gsLst>
                    <a:gs pos="1250">
                      <a:schemeClr val="tx1"/>
                    </a:gs>
                    <a:gs pos="100000">
                      <a:schemeClr val="tx1"/>
                    </a:gs>
                  </a:gsLst>
                  <a:lin ang="5400000" scaled="0"/>
                </a:gradFill>
                <a:latin typeface="+mn-lt"/>
                <a:ea typeface="+mn-ea"/>
                <a:cs typeface="+mn-cs"/>
              </a:defRPr>
            </a:lvl2pPr>
            <a:lvl3pPr marL="4572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400" kern="1200" spc="0" baseline="0">
                <a:gradFill>
                  <a:gsLst>
                    <a:gs pos="1250">
                      <a:schemeClr val="tx1"/>
                    </a:gs>
                    <a:gs pos="100000">
                      <a:schemeClr val="tx1"/>
                    </a:gs>
                  </a:gsLst>
                  <a:lin ang="5400000" scaled="0"/>
                </a:gradFill>
                <a:latin typeface="+mn-lt"/>
                <a:ea typeface="+mn-ea"/>
                <a:cs typeface="+mn-cs"/>
              </a:defRPr>
            </a:lvl3pPr>
            <a:lvl4pPr marL="6858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4pPr>
            <a:lvl5pPr marL="9144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dirty="0"/>
              <a:t>Deny</a:t>
            </a:r>
          </a:p>
        </p:txBody>
      </p:sp>
      <p:sp>
        <p:nvSpPr>
          <p:cNvPr id="7" name="Text Placeholder 5">
            <a:extLst>
              <a:ext uri="{FF2B5EF4-FFF2-40B4-BE49-F238E27FC236}">
                <a16:creationId xmlns:a16="http://schemas.microsoft.com/office/drawing/2014/main" id="{30201B45-BCB8-4F9D-8833-57592E4D1B77}"/>
              </a:ext>
            </a:extLst>
          </p:cNvPr>
          <p:cNvSpPr txBox="1">
            <a:spLocks/>
          </p:cNvSpPr>
          <p:nvPr/>
        </p:nvSpPr>
        <p:spPr>
          <a:xfrm>
            <a:off x="599302" y="3303391"/>
            <a:ext cx="2544492" cy="572464"/>
          </a:xfrm>
          <a:prstGeom prst="rect">
            <a:avLst/>
          </a:prstGeom>
        </p:spPr>
        <p:txBody>
          <a:bodyPr vert="horz" wrap="square" lIns="146304" tIns="91440" rIns="146304" bIns="91440" rtlCol="0">
            <a:spAutoFit/>
          </a:bodyPr>
          <a:lstStyle>
            <a:lvl1pPr marL="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3600" kern="1200" spc="0" baseline="0">
                <a:gradFill>
                  <a:gsLst>
                    <a:gs pos="1250">
                      <a:schemeClr val="tx1"/>
                    </a:gs>
                    <a:gs pos="100000">
                      <a:schemeClr val="tx1"/>
                    </a:gs>
                  </a:gsLst>
                  <a:lin ang="5400000" scaled="0"/>
                </a:gradFill>
                <a:latin typeface="+mj-lt"/>
                <a:ea typeface="+mn-ea"/>
                <a:cs typeface="+mn-cs"/>
              </a:defRPr>
            </a:lvl1pPr>
            <a:lvl2pPr marL="2286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800" kern="1200" spc="0" baseline="0">
                <a:gradFill>
                  <a:gsLst>
                    <a:gs pos="1250">
                      <a:schemeClr val="tx1"/>
                    </a:gs>
                    <a:gs pos="100000">
                      <a:schemeClr val="tx1"/>
                    </a:gs>
                  </a:gsLst>
                  <a:lin ang="5400000" scaled="0"/>
                </a:gradFill>
                <a:latin typeface="+mn-lt"/>
                <a:ea typeface="+mn-ea"/>
                <a:cs typeface="+mn-cs"/>
              </a:defRPr>
            </a:lvl2pPr>
            <a:lvl3pPr marL="4572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400" kern="1200" spc="0" baseline="0">
                <a:gradFill>
                  <a:gsLst>
                    <a:gs pos="1250">
                      <a:schemeClr val="tx1"/>
                    </a:gs>
                    <a:gs pos="100000">
                      <a:schemeClr val="tx1"/>
                    </a:gs>
                  </a:gsLst>
                  <a:lin ang="5400000" scaled="0"/>
                </a:gradFill>
                <a:latin typeface="+mn-lt"/>
                <a:ea typeface="+mn-ea"/>
                <a:cs typeface="+mn-cs"/>
              </a:defRPr>
            </a:lvl3pPr>
            <a:lvl4pPr marL="6858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4pPr>
            <a:lvl5pPr marL="9144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dirty="0"/>
              <a:t>Append</a:t>
            </a:r>
          </a:p>
        </p:txBody>
      </p:sp>
      <p:sp>
        <p:nvSpPr>
          <p:cNvPr id="8" name="Text Placeholder 5">
            <a:extLst>
              <a:ext uri="{FF2B5EF4-FFF2-40B4-BE49-F238E27FC236}">
                <a16:creationId xmlns:a16="http://schemas.microsoft.com/office/drawing/2014/main" id="{6B73DE75-5262-435B-A3D3-9B47ABC8A39B}"/>
              </a:ext>
            </a:extLst>
          </p:cNvPr>
          <p:cNvSpPr txBox="1">
            <a:spLocks/>
          </p:cNvSpPr>
          <p:nvPr/>
        </p:nvSpPr>
        <p:spPr>
          <a:xfrm>
            <a:off x="599302" y="3976794"/>
            <a:ext cx="2544492" cy="572464"/>
          </a:xfrm>
          <a:prstGeom prst="rect">
            <a:avLst/>
          </a:prstGeom>
        </p:spPr>
        <p:txBody>
          <a:bodyPr vert="horz" wrap="square" lIns="146304" tIns="91440" rIns="146304" bIns="91440" rtlCol="0">
            <a:spAutoFit/>
          </a:bodyPr>
          <a:lstStyle>
            <a:lvl1pPr marL="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3600" kern="1200" spc="0" baseline="0">
                <a:gradFill>
                  <a:gsLst>
                    <a:gs pos="1250">
                      <a:schemeClr val="tx1"/>
                    </a:gs>
                    <a:gs pos="100000">
                      <a:schemeClr val="tx1"/>
                    </a:gs>
                  </a:gsLst>
                  <a:lin ang="5400000" scaled="0"/>
                </a:gradFill>
                <a:latin typeface="+mj-lt"/>
                <a:ea typeface="+mn-ea"/>
                <a:cs typeface="+mn-cs"/>
              </a:defRPr>
            </a:lvl1pPr>
            <a:lvl2pPr marL="2286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800" kern="1200" spc="0" baseline="0">
                <a:gradFill>
                  <a:gsLst>
                    <a:gs pos="1250">
                      <a:schemeClr val="tx1"/>
                    </a:gs>
                    <a:gs pos="100000">
                      <a:schemeClr val="tx1"/>
                    </a:gs>
                  </a:gsLst>
                  <a:lin ang="5400000" scaled="0"/>
                </a:gradFill>
                <a:latin typeface="+mn-lt"/>
                <a:ea typeface="+mn-ea"/>
                <a:cs typeface="+mn-cs"/>
              </a:defRPr>
            </a:lvl2pPr>
            <a:lvl3pPr marL="4572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400" kern="1200" spc="0" baseline="0">
                <a:gradFill>
                  <a:gsLst>
                    <a:gs pos="1250">
                      <a:schemeClr val="tx1"/>
                    </a:gs>
                    <a:gs pos="100000">
                      <a:schemeClr val="tx1"/>
                    </a:gs>
                  </a:gsLst>
                  <a:lin ang="5400000" scaled="0"/>
                </a:gradFill>
                <a:latin typeface="+mn-lt"/>
                <a:ea typeface="+mn-ea"/>
                <a:cs typeface="+mn-cs"/>
              </a:defRPr>
            </a:lvl3pPr>
            <a:lvl4pPr marL="6858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4pPr>
            <a:lvl5pPr marL="9144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dirty="0"/>
              <a:t>Audit</a:t>
            </a:r>
          </a:p>
        </p:txBody>
      </p:sp>
      <p:sp>
        <p:nvSpPr>
          <p:cNvPr id="9" name="Text Placeholder 5">
            <a:extLst>
              <a:ext uri="{FF2B5EF4-FFF2-40B4-BE49-F238E27FC236}">
                <a16:creationId xmlns:a16="http://schemas.microsoft.com/office/drawing/2014/main" id="{D1D94964-54D5-4536-9C60-72DFABD46DA8}"/>
              </a:ext>
            </a:extLst>
          </p:cNvPr>
          <p:cNvSpPr txBox="1">
            <a:spLocks/>
          </p:cNvSpPr>
          <p:nvPr/>
        </p:nvSpPr>
        <p:spPr>
          <a:xfrm>
            <a:off x="599302" y="4650197"/>
            <a:ext cx="2544492" cy="572464"/>
          </a:xfrm>
          <a:prstGeom prst="rect">
            <a:avLst/>
          </a:prstGeom>
        </p:spPr>
        <p:txBody>
          <a:bodyPr vert="horz" wrap="square" lIns="146304" tIns="91440" rIns="146304" bIns="91440" rtlCol="0">
            <a:spAutoFit/>
          </a:bodyPr>
          <a:lstStyle>
            <a:lvl1pPr marL="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3600" kern="1200" spc="0" baseline="0">
                <a:gradFill>
                  <a:gsLst>
                    <a:gs pos="1250">
                      <a:schemeClr val="tx1"/>
                    </a:gs>
                    <a:gs pos="100000">
                      <a:schemeClr val="tx1"/>
                    </a:gs>
                  </a:gsLst>
                  <a:lin ang="5400000" scaled="0"/>
                </a:gradFill>
                <a:latin typeface="+mj-lt"/>
                <a:ea typeface="+mn-ea"/>
                <a:cs typeface="+mn-cs"/>
              </a:defRPr>
            </a:lvl1pPr>
            <a:lvl2pPr marL="2286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800" kern="1200" spc="0" baseline="0">
                <a:gradFill>
                  <a:gsLst>
                    <a:gs pos="1250">
                      <a:schemeClr val="tx1"/>
                    </a:gs>
                    <a:gs pos="100000">
                      <a:schemeClr val="tx1"/>
                    </a:gs>
                  </a:gsLst>
                  <a:lin ang="5400000" scaled="0"/>
                </a:gradFill>
                <a:latin typeface="+mn-lt"/>
                <a:ea typeface="+mn-ea"/>
                <a:cs typeface="+mn-cs"/>
              </a:defRPr>
            </a:lvl2pPr>
            <a:lvl3pPr marL="4572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400" kern="1200" spc="0" baseline="0">
                <a:gradFill>
                  <a:gsLst>
                    <a:gs pos="1250">
                      <a:schemeClr val="tx1"/>
                    </a:gs>
                    <a:gs pos="100000">
                      <a:schemeClr val="tx1"/>
                    </a:gs>
                  </a:gsLst>
                  <a:lin ang="5400000" scaled="0"/>
                </a:gradFill>
                <a:latin typeface="+mn-lt"/>
                <a:ea typeface="+mn-ea"/>
                <a:cs typeface="+mn-cs"/>
              </a:defRPr>
            </a:lvl3pPr>
            <a:lvl4pPr marL="6858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4pPr>
            <a:lvl5pPr marL="9144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dirty="0"/>
              <a:t>Disabled</a:t>
            </a:r>
          </a:p>
        </p:txBody>
      </p:sp>
      <p:sp>
        <p:nvSpPr>
          <p:cNvPr id="2" name="Rectangle 1">
            <a:extLst>
              <a:ext uri="{FF2B5EF4-FFF2-40B4-BE49-F238E27FC236}">
                <a16:creationId xmlns:a16="http://schemas.microsoft.com/office/drawing/2014/main" id="{B6EBAE83-80D9-43AB-B5D1-0C8BAD223770}"/>
              </a:ext>
            </a:extLst>
          </p:cNvPr>
          <p:cNvSpPr/>
          <p:nvPr/>
        </p:nvSpPr>
        <p:spPr>
          <a:xfrm>
            <a:off x="8049163" y="6158892"/>
            <a:ext cx="3395097" cy="369332"/>
          </a:xfrm>
          <a:prstGeom prst="rect">
            <a:avLst/>
          </a:prstGeom>
        </p:spPr>
        <p:txBody>
          <a:bodyPr wrap="none">
            <a:spAutoFit/>
          </a:bodyPr>
          <a:lstStyle/>
          <a:p>
            <a:r>
              <a:rPr lang="en-US" dirty="0">
                <a:solidFill>
                  <a:srgbClr val="000000"/>
                </a:solidFill>
                <a:latin typeface="Segoe UI" panose="020B0502040204020203" pitchFamily="34" charset="0"/>
                <a:hlinkClick r:id="rId3"/>
              </a:rPr>
              <a:t>Understand Azure Policy effects</a:t>
            </a:r>
            <a:endParaRPr lang="en-US" dirty="0"/>
          </a:p>
        </p:txBody>
      </p:sp>
      <p:sp>
        <p:nvSpPr>
          <p:cNvPr id="3" name="Rectangle 2">
            <a:extLst>
              <a:ext uri="{FF2B5EF4-FFF2-40B4-BE49-F238E27FC236}">
                <a16:creationId xmlns:a16="http://schemas.microsoft.com/office/drawing/2014/main" id="{D2F04F16-8338-469E-B610-7E3FFB76BAAD}"/>
              </a:ext>
            </a:extLst>
          </p:cNvPr>
          <p:cNvSpPr/>
          <p:nvPr/>
        </p:nvSpPr>
        <p:spPr>
          <a:xfrm>
            <a:off x="349296" y="6020392"/>
            <a:ext cx="3944030" cy="646331"/>
          </a:xfrm>
          <a:prstGeom prst="rect">
            <a:avLst/>
          </a:prstGeom>
        </p:spPr>
        <p:txBody>
          <a:bodyPr wrap="square">
            <a:spAutoFit/>
          </a:bodyPr>
          <a:lstStyle/>
          <a:p>
            <a:r>
              <a:rPr lang="en-US" dirty="0"/>
              <a:t>For review </a:t>
            </a:r>
            <a:r>
              <a:rPr lang="en-US" b="1" dirty="0"/>
              <a:t>MUST</a:t>
            </a:r>
            <a:r>
              <a:rPr lang="en-US" dirty="0"/>
              <a:t> be in full screen for animation to reveal the answer ;)</a:t>
            </a:r>
          </a:p>
        </p:txBody>
      </p:sp>
    </p:spTree>
    <p:extLst>
      <p:ext uri="{BB962C8B-B14F-4D97-AF65-F5344CB8AC3E}">
        <p14:creationId xmlns:p14="http://schemas.microsoft.com/office/powerpoint/2010/main" val="3149642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2.17003E-6 1.31185E-6 L 2.17003E-6 -0.29097 " pathEditMode="relative" rAng="0" ptsTypes="AA">
                                      <p:cBhvr>
                                        <p:cTn id="6" dur="2000" fill="hold"/>
                                        <p:tgtEl>
                                          <p:spTgt spid="9"/>
                                        </p:tgtEl>
                                        <p:attrNameLst>
                                          <p:attrName>ppt_x</p:attrName>
                                          <p:attrName>ppt_y</p:attrName>
                                        </p:attrNameLst>
                                      </p:cBhvr>
                                      <p:rCtr x="0" y="-14548"/>
                                    </p:animMotion>
                                  </p:childTnLst>
                                </p:cTn>
                              </p:par>
                              <p:par>
                                <p:cTn id="7" presetID="42" presetClass="path" presetSubtype="0" accel="50000" decel="50000" fill="hold" grpId="0" nodeType="withEffect">
                                  <p:stCondLst>
                                    <p:cond delay="0"/>
                                  </p:stCondLst>
                                  <p:childTnLst>
                                    <p:animMotion origin="layout" path="M -1.37605E-6 4.24875E-6 L -1.37605E-6 0.19246 " pathEditMode="relative" rAng="0" ptsTypes="AA">
                                      <p:cBhvr>
                                        <p:cTn id="8" dur="2000" fill="hold"/>
                                        <p:tgtEl>
                                          <p:spTgt spid="5"/>
                                        </p:tgtEl>
                                        <p:attrNameLst>
                                          <p:attrName>ppt_x</p:attrName>
                                          <p:attrName>ppt_y</p:attrName>
                                        </p:attrNameLst>
                                      </p:cBhvr>
                                      <p:rCtr x="0" y="9623"/>
                                    </p:animMotion>
                                  </p:childTnLst>
                                </p:cTn>
                              </p:par>
                              <p:par>
                                <p:cTn id="9" presetID="42" presetClass="path" presetSubtype="0" accel="50000" decel="50000" fill="hold" grpId="0" nodeType="withEffect">
                                  <p:stCondLst>
                                    <p:cond delay="0"/>
                                  </p:stCondLst>
                                  <p:childTnLst>
                                    <p:animMotion origin="layout" path="M 2.17003E-6 3.7222E-6 L 2.17003E-6 0.09623 " pathEditMode="relative" rAng="0" ptsTypes="AA">
                                      <p:cBhvr>
                                        <p:cTn id="10" dur="2000" fill="hold"/>
                                        <p:tgtEl>
                                          <p:spTgt spid="8"/>
                                        </p:tgtEl>
                                        <p:attrNameLst>
                                          <p:attrName>ppt_x</p:attrName>
                                          <p:attrName>ppt_y</p:attrName>
                                        </p:attrNameLst>
                                      </p:cBhvr>
                                      <p:rCtr x="0" y="494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3"/>
            <a:ext cx="11237870" cy="996622"/>
          </a:xfrm>
        </p:spPr>
        <p:txBody>
          <a:bodyPr/>
          <a:lstStyle/>
          <a:p>
            <a:r>
              <a:rPr lang="en-US" sz="4000"/>
              <a:t>Analyze Resource Utilization and Consumption</a:t>
            </a:r>
            <a:br>
              <a:rPr lang="en-US" sz="4000"/>
            </a:br>
            <a:br>
              <a:rPr lang="en-US" sz="4000"/>
            </a:br>
            <a:br>
              <a:rPr lang="en-US" sz="4000"/>
            </a:br>
            <a:endParaRPr lang="en-US" sz="4000"/>
          </a:p>
        </p:txBody>
      </p:sp>
      <p:sp>
        <p:nvSpPr>
          <p:cNvPr id="5" name="Rectangle 4">
            <a:extLst>
              <a:ext uri="{FF2B5EF4-FFF2-40B4-BE49-F238E27FC236}">
                <a16:creationId xmlns:a16="http://schemas.microsoft.com/office/drawing/2014/main" id="{1BA0CA51-7C55-4788-8305-869423DD46E0}"/>
              </a:ext>
            </a:extLst>
          </p:cNvPr>
          <p:cNvSpPr/>
          <p:nvPr/>
        </p:nvSpPr>
        <p:spPr>
          <a:xfrm>
            <a:off x="1439218" y="6617840"/>
            <a:ext cx="9558038" cy="382308"/>
          </a:xfrm>
          <a:prstGeom prst="rect">
            <a:avLst/>
          </a:prstGeom>
        </p:spPr>
        <p:txBody>
          <a:bodyPr wrap="square">
            <a:spAutoFit/>
          </a:bodyPr>
          <a:lstStyle/>
          <a:p>
            <a:pPr defTabSz="951304">
              <a:defRPr/>
            </a:pPr>
            <a:r>
              <a:rPr lang="en-US" sz="1836" kern="0">
                <a:solidFill>
                  <a:srgbClr val="505050"/>
                </a:solidFill>
                <a:hlinkClick r:id="rId3"/>
              </a:rPr>
              <a:t>https://docs.microsoft.com/en-us/azure/monitoring-and-diagnostics/monitoring-overview</a:t>
            </a:r>
            <a:r>
              <a:rPr lang="en-US" sz="1836" kern="0">
                <a:solidFill>
                  <a:srgbClr val="505050"/>
                </a:solidFill>
              </a:rPr>
              <a:t> </a:t>
            </a:r>
          </a:p>
        </p:txBody>
      </p:sp>
      <p:pic>
        <p:nvPicPr>
          <p:cNvPr id="8" name="Picture 7">
            <a:extLst>
              <a:ext uri="{FF2B5EF4-FFF2-40B4-BE49-F238E27FC236}">
                <a16:creationId xmlns:a16="http://schemas.microsoft.com/office/drawing/2014/main" id="{8D986C6F-1481-4D59-A916-D4E044C9B5A4}"/>
              </a:ext>
            </a:extLst>
          </p:cNvPr>
          <p:cNvPicPr>
            <a:picLocks noChangeAspect="1"/>
          </p:cNvPicPr>
          <p:nvPr/>
        </p:nvPicPr>
        <p:blipFill>
          <a:blip r:embed="rId4"/>
          <a:stretch>
            <a:fillRect/>
          </a:stretch>
        </p:blipFill>
        <p:spPr>
          <a:xfrm>
            <a:off x="2333200" y="1265015"/>
            <a:ext cx="6459067" cy="5263208"/>
          </a:xfrm>
          <a:prstGeom prst="rect">
            <a:avLst/>
          </a:prstGeom>
        </p:spPr>
      </p:pic>
    </p:spTree>
    <p:extLst>
      <p:ext uri="{BB962C8B-B14F-4D97-AF65-F5344CB8AC3E}">
        <p14:creationId xmlns:p14="http://schemas.microsoft.com/office/powerpoint/2010/main" val="23239204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637" y="2201118"/>
            <a:ext cx="11887200" cy="1181862"/>
          </a:xfrm>
        </p:spPr>
        <p:txBody>
          <a:bodyPr>
            <a:normAutofit fontScale="90000"/>
          </a:bodyPr>
          <a:lstStyle/>
          <a:p>
            <a:r>
              <a:rPr lang="en-US" dirty="0"/>
              <a:t>Implement &amp; Manage Storage</a:t>
            </a:r>
            <a:br>
              <a:rPr lang="en-US" dirty="0"/>
            </a:br>
            <a:r>
              <a:rPr lang="en-US" dirty="0"/>
              <a:t>10-15%</a:t>
            </a:r>
            <a:endParaRPr lang="en-AU" dirty="0"/>
          </a:p>
        </p:txBody>
      </p:sp>
      <p:sp>
        <p:nvSpPr>
          <p:cNvPr id="4" name="TextBox 3">
            <a:extLst>
              <a:ext uri="{FF2B5EF4-FFF2-40B4-BE49-F238E27FC236}">
                <a16:creationId xmlns:a16="http://schemas.microsoft.com/office/drawing/2014/main" id="{003AC2FC-4AA9-45BE-87E4-EC0FBA7A1ADA}"/>
              </a:ext>
            </a:extLst>
          </p:cNvPr>
          <p:cNvSpPr txBox="1"/>
          <p:nvPr/>
        </p:nvSpPr>
        <p:spPr>
          <a:xfrm>
            <a:off x="5066109" y="4361358"/>
            <a:ext cx="7056784" cy="2342180"/>
          </a:xfrm>
          <a:prstGeom prst="rect">
            <a:avLst/>
          </a:prstGeom>
          <a:noFill/>
        </p:spPr>
        <p:txBody>
          <a:bodyPr wrap="square" lIns="182880" tIns="146304" rIns="182880" bIns="146304" rtlCol="0">
            <a:spAutoFit/>
          </a:bodyPr>
          <a:lstStyle/>
          <a:p>
            <a:pPr algn="r">
              <a:lnSpc>
                <a:spcPct val="90000"/>
              </a:lnSpc>
              <a:spcAft>
                <a:spcPts val="600"/>
              </a:spcAft>
            </a:pPr>
            <a:r>
              <a:rPr lang="en-US" sz="2000" dirty="0">
                <a:latin typeface="Segoe UI Light" pitchFamily="34" charset="0"/>
              </a:rPr>
              <a:t>Manage Storage Accounts</a:t>
            </a:r>
          </a:p>
          <a:p>
            <a:pPr algn="r">
              <a:lnSpc>
                <a:spcPct val="90000"/>
              </a:lnSpc>
              <a:spcAft>
                <a:spcPts val="600"/>
              </a:spcAft>
            </a:pPr>
            <a:r>
              <a:rPr lang="en-US" sz="2000" dirty="0">
                <a:latin typeface="Segoe UI Light" pitchFamily="34" charset="0"/>
              </a:rPr>
              <a:t>Manage Data in Azure Storage</a:t>
            </a:r>
          </a:p>
          <a:p>
            <a:pPr algn="r">
              <a:lnSpc>
                <a:spcPct val="90000"/>
              </a:lnSpc>
              <a:spcAft>
                <a:spcPts val="600"/>
              </a:spcAft>
            </a:pPr>
            <a:r>
              <a:rPr lang="en-US" sz="2000" dirty="0">
                <a:latin typeface="Segoe UI Light" pitchFamily="34" charset="0"/>
              </a:rPr>
              <a:t>Configure Azure Files and Azure Blob Storage</a:t>
            </a:r>
          </a:p>
          <a:p>
            <a:pPr algn="r">
              <a:lnSpc>
                <a:spcPct val="90000"/>
              </a:lnSpc>
              <a:spcAft>
                <a:spcPts val="600"/>
              </a:spcAft>
            </a:pPr>
            <a:endParaRPr lang="en-US" sz="2000" dirty="0">
              <a:latin typeface="Segoe UI Light" pitchFamily="34" charset="0"/>
            </a:endParaRPr>
          </a:p>
          <a:p>
            <a:pPr algn="r">
              <a:lnSpc>
                <a:spcPct val="90000"/>
              </a:lnSpc>
              <a:spcAft>
                <a:spcPts val="600"/>
              </a:spcAft>
            </a:pPr>
            <a:endParaRPr lang="en-US" sz="2000" dirty="0">
              <a:latin typeface="Segoe UI Light" pitchFamily="34" charset="0"/>
            </a:endParaRPr>
          </a:p>
          <a:p>
            <a:pPr algn="r">
              <a:lnSpc>
                <a:spcPct val="90000"/>
              </a:lnSpc>
              <a:spcAft>
                <a:spcPts val="600"/>
              </a:spcAft>
            </a:pPr>
            <a:endParaRPr lang="en-US" sz="2000" dirty="0">
              <a:latin typeface="Segoe UI Light" pitchFamily="34" charset="0"/>
            </a:endParaRPr>
          </a:p>
        </p:txBody>
      </p:sp>
    </p:spTree>
    <p:extLst>
      <p:ext uri="{BB962C8B-B14F-4D97-AF65-F5344CB8AC3E}">
        <p14:creationId xmlns:p14="http://schemas.microsoft.com/office/powerpoint/2010/main" val="3925872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565027"/>
          </a:xfrm>
        </p:spPr>
        <p:txBody>
          <a:bodyPr/>
          <a:lstStyle/>
          <a:p>
            <a:r>
              <a:rPr lang="en-US" sz="4000" dirty="0"/>
              <a:t>Configure Network Access to Storage Accounts </a:t>
            </a:r>
          </a:p>
        </p:txBody>
      </p:sp>
      <p:sp>
        <p:nvSpPr>
          <p:cNvPr id="10" name="Text Placeholder 5">
            <a:extLst>
              <a:ext uri="{FF2B5EF4-FFF2-40B4-BE49-F238E27FC236}">
                <a16:creationId xmlns:a16="http://schemas.microsoft.com/office/drawing/2014/main" id="{B9313D72-8B64-420A-9717-082D91E5B525}"/>
              </a:ext>
            </a:extLst>
          </p:cNvPr>
          <p:cNvSpPr txBox="1">
            <a:spLocks/>
          </p:cNvSpPr>
          <p:nvPr/>
        </p:nvSpPr>
        <p:spPr>
          <a:xfrm>
            <a:off x="599302" y="1359077"/>
            <a:ext cx="11237870" cy="2468368"/>
          </a:xfrm>
          <a:prstGeom prst="rect">
            <a:avLst/>
          </a:prstGeom>
        </p:spPr>
        <p:txBody>
          <a:bodyPr vert="horz" wrap="square" lIns="146304" tIns="91440" rIns="146304" bIns="91440" rtlCol="0">
            <a:spAutoFit/>
          </a:bodyPr>
          <a:lstStyle>
            <a:lvl1pPr marL="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3600" kern="1200" spc="0" baseline="0">
                <a:gradFill>
                  <a:gsLst>
                    <a:gs pos="1250">
                      <a:schemeClr val="tx1"/>
                    </a:gs>
                    <a:gs pos="100000">
                      <a:schemeClr val="tx1"/>
                    </a:gs>
                  </a:gsLst>
                  <a:lin ang="5400000" scaled="0"/>
                </a:gradFill>
                <a:latin typeface="+mj-lt"/>
                <a:ea typeface="+mn-ea"/>
                <a:cs typeface="+mn-cs"/>
              </a:defRPr>
            </a:lvl1pPr>
            <a:lvl2pPr marL="2286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800" kern="1200" spc="0" baseline="0">
                <a:gradFill>
                  <a:gsLst>
                    <a:gs pos="1250">
                      <a:schemeClr val="tx1"/>
                    </a:gs>
                    <a:gs pos="100000">
                      <a:schemeClr val="tx1"/>
                    </a:gs>
                  </a:gsLst>
                  <a:lin ang="5400000" scaled="0"/>
                </a:gradFill>
                <a:latin typeface="+mn-lt"/>
                <a:ea typeface="+mn-ea"/>
                <a:cs typeface="+mn-cs"/>
              </a:defRPr>
            </a:lvl2pPr>
            <a:lvl3pPr marL="4572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400" kern="1200" spc="0" baseline="0">
                <a:gradFill>
                  <a:gsLst>
                    <a:gs pos="1250">
                      <a:schemeClr val="tx1"/>
                    </a:gs>
                    <a:gs pos="100000">
                      <a:schemeClr val="tx1"/>
                    </a:gs>
                  </a:gsLst>
                  <a:lin ang="5400000" scaled="0"/>
                </a:gradFill>
                <a:latin typeface="+mn-lt"/>
                <a:ea typeface="+mn-ea"/>
                <a:cs typeface="+mn-cs"/>
              </a:defRPr>
            </a:lvl3pPr>
            <a:lvl4pPr marL="6858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4pPr>
            <a:lvl5pPr marL="9144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buFont typeface="+mj-lt"/>
              <a:buAutoNum type="arabicPeriod"/>
            </a:pPr>
            <a:r>
              <a:rPr lang="en-US" sz="2800" dirty="0"/>
              <a:t>Require secure transfer</a:t>
            </a:r>
          </a:p>
          <a:p>
            <a:pPr marL="514350" indent="-514350">
              <a:buFont typeface="+mj-lt"/>
              <a:buAutoNum type="arabicPeriod"/>
            </a:pPr>
            <a:r>
              <a:rPr lang="en-US" sz="2800" dirty="0"/>
              <a:t>Use </a:t>
            </a:r>
            <a:r>
              <a:rPr lang="en-US" sz="2800" dirty="0">
                <a:hlinkClick r:id="rId3"/>
              </a:rPr>
              <a:t>Private Endpoints </a:t>
            </a:r>
            <a:endParaRPr lang="en-US" sz="2800" dirty="0"/>
          </a:p>
          <a:p>
            <a:pPr marL="514350" indent="-514350">
              <a:buFont typeface="+mj-lt"/>
              <a:buAutoNum type="arabicPeriod"/>
            </a:pPr>
            <a:r>
              <a:rPr lang="en-US" sz="2800" dirty="0"/>
              <a:t>Configure </a:t>
            </a:r>
            <a:r>
              <a:rPr lang="en-US" sz="2800" dirty="0">
                <a:hlinkClick r:id="rId4"/>
              </a:rPr>
              <a:t>firewalls and virtual networks</a:t>
            </a:r>
            <a:endParaRPr lang="en-US" sz="2800" dirty="0"/>
          </a:p>
          <a:p>
            <a:pPr marL="514350" indent="-514350">
              <a:buFont typeface="+mj-lt"/>
              <a:buAutoNum type="arabicPeriod"/>
            </a:pPr>
            <a:r>
              <a:rPr lang="en-US" sz="2800" dirty="0">
                <a:hlinkClick r:id="rId5"/>
              </a:rPr>
              <a:t>Manage TLS</a:t>
            </a:r>
            <a:endParaRPr lang="en-US" sz="2800" dirty="0"/>
          </a:p>
          <a:p>
            <a:pPr marL="514350" indent="-514350">
              <a:buFont typeface="+mj-lt"/>
              <a:buAutoNum type="arabicPeriod"/>
            </a:pPr>
            <a:endParaRPr lang="en-US" sz="2800" dirty="0"/>
          </a:p>
        </p:txBody>
      </p:sp>
      <p:sp>
        <p:nvSpPr>
          <p:cNvPr id="2" name="Diamond 1">
            <a:extLst>
              <a:ext uri="{FF2B5EF4-FFF2-40B4-BE49-F238E27FC236}">
                <a16:creationId xmlns:a16="http://schemas.microsoft.com/office/drawing/2014/main" id="{7F1D7557-7B77-44DD-B940-4EDF63B3F581}"/>
              </a:ext>
            </a:extLst>
          </p:cNvPr>
          <p:cNvSpPr/>
          <p:nvPr/>
        </p:nvSpPr>
        <p:spPr bwMode="auto">
          <a:xfrm>
            <a:off x="11549270" y="377687"/>
            <a:ext cx="287902" cy="462602"/>
          </a:xfrm>
          <a:prstGeom prst="diamond">
            <a:avLst/>
          </a:prstGeom>
          <a:solidFill>
            <a:schemeClr val="accent1">
              <a:lumMod val="50000"/>
              <a:lumOff val="50000"/>
            </a:schemeClr>
          </a:solidFill>
          <a:ln>
            <a:noFill/>
            <a:headEnd type="none" w="med" len="med"/>
            <a:tailEnd type="none" w="med" len="med"/>
          </a:ln>
          <a:effectLst>
            <a:outerShdw blurRad="50800" dist="38100" dir="8100000" algn="tr" rotWithShape="0">
              <a:prstClr val="black">
                <a:alpha val="40000"/>
              </a:prstClr>
            </a:outerShdw>
          </a:effectLst>
          <a:scene3d>
            <a:camera prst="orthographicFront">
              <a:rot lat="0" lon="0" rev="0"/>
            </a:camera>
            <a:lightRig rig="balanced" dir="t">
              <a:rot lat="0" lon="0" rev="8700000"/>
            </a:lightRig>
          </a:scene3d>
          <a:sp3d>
            <a:bevelT w="190500" h="38100"/>
          </a:sp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solidFill>
                <a:schemeClr val="accent1">
                  <a:lumMod val="50000"/>
                  <a:lumOff val="50000"/>
                </a:schemeClr>
              </a:solidFill>
              <a:ea typeface="Segoe UI" pitchFamily="34" charset="0"/>
              <a:cs typeface="Segoe UI" pitchFamily="34" charset="0"/>
            </a:endParaRPr>
          </a:p>
        </p:txBody>
      </p:sp>
      <p:pic>
        <p:nvPicPr>
          <p:cNvPr id="4" name="Picture 3">
            <a:extLst>
              <a:ext uri="{FF2B5EF4-FFF2-40B4-BE49-F238E27FC236}">
                <a16:creationId xmlns:a16="http://schemas.microsoft.com/office/drawing/2014/main" id="{37B51BB9-EE68-40C3-B958-36BF01195DB2}"/>
              </a:ext>
            </a:extLst>
          </p:cNvPr>
          <p:cNvPicPr>
            <a:picLocks noChangeAspect="1"/>
          </p:cNvPicPr>
          <p:nvPr/>
        </p:nvPicPr>
        <p:blipFill>
          <a:blip r:embed="rId6"/>
          <a:stretch>
            <a:fillRect/>
          </a:stretch>
        </p:blipFill>
        <p:spPr>
          <a:xfrm>
            <a:off x="4762908" y="2870145"/>
            <a:ext cx="7074264" cy="374669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263031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wipe(left)">
                                      <p:cBhvr>
                                        <p:cTn id="7" dur="500"/>
                                        <p:tgtEl>
                                          <p:spTgt spid="1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
                                            <p:txEl>
                                              <p:pRg st="2" end="2"/>
                                            </p:txEl>
                                          </p:spTgt>
                                        </p:tgtEl>
                                        <p:attrNameLst>
                                          <p:attrName>style.visibility</p:attrName>
                                        </p:attrNameLst>
                                      </p:cBhvr>
                                      <p:to>
                                        <p:strVal val="visible"/>
                                      </p:to>
                                    </p:set>
                                    <p:animEffect transition="in" filter="wipe(left)">
                                      <p:cBhvr>
                                        <p:cTn id="12" dur="500"/>
                                        <p:tgtEl>
                                          <p:spTgt spid="1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0">
                                            <p:txEl>
                                              <p:pRg st="3" end="3"/>
                                            </p:txEl>
                                          </p:spTgt>
                                        </p:tgtEl>
                                        <p:attrNameLst>
                                          <p:attrName>style.visibility</p:attrName>
                                        </p:attrNameLst>
                                      </p:cBhvr>
                                      <p:to>
                                        <p:strVal val="visible"/>
                                      </p:to>
                                    </p:set>
                                    <p:animEffect transition="in" filter="wipe(left)">
                                      <p:cBhvr>
                                        <p:cTn id="17" dur="500"/>
                                        <p:tgtEl>
                                          <p:spTgt spid="1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565027"/>
          </a:xfrm>
        </p:spPr>
        <p:txBody>
          <a:bodyPr/>
          <a:lstStyle/>
          <a:p>
            <a:r>
              <a:rPr lang="en-US" sz="4000" dirty="0"/>
              <a:t>Configure Azure AD Authentication for a storage account </a:t>
            </a:r>
          </a:p>
        </p:txBody>
      </p:sp>
      <p:sp>
        <p:nvSpPr>
          <p:cNvPr id="10" name="Text Placeholder 5">
            <a:extLst>
              <a:ext uri="{FF2B5EF4-FFF2-40B4-BE49-F238E27FC236}">
                <a16:creationId xmlns:a16="http://schemas.microsoft.com/office/drawing/2014/main" id="{B9313D72-8B64-420A-9717-082D91E5B525}"/>
              </a:ext>
            </a:extLst>
          </p:cNvPr>
          <p:cNvSpPr txBox="1">
            <a:spLocks/>
          </p:cNvSpPr>
          <p:nvPr/>
        </p:nvSpPr>
        <p:spPr>
          <a:xfrm>
            <a:off x="600855" y="1788568"/>
            <a:ext cx="11237870" cy="1994392"/>
          </a:xfrm>
          <a:prstGeom prst="rect">
            <a:avLst/>
          </a:prstGeom>
        </p:spPr>
        <p:txBody>
          <a:bodyPr vert="horz" wrap="square" lIns="146304" tIns="91440" rIns="146304" bIns="91440" rtlCol="0">
            <a:spAutoFit/>
          </a:bodyPr>
          <a:lstStyle>
            <a:lvl1pPr marL="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3600" kern="1200" spc="0" baseline="0">
                <a:gradFill>
                  <a:gsLst>
                    <a:gs pos="1250">
                      <a:schemeClr val="tx1"/>
                    </a:gs>
                    <a:gs pos="100000">
                      <a:schemeClr val="tx1"/>
                    </a:gs>
                  </a:gsLst>
                  <a:lin ang="5400000" scaled="0"/>
                </a:gradFill>
                <a:latin typeface="+mj-lt"/>
                <a:ea typeface="+mn-ea"/>
                <a:cs typeface="+mn-cs"/>
              </a:defRPr>
            </a:lvl1pPr>
            <a:lvl2pPr marL="2286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800" kern="1200" spc="0" baseline="0">
                <a:gradFill>
                  <a:gsLst>
                    <a:gs pos="1250">
                      <a:schemeClr val="tx1"/>
                    </a:gs>
                    <a:gs pos="100000">
                      <a:schemeClr val="tx1"/>
                    </a:gs>
                  </a:gsLst>
                  <a:lin ang="5400000" scaled="0"/>
                </a:gradFill>
                <a:latin typeface="+mn-lt"/>
                <a:ea typeface="+mn-ea"/>
                <a:cs typeface="+mn-cs"/>
              </a:defRPr>
            </a:lvl2pPr>
            <a:lvl3pPr marL="4572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400" kern="1200" spc="0" baseline="0">
                <a:gradFill>
                  <a:gsLst>
                    <a:gs pos="1250">
                      <a:schemeClr val="tx1"/>
                    </a:gs>
                    <a:gs pos="100000">
                      <a:schemeClr val="tx1"/>
                    </a:gs>
                  </a:gsLst>
                  <a:lin ang="5400000" scaled="0"/>
                </a:gradFill>
                <a:latin typeface="+mn-lt"/>
                <a:ea typeface="+mn-ea"/>
                <a:cs typeface="+mn-cs"/>
              </a:defRPr>
            </a:lvl3pPr>
            <a:lvl4pPr marL="6858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4pPr>
            <a:lvl5pPr marL="9144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buFont typeface="+mj-lt"/>
              <a:buAutoNum type="arabicPeriod"/>
            </a:pPr>
            <a:r>
              <a:rPr lang="en-US" sz="2800" dirty="0">
                <a:hlinkClick r:id="rId3"/>
              </a:rPr>
              <a:t>Managed Identity</a:t>
            </a:r>
            <a:endParaRPr lang="en-US" sz="2800" dirty="0"/>
          </a:p>
          <a:p>
            <a:pPr marL="514350" indent="-514350">
              <a:buFont typeface="+mj-lt"/>
              <a:buAutoNum type="arabicPeriod"/>
            </a:pPr>
            <a:r>
              <a:rPr lang="en-US" sz="2800" dirty="0"/>
              <a:t>Authenticate a </a:t>
            </a:r>
            <a:r>
              <a:rPr lang="en-US" sz="2800" dirty="0">
                <a:hlinkClick r:id="rId4"/>
              </a:rPr>
              <a:t>Service Principal</a:t>
            </a:r>
            <a:endParaRPr lang="en-US" sz="2800" dirty="0"/>
          </a:p>
          <a:p>
            <a:pPr marL="514350" indent="-514350">
              <a:buFont typeface="+mj-lt"/>
              <a:buAutoNum type="arabicPeriod"/>
            </a:pPr>
            <a:r>
              <a:rPr lang="en-US" sz="2800" dirty="0"/>
              <a:t>From a </a:t>
            </a:r>
            <a:r>
              <a:rPr lang="en-US" sz="2800" dirty="0">
                <a:hlinkClick r:id="rId5"/>
              </a:rPr>
              <a:t>client Application</a:t>
            </a:r>
            <a:endParaRPr lang="en-US" sz="2800" dirty="0"/>
          </a:p>
          <a:p>
            <a:pPr marL="514350" indent="-514350">
              <a:buFont typeface="+mj-lt"/>
              <a:buAutoNum type="arabicPeriod"/>
            </a:pPr>
            <a:endParaRPr lang="en-US" sz="2800" dirty="0"/>
          </a:p>
        </p:txBody>
      </p:sp>
      <p:sp>
        <p:nvSpPr>
          <p:cNvPr id="2" name="Diamond 1">
            <a:extLst>
              <a:ext uri="{FF2B5EF4-FFF2-40B4-BE49-F238E27FC236}">
                <a16:creationId xmlns:a16="http://schemas.microsoft.com/office/drawing/2014/main" id="{7F1D7557-7B77-44DD-B940-4EDF63B3F581}"/>
              </a:ext>
            </a:extLst>
          </p:cNvPr>
          <p:cNvSpPr/>
          <p:nvPr/>
        </p:nvSpPr>
        <p:spPr bwMode="auto">
          <a:xfrm>
            <a:off x="11549270" y="377687"/>
            <a:ext cx="287902" cy="462602"/>
          </a:xfrm>
          <a:prstGeom prst="diamond">
            <a:avLst/>
          </a:prstGeom>
          <a:solidFill>
            <a:schemeClr val="accent1">
              <a:lumMod val="50000"/>
              <a:lumOff val="50000"/>
            </a:schemeClr>
          </a:solidFill>
          <a:ln>
            <a:noFill/>
            <a:headEnd type="none" w="med" len="med"/>
            <a:tailEnd type="none" w="med" len="med"/>
          </a:ln>
          <a:effectLst>
            <a:outerShdw blurRad="50800" dist="38100" dir="8100000" algn="tr" rotWithShape="0">
              <a:prstClr val="black">
                <a:alpha val="40000"/>
              </a:prstClr>
            </a:outerShdw>
          </a:effectLst>
          <a:scene3d>
            <a:camera prst="orthographicFront">
              <a:rot lat="0" lon="0" rev="0"/>
            </a:camera>
            <a:lightRig rig="balanced" dir="t">
              <a:rot lat="0" lon="0" rev="8700000"/>
            </a:lightRig>
          </a:scene3d>
          <a:sp3d>
            <a:bevelT w="190500" h="38100"/>
          </a:sp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solidFill>
                <a:schemeClr val="accent1">
                  <a:lumMod val="50000"/>
                  <a:lumOff val="50000"/>
                </a:schemeClr>
              </a:solidFill>
              <a:ea typeface="Segoe UI" pitchFamily="34" charset="0"/>
              <a:cs typeface="Segoe UI" pitchFamily="34" charset="0"/>
            </a:endParaRPr>
          </a:p>
        </p:txBody>
      </p:sp>
      <p:sp>
        <p:nvSpPr>
          <p:cNvPr id="6" name="TextBox 5">
            <a:extLst>
              <a:ext uri="{FF2B5EF4-FFF2-40B4-BE49-F238E27FC236}">
                <a16:creationId xmlns:a16="http://schemas.microsoft.com/office/drawing/2014/main" id="{54593048-67B1-4590-B3C4-DE012EE2509D}"/>
              </a:ext>
            </a:extLst>
          </p:cNvPr>
          <p:cNvSpPr txBox="1"/>
          <p:nvPr/>
        </p:nvSpPr>
        <p:spPr>
          <a:xfrm>
            <a:off x="1290476" y="3801536"/>
            <a:ext cx="7534869" cy="1477328"/>
          </a:xfrm>
          <a:prstGeom prst="rect">
            <a:avLst/>
          </a:prstGeom>
          <a:solidFill>
            <a:schemeClr val="bg1"/>
          </a:solidFill>
          <a:effectLst>
            <a:outerShdw blurRad="50800" dist="38100" dir="8100000" algn="tr" rotWithShape="0">
              <a:prstClr val="black">
                <a:alpha val="40000"/>
              </a:prstClr>
            </a:outerShdw>
          </a:effectLst>
        </p:spPr>
        <p:txBody>
          <a:bodyPr wrap="square">
            <a:spAutoFit/>
          </a:bodyPr>
          <a:lstStyle/>
          <a:p>
            <a:r>
              <a:rPr lang="en-US" dirty="0" err="1">
                <a:solidFill>
                  <a:schemeClr val="accent2">
                    <a:lumMod val="60000"/>
                    <a:lumOff val="40000"/>
                  </a:schemeClr>
                </a:solidFill>
              </a:rPr>
              <a:t>az</a:t>
            </a:r>
            <a:r>
              <a:rPr lang="en-US" dirty="0">
                <a:solidFill>
                  <a:schemeClr val="accent2">
                    <a:lumMod val="60000"/>
                    <a:lumOff val="40000"/>
                  </a:schemeClr>
                </a:solidFill>
              </a:rPr>
              <a:t> ad </a:t>
            </a:r>
            <a:r>
              <a:rPr lang="en-US" dirty="0" err="1">
                <a:solidFill>
                  <a:schemeClr val="accent2">
                    <a:lumMod val="60000"/>
                    <a:lumOff val="40000"/>
                  </a:schemeClr>
                </a:solidFill>
              </a:rPr>
              <a:t>sp</a:t>
            </a:r>
            <a:r>
              <a:rPr lang="en-US" dirty="0">
                <a:solidFill>
                  <a:schemeClr val="accent2">
                    <a:lumMod val="60000"/>
                    <a:lumOff val="40000"/>
                  </a:schemeClr>
                </a:solidFill>
              </a:rPr>
              <a:t> create-for-</a:t>
            </a:r>
            <a:r>
              <a:rPr lang="en-US" dirty="0" err="1">
                <a:solidFill>
                  <a:schemeClr val="accent2">
                    <a:lumMod val="60000"/>
                    <a:lumOff val="40000"/>
                  </a:schemeClr>
                </a:solidFill>
              </a:rPr>
              <a:t>rbac</a:t>
            </a:r>
            <a:r>
              <a:rPr lang="en-US" dirty="0">
                <a:solidFill>
                  <a:schemeClr val="accent2">
                    <a:lumMod val="60000"/>
                    <a:lumOff val="40000"/>
                  </a:schemeClr>
                </a:solidFill>
              </a:rPr>
              <a:t> \</a:t>
            </a:r>
          </a:p>
          <a:p>
            <a:r>
              <a:rPr lang="en-US" dirty="0"/>
              <a:t>   </a:t>
            </a:r>
            <a:r>
              <a:rPr lang="en-US" dirty="0">
                <a:solidFill>
                  <a:schemeClr val="accent5">
                    <a:lumMod val="75000"/>
                  </a:schemeClr>
                </a:solidFill>
              </a:rPr>
              <a:t> --name </a:t>
            </a:r>
            <a:r>
              <a:rPr lang="en-US" dirty="0">
                <a:solidFill>
                  <a:srgbClr val="C00000"/>
                </a:solidFill>
              </a:rPr>
              <a:t>&lt;service-principal&gt; </a:t>
            </a:r>
            <a:r>
              <a:rPr lang="en-US" dirty="0"/>
              <a:t>\</a:t>
            </a:r>
          </a:p>
          <a:p>
            <a:r>
              <a:rPr lang="en-US" dirty="0">
                <a:solidFill>
                  <a:schemeClr val="accent5">
                    <a:lumMod val="75000"/>
                  </a:schemeClr>
                </a:solidFill>
              </a:rPr>
              <a:t>    --role </a:t>
            </a:r>
            <a:r>
              <a:rPr lang="en-US" dirty="0">
                <a:solidFill>
                  <a:srgbClr val="C00000"/>
                </a:solidFill>
              </a:rPr>
              <a:t>"Storage Blob Data Reader" \</a:t>
            </a:r>
          </a:p>
          <a:p>
            <a:r>
              <a:rPr lang="en-US" dirty="0"/>
              <a:t>    </a:t>
            </a:r>
            <a:r>
              <a:rPr lang="en-US" dirty="0">
                <a:solidFill>
                  <a:schemeClr val="accent5">
                    <a:lumMod val="75000"/>
                  </a:schemeClr>
                </a:solidFill>
              </a:rPr>
              <a:t>--scopes </a:t>
            </a:r>
            <a:r>
              <a:rPr lang="en-US" dirty="0"/>
              <a:t>/subscriptions</a:t>
            </a:r>
            <a:r>
              <a:rPr lang="en-US" dirty="0">
                <a:solidFill>
                  <a:srgbClr val="C00000"/>
                </a:solidFill>
              </a:rPr>
              <a:t>/&lt;subscription&gt;/</a:t>
            </a:r>
            <a:r>
              <a:rPr lang="en-US" dirty="0" err="1"/>
              <a:t>resourceGroups</a:t>
            </a:r>
            <a:r>
              <a:rPr lang="en-US" dirty="0">
                <a:solidFill>
                  <a:srgbClr val="C00000"/>
                </a:solidFill>
              </a:rPr>
              <a:t>/&lt;resource-group&gt;</a:t>
            </a:r>
            <a:r>
              <a:rPr lang="en-US" dirty="0"/>
              <a:t>/providers/</a:t>
            </a:r>
            <a:r>
              <a:rPr lang="en-US" dirty="0" err="1"/>
              <a:t>Microsoft.Storage</a:t>
            </a:r>
            <a:r>
              <a:rPr lang="en-US" dirty="0"/>
              <a:t>/</a:t>
            </a:r>
            <a:r>
              <a:rPr lang="en-US" dirty="0" err="1"/>
              <a:t>storageAccounts</a:t>
            </a:r>
            <a:r>
              <a:rPr lang="en-US" dirty="0"/>
              <a:t>/</a:t>
            </a:r>
            <a:r>
              <a:rPr lang="en-US" dirty="0">
                <a:solidFill>
                  <a:srgbClr val="C00000"/>
                </a:solidFill>
              </a:rPr>
              <a:t>&lt;storage-account&gt;</a:t>
            </a:r>
          </a:p>
        </p:txBody>
      </p:sp>
    </p:spTree>
    <p:extLst>
      <p:ext uri="{BB962C8B-B14F-4D97-AF65-F5344CB8AC3E}">
        <p14:creationId xmlns:p14="http://schemas.microsoft.com/office/powerpoint/2010/main" val="2728749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wipe(left)">
                                      <p:cBhvr>
                                        <p:cTn id="7" dur="500"/>
                                        <p:tgtEl>
                                          <p:spTgt spid="1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
                                            <p:txEl>
                                              <p:pRg st="2" end="2"/>
                                            </p:txEl>
                                          </p:spTgt>
                                        </p:tgtEl>
                                        <p:attrNameLst>
                                          <p:attrName>style.visibility</p:attrName>
                                        </p:attrNameLst>
                                      </p:cBhvr>
                                      <p:to>
                                        <p:strVal val="visible"/>
                                      </p:to>
                                    </p:set>
                                    <p:animEffect transition="in" filter="wipe(left)">
                                      <p:cBhvr>
                                        <p:cTn id="12" dur="5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565027"/>
          </a:xfrm>
        </p:spPr>
        <p:txBody>
          <a:bodyPr/>
          <a:lstStyle/>
          <a:p>
            <a:r>
              <a:rPr lang="en-US" sz="4000" dirty="0"/>
              <a:t>Configure Storage Tiers for Azure blobs </a:t>
            </a:r>
          </a:p>
        </p:txBody>
      </p:sp>
      <p:sp>
        <p:nvSpPr>
          <p:cNvPr id="10" name="Text Placeholder 5">
            <a:extLst>
              <a:ext uri="{FF2B5EF4-FFF2-40B4-BE49-F238E27FC236}">
                <a16:creationId xmlns:a16="http://schemas.microsoft.com/office/drawing/2014/main" id="{B9313D72-8B64-420A-9717-082D91E5B525}"/>
              </a:ext>
            </a:extLst>
          </p:cNvPr>
          <p:cNvSpPr txBox="1">
            <a:spLocks/>
          </p:cNvSpPr>
          <p:nvPr/>
        </p:nvSpPr>
        <p:spPr>
          <a:xfrm>
            <a:off x="599302" y="1359077"/>
            <a:ext cx="11237870" cy="3890296"/>
          </a:xfrm>
          <a:prstGeom prst="rect">
            <a:avLst/>
          </a:prstGeom>
        </p:spPr>
        <p:txBody>
          <a:bodyPr vert="horz" wrap="square" lIns="146304" tIns="91440" rIns="146304" bIns="91440" rtlCol="0">
            <a:spAutoFit/>
          </a:bodyPr>
          <a:lstStyle>
            <a:lvl1pPr marL="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3600" kern="1200" spc="0" baseline="0">
                <a:gradFill>
                  <a:gsLst>
                    <a:gs pos="1250">
                      <a:schemeClr val="tx1"/>
                    </a:gs>
                    <a:gs pos="100000">
                      <a:schemeClr val="tx1"/>
                    </a:gs>
                  </a:gsLst>
                  <a:lin ang="5400000" scaled="0"/>
                </a:gradFill>
                <a:latin typeface="+mj-lt"/>
                <a:ea typeface="+mn-ea"/>
                <a:cs typeface="+mn-cs"/>
              </a:defRPr>
            </a:lvl1pPr>
            <a:lvl2pPr marL="2286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800" kern="1200" spc="0" baseline="0">
                <a:gradFill>
                  <a:gsLst>
                    <a:gs pos="1250">
                      <a:schemeClr val="tx1"/>
                    </a:gs>
                    <a:gs pos="100000">
                      <a:schemeClr val="tx1"/>
                    </a:gs>
                  </a:gsLst>
                  <a:lin ang="5400000" scaled="0"/>
                </a:gradFill>
                <a:latin typeface="+mn-lt"/>
                <a:ea typeface="+mn-ea"/>
                <a:cs typeface="+mn-cs"/>
              </a:defRPr>
            </a:lvl2pPr>
            <a:lvl3pPr marL="4572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400" kern="1200" spc="0" baseline="0">
                <a:gradFill>
                  <a:gsLst>
                    <a:gs pos="1250">
                      <a:schemeClr val="tx1"/>
                    </a:gs>
                    <a:gs pos="100000">
                      <a:schemeClr val="tx1"/>
                    </a:gs>
                  </a:gsLst>
                  <a:lin ang="5400000" scaled="0"/>
                </a:gradFill>
                <a:latin typeface="+mn-lt"/>
                <a:ea typeface="+mn-ea"/>
                <a:cs typeface="+mn-cs"/>
              </a:defRPr>
            </a:lvl3pPr>
            <a:lvl4pPr marL="6858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4pPr>
            <a:lvl5pPr marL="9144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buFont typeface="+mj-lt"/>
              <a:buAutoNum type="arabicPeriod"/>
            </a:pPr>
            <a:r>
              <a:rPr lang="en-US" sz="2800" dirty="0"/>
              <a:t>Available Access Tiers</a:t>
            </a:r>
          </a:p>
          <a:p>
            <a:pPr marL="514350" indent="-514350">
              <a:buFont typeface="+mj-lt"/>
              <a:buAutoNum type="arabicPeriod"/>
            </a:pPr>
            <a:r>
              <a:rPr lang="en-US" sz="2800" dirty="0"/>
              <a:t>Considerations</a:t>
            </a:r>
          </a:p>
          <a:p>
            <a:pPr marL="514350" indent="-514350">
              <a:buFont typeface="+mj-lt"/>
              <a:buAutoNum type="arabicPeriod"/>
            </a:pPr>
            <a:r>
              <a:rPr lang="en-US" sz="2800" dirty="0">
                <a:hlinkClick r:id="rId3"/>
              </a:rPr>
              <a:t>Support</a:t>
            </a:r>
            <a:endParaRPr lang="en-US" sz="2800" dirty="0"/>
          </a:p>
          <a:p>
            <a:pPr marL="514350" indent="-514350">
              <a:buFont typeface="+mj-lt"/>
              <a:buAutoNum type="arabicPeriod"/>
            </a:pPr>
            <a:r>
              <a:rPr lang="en-US" sz="2800" dirty="0">
                <a:hlinkClick r:id="rId4"/>
              </a:rPr>
              <a:t>Automate access tiers</a:t>
            </a:r>
            <a:r>
              <a:rPr lang="en-US" sz="2800" dirty="0"/>
              <a:t> lifecycle</a:t>
            </a:r>
          </a:p>
          <a:p>
            <a:pPr marL="514350" indent="-514350">
              <a:buFont typeface="+mj-lt"/>
              <a:buAutoNum type="arabicPeriod"/>
            </a:pPr>
            <a:endParaRPr lang="en-US" sz="2800" dirty="0"/>
          </a:p>
          <a:p>
            <a:pPr marL="514350" indent="-514350">
              <a:buFont typeface="+mj-lt"/>
              <a:buAutoNum type="arabicPeriod"/>
            </a:pPr>
            <a:endParaRPr lang="en-US" sz="2800" dirty="0"/>
          </a:p>
          <a:p>
            <a:pPr marL="514350" indent="-514350">
              <a:buFont typeface="+mj-lt"/>
              <a:buAutoNum type="arabicPeriod"/>
            </a:pPr>
            <a:endParaRPr lang="en-US" sz="2800" dirty="0"/>
          </a:p>
          <a:p>
            <a:pPr marL="514350" indent="-514350">
              <a:buFont typeface="+mj-lt"/>
              <a:buAutoNum type="arabicPeriod"/>
            </a:pPr>
            <a:endParaRPr lang="en-US" sz="2800" dirty="0"/>
          </a:p>
        </p:txBody>
      </p:sp>
      <p:sp>
        <p:nvSpPr>
          <p:cNvPr id="2" name="Diamond 1">
            <a:extLst>
              <a:ext uri="{FF2B5EF4-FFF2-40B4-BE49-F238E27FC236}">
                <a16:creationId xmlns:a16="http://schemas.microsoft.com/office/drawing/2014/main" id="{7F1D7557-7B77-44DD-B940-4EDF63B3F581}"/>
              </a:ext>
            </a:extLst>
          </p:cNvPr>
          <p:cNvSpPr/>
          <p:nvPr/>
        </p:nvSpPr>
        <p:spPr bwMode="auto">
          <a:xfrm>
            <a:off x="11549270" y="377687"/>
            <a:ext cx="287902" cy="462602"/>
          </a:xfrm>
          <a:prstGeom prst="diamond">
            <a:avLst/>
          </a:prstGeom>
          <a:solidFill>
            <a:schemeClr val="accent1">
              <a:lumMod val="50000"/>
              <a:lumOff val="50000"/>
            </a:schemeClr>
          </a:solidFill>
          <a:ln>
            <a:noFill/>
            <a:headEnd type="none" w="med" len="med"/>
            <a:tailEnd type="none" w="med" len="med"/>
          </a:ln>
          <a:effectLst>
            <a:outerShdw blurRad="50800" dist="38100" dir="8100000" algn="tr" rotWithShape="0">
              <a:prstClr val="black">
                <a:alpha val="40000"/>
              </a:prstClr>
            </a:outerShdw>
          </a:effectLst>
          <a:scene3d>
            <a:camera prst="orthographicFront">
              <a:rot lat="0" lon="0" rev="0"/>
            </a:camera>
            <a:lightRig rig="balanced" dir="t">
              <a:rot lat="0" lon="0" rev="8700000"/>
            </a:lightRig>
          </a:scene3d>
          <a:sp3d>
            <a:bevelT w="190500" h="38100"/>
          </a:sp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solidFill>
                <a:schemeClr val="accent1">
                  <a:lumMod val="50000"/>
                  <a:lumOff val="50000"/>
                </a:schemeClr>
              </a:solidFill>
              <a:ea typeface="Segoe UI" pitchFamily="34" charset="0"/>
              <a:cs typeface="Segoe UI" pitchFamily="34" charset="0"/>
            </a:endParaRPr>
          </a:p>
        </p:txBody>
      </p:sp>
      <p:sp>
        <p:nvSpPr>
          <p:cNvPr id="6" name="TextBox 5">
            <a:extLst>
              <a:ext uri="{FF2B5EF4-FFF2-40B4-BE49-F238E27FC236}">
                <a16:creationId xmlns:a16="http://schemas.microsoft.com/office/drawing/2014/main" id="{CE6A5973-059F-4279-B5A4-B8B82C7A728A}"/>
              </a:ext>
            </a:extLst>
          </p:cNvPr>
          <p:cNvSpPr txBox="1"/>
          <p:nvPr/>
        </p:nvSpPr>
        <p:spPr>
          <a:xfrm>
            <a:off x="207817" y="5890598"/>
            <a:ext cx="8512081" cy="369332"/>
          </a:xfrm>
          <a:prstGeom prst="rect">
            <a:avLst/>
          </a:prstGeom>
          <a:noFill/>
        </p:spPr>
        <p:txBody>
          <a:bodyPr wrap="square">
            <a:spAutoFit/>
          </a:bodyPr>
          <a:lstStyle/>
          <a:p>
            <a:r>
              <a:rPr lang="en-US" dirty="0">
                <a:hlinkClick r:id="rId5"/>
              </a:rPr>
              <a:t>https://docs.microsoft.com/en-us/azure/storage/blobs/storage-blob-storage-tiers</a:t>
            </a:r>
            <a:r>
              <a:rPr lang="en-US" dirty="0"/>
              <a:t> </a:t>
            </a:r>
          </a:p>
        </p:txBody>
      </p:sp>
      <p:pic>
        <p:nvPicPr>
          <p:cNvPr id="5" name="Picture 4">
            <a:extLst>
              <a:ext uri="{FF2B5EF4-FFF2-40B4-BE49-F238E27FC236}">
                <a16:creationId xmlns:a16="http://schemas.microsoft.com/office/drawing/2014/main" id="{D7192200-439B-4BA9-9046-70D9CD37D05E}"/>
              </a:ext>
            </a:extLst>
          </p:cNvPr>
          <p:cNvPicPr>
            <a:picLocks noChangeAspect="1"/>
          </p:cNvPicPr>
          <p:nvPr/>
        </p:nvPicPr>
        <p:blipFill>
          <a:blip r:embed="rId6"/>
          <a:stretch>
            <a:fillRect/>
          </a:stretch>
        </p:blipFill>
        <p:spPr>
          <a:xfrm>
            <a:off x="6368422" y="1272809"/>
            <a:ext cx="5324799" cy="444890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7171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wipe(left)">
                                      <p:cBhvr>
                                        <p:cTn id="7" dur="500"/>
                                        <p:tgtEl>
                                          <p:spTgt spid="1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
                                            <p:txEl>
                                              <p:pRg st="2" end="2"/>
                                            </p:txEl>
                                          </p:spTgt>
                                        </p:tgtEl>
                                        <p:attrNameLst>
                                          <p:attrName>style.visibility</p:attrName>
                                        </p:attrNameLst>
                                      </p:cBhvr>
                                      <p:to>
                                        <p:strVal val="visible"/>
                                      </p:to>
                                    </p:set>
                                    <p:animEffect transition="in" filter="wipe(left)">
                                      <p:cBhvr>
                                        <p:cTn id="12" dur="500"/>
                                        <p:tgtEl>
                                          <p:spTgt spid="10">
                                            <p:txEl>
                                              <p:pRg st="2" end="2"/>
                                            </p:txEl>
                                          </p:spTgt>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10">
                                            <p:txEl>
                                              <p:pRg st="3" end="3"/>
                                            </p:txEl>
                                          </p:spTgt>
                                        </p:tgtEl>
                                        <p:attrNameLst>
                                          <p:attrName>style.visibility</p:attrName>
                                        </p:attrNameLst>
                                      </p:cBhvr>
                                      <p:to>
                                        <p:strVal val="visible"/>
                                      </p:to>
                                    </p:set>
                                    <p:animEffect transition="in" filter="wipe(left)">
                                      <p:cBhvr>
                                        <p:cTn id="16" dur="500"/>
                                        <p:tgtEl>
                                          <p:spTgt spid="1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565027"/>
          </a:xfrm>
        </p:spPr>
        <p:txBody>
          <a:bodyPr/>
          <a:lstStyle/>
          <a:p>
            <a:r>
              <a:rPr lang="en-US" sz="4000"/>
              <a:t>Create Azure File Sync Service</a:t>
            </a:r>
          </a:p>
        </p:txBody>
      </p:sp>
      <p:sp>
        <p:nvSpPr>
          <p:cNvPr id="10" name="Text Placeholder 5">
            <a:extLst>
              <a:ext uri="{FF2B5EF4-FFF2-40B4-BE49-F238E27FC236}">
                <a16:creationId xmlns:a16="http://schemas.microsoft.com/office/drawing/2014/main" id="{B9313D72-8B64-420A-9717-082D91E5B525}"/>
              </a:ext>
            </a:extLst>
          </p:cNvPr>
          <p:cNvSpPr txBox="1">
            <a:spLocks/>
          </p:cNvSpPr>
          <p:nvPr/>
        </p:nvSpPr>
        <p:spPr>
          <a:xfrm>
            <a:off x="599302" y="1359077"/>
            <a:ext cx="11237870" cy="4364272"/>
          </a:xfrm>
          <a:prstGeom prst="rect">
            <a:avLst/>
          </a:prstGeom>
        </p:spPr>
        <p:txBody>
          <a:bodyPr vert="horz" wrap="square" lIns="146304" tIns="91440" rIns="146304" bIns="91440" rtlCol="0">
            <a:spAutoFit/>
          </a:bodyPr>
          <a:lstStyle>
            <a:lvl1pPr marL="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3600" kern="1200" spc="0" baseline="0">
                <a:gradFill>
                  <a:gsLst>
                    <a:gs pos="1250">
                      <a:schemeClr val="tx1"/>
                    </a:gs>
                    <a:gs pos="100000">
                      <a:schemeClr val="tx1"/>
                    </a:gs>
                  </a:gsLst>
                  <a:lin ang="5400000" scaled="0"/>
                </a:gradFill>
                <a:latin typeface="+mj-lt"/>
                <a:ea typeface="+mn-ea"/>
                <a:cs typeface="+mn-cs"/>
              </a:defRPr>
            </a:lvl1pPr>
            <a:lvl2pPr marL="2286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800" kern="1200" spc="0" baseline="0">
                <a:gradFill>
                  <a:gsLst>
                    <a:gs pos="1250">
                      <a:schemeClr val="tx1"/>
                    </a:gs>
                    <a:gs pos="100000">
                      <a:schemeClr val="tx1"/>
                    </a:gs>
                  </a:gsLst>
                  <a:lin ang="5400000" scaled="0"/>
                </a:gradFill>
                <a:latin typeface="+mn-lt"/>
                <a:ea typeface="+mn-ea"/>
                <a:cs typeface="+mn-cs"/>
              </a:defRPr>
            </a:lvl2pPr>
            <a:lvl3pPr marL="4572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400" kern="1200" spc="0" baseline="0">
                <a:gradFill>
                  <a:gsLst>
                    <a:gs pos="1250">
                      <a:schemeClr val="tx1"/>
                    </a:gs>
                    <a:gs pos="100000">
                      <a:schemeClr val="tx1"/>
                    </a:gs>
                  </a:gsLst>
                  <a:lin ang="5400000" scaled="0"/>
                </a:gradFill>
                <a:latin typeface="+mn-lt"/>
                <a:ea typeface="+mn-ea"/>
                <a:cs typeface="+mn-cs"/>
              </a:defRPr>
            </a:lvl3pPr>
            <a:lvl4pPr marL="6858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4pPr>
            <a:lvl5pPr marL="9144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a:t>Need Azure File Share - </a:t>
            </a:r>
            <a:r>
              <a:rPr lang="en-US" sz="2800" err="1"/>
              <a:t>prereq</a:t>
            </a:r>
            <a:endParaRPr lang="en-US" sz="2800"/>
          </a:p>
          <a:p>
            <a:pPr marL="514350" indent="-514350">
              <a:buFont typeface="+mj-lt"/>
              <a:buAutoNum type="arabicPeriod"/>
            </a:pPr>
            <a:r>
              <a:rPr lang="en-US" sz="2800"/>
              <a:t>Prepare Windows Server</a:t>
            </a:r>
          </a:p>
          <a:p>
            <a:pPr marL="514350" indent="-514350">
              <a:buFont typeface="+mj-lt"/>
              <a:buAutoNum type="arabicPeriod"/>
            </a:pPr>
            <a:r>
              <a:rPr lang="en-US" sz="2800"/>
              <a:t>Deploy the Storage Sync Service</a:t>
            </a:r>
          </a:p>
          <a:p>
            <a:pPr marL="514350" indent="-514350">
              <a:buFont typeface="+mj-lt"/>
              <a:buAutoNum type="arabicPeriod"/>
            </a:pPr>
            <a:r>
              <a:rPr lang="en-US" sz="2800"/>
              <a:t>Install the Azure File Sync Agent</a:t>
            </a:r>
          </a:p>
          <a:p>
            <a:pPr marL="514350" indent="-514350">
              <a:buFont typeface="+mj-lt"/>
              <a:buAutoNum type="arabicPeriod"/>
            </a:pPr>
            <a:r>
              <a:rPr lang="en-US" sz="2800"/>
              <a:t>Register Server with Service</a:t>
            </a:r>
          </a:p>
          <a:p>
            <a:pPr marL="514350" indent="-514350">
              <a:buFont typeface="+mj-lt"/>
              <a:buAutoNum type="arabicPeriod"/>
            </a:pPr>
            <a:r>
              <a:rPr lang="en-US" sz="2800"/>
              <a:t>Create an </a:t>
            </a:r>
            <a:r>
              <a:rPr lang="en-US" sz="2800">
                <a:hlinkClick r:id="rId3"/>
              </a:rPr>
              <a:t>Azure Sync Group</a:t>
            </a:r>
            <a:r>
              <a:rPr lang="en-US" sz="2800"/>
              <a:t> - read</a:t>
            </a:r>
          </a:p>
          <a:p>
            <a:pPr marL="514350" indent="-514350">
              <a:buFont typeface="+mj-lt"/>
              <a:buAutoNum type="arabicPeriod"/>
            </a:pPr>
            <a:r>
              <a:rPr lang="en-US" sz="2800"/>
              <a:t>Create Server Endpoint</a:t>
            </a:r>
          </a:p>
          <a:p>
            <a:pPr marL="514350" indent="-514350">
              <a:buFont typeface="+mj-lt"/>
              <a:buAutoNum type="arabicPeriod"/>
            </a:pPr>
            <a:endParaRPr lang="en-US" sz="2800"/>
          </a:p>
          <a:p>
            <a:pPr marL="514350" indent="-514350">
              <a:buFont typeface="+mj-lt"/>
              <a:buAutoNum type="arabicPeriod"/>
            </a:pPr>
            <a:endParaRPr lang="en-US" sz="2800"/>
          </a:p>
        </p:txBody>
      </p:sp>
      <p:sp>
        <p:nvSpPr>
          <p:cNvPr id="3" name="Rectangle 2">
            <a:extLst>
              <a:ext uri="{FF2B5EF4-FFF2-40B4-BE49-F238E27FC236}">
                <a16:creationId xmlns:a16="http://schemas.microsoft.com/office/drawing/2014/main" id="{2814FB4B-B30A-4622-BFBD-B5FF216E1398}"/>
              </a:ext>
            </a:extLst>
          </p:cNvPr>
          <p:cNvSpPr/>
          <p:nvPr/>
        </p:nvSpPr>
        <p:spPr>
          <a:xfrm>
            <a:off x="9405416" y="6528224"/>
            <a:ext cx="2431756" cy="369332"/>
          </a:xfrm>
          <a:prstGeom prst="rect">
            <a:avLst/>
          </a:prstGeom>
        </p:spPr>
        <p:txBody>
          <a:bodyPr wrap="none">
            <a:spAutoFit/>
          </a:bodyPr>
          <a:lstStyle/>
          <a:p>
            <a:r>
              <a:rPr lang="en-US">
                <a:hlinkClick r:id="rId4"/>
              </a:rPr>
              <a:t>Deploy Azure File Sync</a:t>
            </a:r>
            <a:endParaRPr lang="en-US"/>
          </a:p>
        </p:txBody>
      </p:sp>
    </p:spTree>
    <p:extLst>
      <p:ext uri="{BB962C8B-B14F-4D97-AF65-F5344CB8AC3E}">
        <p14:creationId xmlns:p14="http://schemas.microsoft.com/office/powerpoint/2010/main" val="14365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2"/>
            <a:ext cx="11237870" cy="853369"/>
          </a:xfrm>
        </p:spPr>
        <p:txBody>
          <a:bodyPr/>
          <a:lstStyle/>
          <a:p>
            <a:r>
              <a:rPr lang="en-US"/>
              <a:t>Configure Azure Files | Azure File Sync</a:t>
            </a:r>
            <a:br>
              <a:rPr lang="en-US"/>
            </a:br>
            <a:br>
              <a:rPr lang="en-US"/>
            </a:br>
            <a:br>
              <a:rPr lang="en-US"/>
            </a:br>
            <a:endParaRPr lang="en-US"/>
          </a:p>
        </p:txBody>
      </p:sp>
      <p:sp>
        <p:nvSpPr>
          <p:cNvPr id="6" name="Text Placeholder 5"/>
          <p:cNvSpPr>
            <a:spLocks noGrp="1"/>
          </p:cNvSpPr>
          <p:nvPr>
            <p:ph type="body" sz="quarter" idx="10"/>
          </p:nvPr>
        </p:nvSpPr>
        <p:spPr>
          <a:xfrm>
            <a:off x="597749" y="1319671"/>
            <a:ext cx="11237870" cy="5176802"/>
          </a:xfrm>
        </p:spPr>
        <p:txBody>
          <a:bodyPr/>
          <a:lstStyle/>
          <a:p>
            <a:r>
              <a:rPr lang="en-US" sz="2800"/>
              <a:t>Azure File Sync Service</a:t>
            </a:r>
          </a:p>
          <a:p>
            <a:r>
              <a:rPr lang="en-US" sz="2800"/>
              <a:t>Supported on</a:t>
            </a:r>
          </a:p>
          <a:p>
            <a:pPr marL="699447" lvl="1" indent="-466298">
              <a:buFont typeface="Arial" panose="020B0604020202020204" pitchFamily="34" charset="0"/>
              <a:buChar char="•"/>
            </a:pPr>
            <a:r>
              <a:rPr lang="en-US" sz="2000"/>
              <a:t>Windows Server 2012R2/16</a:t>
            </a:r>
          </a:p>
          <a:p>
            <a:pPr marL="699447" lvl="1" indent="-466298">
              <a:buFont typeface="Arial" panose="020B0604020202020204" pitchFamily="34" charset="0"/>
              <a:buChar char="•"/>
            </a:pPr>
            <a:r>
              <a:rPr lang="en-US" sz="2000"/>
              <a:t>NTFS Volumes/Compression</a:t>
            </a:r>
          </a:p>
          <a:p>
            <a:pPr marL="699447" lvl="1" indent="-466298">
              <a:buFont typeface="Arial" panose="020B0604020202020204" pitchFamily="34" charset="0"/>
              <a:buChar char="•"/>
            </a:pPr>
            <a:r>
              <a:rPr lang="en-US" sz="2000"/>
              <a:t>DFS with 1.2 Agent</a:t>
            </a:r>
          </a:p>
          <a:p>
            <a:pPr marL="699447" lvl="1" indent="-466298">
              <a:buFont typeface="Arial" panose="020B0604020202020204" pitchFamily="34" charset="0"/>
              <a:buChar char="•"/>
            </a:pPr>
            <a:r>
              <a:rPr lang="en-US" sz="2000"/>
              <a:t>Bitlocker, AIP, AAD RMS, </a:t>
            </a:r>
          </a:p>
          <a:p>
            <a:r>
              <a:rPr lang="en-US" sz="2800"/>
              <a:t>NOT supported</a:t>
            </a:r>
          </a:p>
          <a:p>
            <a:pPr marL="699447" lvl="1" indent="-466298">
              <a:buFont typeface="Arial" panose="020B0604020202020204" pitchFamily="34" charset="0"/>
              <a:buChar char="•"/>
            </a:pPr>
            <a:r>
              <a:rPr lang="en-US" sz="2000"/>
              <a:t>Other file systems period</a:t>
            </a:r>
          </a:p>
          <a:p>
            <a:pPr marL="699447" lvl="1" indent="-466298">
              <a:buFont typeface="Arial" panose="020B0604020202020204" pitchFamily="34" charset="0"/>
              <a:buChar char="•"/>
            </a:pPr>
            <a:r>
              <a:rPr lang="en-US" sz="2000" err="1"/>
              <a:t>Sysprep</a:t>
            </a:r>
            <a:endParaRPr lang="en-US" sz="2000"/>
          </a:p>
          <a:p>
            <a:pPr marL="699447" lvl="1" indent="-466298">
              <a:buFont typeface="Arial" panose="020B0604020202020204" pitchFamily="34" charset="0"/>
              <a:buChar char="•"/>
            </a:pPr>
            <a:r>
              <a:rPr lang="en-US" sz="2000"/>
              <a:t>NTFS EFS</a:t>
            </a:r>
          </a:p>
          <a:p>
            <a:pPr marL="699447" lvl="1" indent="-466298">
              <a:buFont typeface="Arial" panose="020B0604020202020204" pitchFamily="34" charset="0"/>
              <a:buChar char="•"/>
            </a:pPr>
            <a:r>
              <a:rPr lang="en-US" sz="2000"/>
              <a:t>No Other HSM</a:t>
            </a:r>
          </a:p>
          <a:p>
            <a:r>
              <a:rPr lang="en-US" sz="2800"/>
              <a:t>Azure Sync Group</a:t>
            </a:r>
          </a:p>
          <a:p>
            <a:pPr marL="466298" indent="-466298">
              <a:buFont typeface="Arial" panose="020B0604020202020204" pitchFamily="34" charset="0"/>
              <a:buChar char="•"/>
            </a:pPr>
            <a:r>
              <a:rPr lang="en-US" sz="2000"/>
              <a:t>Defines Sync Topology for set of files</a:t>
            </a:r>
          </a:p>
        </p:txBody>
      </p:sp>
      <p:sp>
        <p:nvSpPr>
          <p:cNvPr id="4" name="Rectangle 3">
            <a:extLst>
              <a:ext uri="{FF2B5EF4-FFF2-40B4-BE49-F238E27FC236}">
                <a16:creationId xmlns:a16="http://schemas.microsoft.com/office/drawing/2014/main" id="{37C90E95-6105-4FA6-9687-F780DF63A4DC}"/>
              </a:ext>
            </a:extLst>
          </p:cNvPr>
          <p:cNvSpPr/>
          <p:nvPr/>
        </p:nvSpPr>
        <p:spPr>
          <a:xfrm>
            <a:off x="7493735" y="6505358"/>
            <a:ext cx="4790996" cy="382308"/>
          </a:xfrm>
          <a:prstGeom prst="rect">
            <a:avLst/>
          </a:prstGeom>
        </p:spPr>
        <p:txBody>
          <a:bodyPr wrap="square">
            <a:spAutoFit/>
          </a:bodyPr>
          <a:lstStyle/>
          <a:p>
            <a:r>
              <a:rPr lang="en-US" sz="1836">
                <a:hlinkClick r:id="rId3"/>
              </a:rPr>
              <a:t>aka.ms/azure/files</a:t>
            </a:r>
            <a:r>
              <a:rPr lang="en-US" sz="1836"/>
              <a:t>     </a:t>
            </a:r>
            <a:r>
              <a:rPr lang="en-US" sz="1836">
                <a:hlinkClick r:id="rId4"/>
              </a:rPr>
              <a:t>Deploy Azure File Sync</a:t>
            </a:r>
            <a:r>
              <a:rPr lang="en-US" sz="1836"/>
              <a:t> </a:t>
            </a:r>
          </a:p>
        </p:txBody>
      </p:sp>
      <p:pic>
        <p:nvPicPr>
          <p:cNvPr id="2" name="Picture 1">
            <a:extLst>
              <a:ext uri="{FF2B5EF4-FFF2-40B4-BE49-F238E27FC236}">
                <a16:creationId xmlns:a16="http://schemas.microsoft.com/office/drawing/2014/main" id="{ECA61130-ED65-40C8-B6E9-5A954571BF62}"/>
              </a:ext>
            </a:extLst>
          </p:cNvPr>
          <p:cNvPicPr>
            <a:picLocks noChangeAspect="1"/>
          </p:cNvPicPr>
          <p:nvPr/>
        </p:nvPicPr>
        <p:blipFill>
          <a:blip r:embed="rId5"/>
          <a:stretch>
            <a:fillRect/>
          </a:stretch>
        </p:blipFill>
        <p:spPr>
          <a:xfrm>
            <a:off x="5052320" y="1741046"/>
            <a:ext cx="6847092" cy="4218014"/>
          </a:xfrm>
          <a:prstGeom prst="rect">
            <a:avLst/>
          </a:prstGeom>
        </p:spPr>
      </p:pic>
    </p:spTree>
    <p:extLst>
      <p:ext uri="{BB962C8B-B14F-4D97-AF65-F5344CB8AC3E}">
        <p14:creationId xmlns:p14="http://schemas.microsoft.com/office/powerpoint/2010/main" val="23970035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878930"/>
          </a:xfrm>
        </p:spPr>
        <p:txBody>
          <a:bodyPr/>
          <a:lstStyle/>
          <a:p>
            <a:r>
              <a:rPr lang="en-US" dirty="0"/>
              <a:t>Data Transfer Services</a:t>
            </a:r>
          </a:p>
        </p:txBody>
      </p:sp>
      <p:sp>
        <p:nvSpPr>
          <p:cNvPr id="6" name="Text Placeholder 5"/>
          <p:cNvSpPr>
            <a:spLocks noGrp="1"/>
          </p:cNvSpPr>
          <p:nvPr>
            <p:ph type="body" sz="quarter" idx="10"/>
          </p:nvPr>
        </p:nvSpPr>
        <p:spPr>
          <a:xfrm>
            <a:off x="599302" y="1553160"/>
            <a:ext cx="5230350" cy="5029069"/>
          </a:xfrm>
        </p:spPr>
        <p:txBody>
          <a:bodyPr/>
          <a:lstStyle/>
          <a:p>
            <a:r>
              <a:rPr lang="en-US" sz="3200" dirty="0"/>
              <a:t>Shippable Devices</a:t>
            </a:r>
          </a:p>
          <a:p>
            <a:pPr marL="342900" indent="-342900">
              <a:buFont typeface="Arial" panose="020B0604020202020204" pitchFamily="34" charset="0"/>
              <a:buChar char="•"/>
            </a:pPr>
            <a:r>
              <a:rPr lang="en-US" sz="2800" dirty="0"/>
              <a:t>Data Box Disk | 100GB -50TB</a:t>
            </a:r>
          </a:p>
          <a:p>
            <a:pPr marL="342900" indent="-342900">
              <a:buFont typeface="Arial" panose="020B0604020202020204" pitchFamily="34" charset="0"/>
              <a:buChar char="•"/>
            </a:pPr>
            <a:r>
              <a:rPr lang="en-US" sz="2800" dirty="0"/>
              <a:t>Data Box | 50-500TB</a:t>
            </a:r>
          </a:p>
          <a:p>
            <a:pPr marL="342900" indent="-342900">
              <a:buFont typeface="Arial" panose="020B0604020202020204" pitchFamily="34" charset="0"/>
              <a:buChar char="•"/>
            </a:pPr>
            <a:r>
              <a:rPr lang="en-US" sz="2800" dirty="0"/>
              <a:t>Data Box Heavy | 500TB+</a:t>
            </a:r>
          </a:p>
          <a:p>
            <a:endParaRPr lang="en-US" sz="3200" dirty="0"/>
          </a:p>
          <a:p>
            <a:r>
              <a:rPr lang="en-US" sz="3200" dirty="0"/>
              <a:t>Network Transfer</a:t>
            </a:r>
          </a:p>
          <a:p>
            <a:pPr marL="457200" indent="-457200">
              <a:buFont typeface="Arial" panose="020B0604020202020204" pitchFamily="34" charset="0"/>
              <a:buChar char="•"/>
            </a:pPr>
            <a:r>
              <a:rPr lang="en-US" sz="2800" dirty="0"/>
              <a:t>Storage Explorer</a:t>
            </a:r>
          </a:p>
          <a:p>
            <a:pPr marL="457200" indent="-457200">
              <a:buFont typeface="Arial" panose="020B0604020202020204" pitchFamily="34" charset="0"/>
              <a:buChar char="•"/>
            </a:pPr>
            <a:r>
              <a:rPr lang="en-US" sz="2800" dirty="0"/>
              <a:t>Scripted e.g. AZCOPY</a:t>
            </a:r>
          </a:p>
          <a:p>
            <a:pPr marL="457200" indent="-457200">
              <a:buFont typeface="Arial" panose="020B0604020202020204" pitchFamily="34" charset="0"/>
              <a:buChar char="•"/>
            </a:pPr>
            <a:r>
              <a:rPr lang="en-US" sz="2800" dirty="0"/>
              <a:t>Azure </a:t>
            </a:r>
            <a:r>
              <a:rPr lang="en-US" sz="2800" dirty="0" err="1"/>
              <a:t>DataFactory</a:t>
            </a:r>
            <a:r>
              <a:rPr lang="en-US" sz="2800" dirty="0"/>
              <a:t> - pipeline</a:t>
            </a:r>
          </a:p>
          <a:p>
            <a:pPr marL="457200" indent="-457200">
              <a:buFont typeface="Arial" panose="020B0604020202020204" pitchFamily="34" charset="0"/>
              <a:buChar char="•"/>
            </a:pPr>
            <a:endParaRPr lang="en-US" sz="2800" dirty="0"/>
          </a:p>
        </p:txBody>
      </p:sp>
      <p:sp>
        <p:nvSpPr>
          <p:cNvPr id="2" name="Rectangle 1">
            <a:extLst>
              <a:ext uri="{FF2B5EF4-FFF2-40B4-BE49-F238E27FC236}">
                <a16:creationId xmlns:a16="http://schemas.microsoft.com/office/drawing/2014/main" id="{170E13FA-E351-4AA2-93DE-AF1F11FA9672}"/>
              </a:ext>
            </a:extLst>
          </p:cNvPr>
          <p:cNvSpPr/>
          <p:nvPr/>
        </p:nvSpPr>
        <p:spPr>
          <a:xfrm>
            <a:off x="8665159" y="1182908"/>
            <a:ext cx="3769084" cy="374846"/>
          </a:xfrm>
          <a:prstGeom prst="rect">
            <a:avLst/>
          </a:prstGeom>
        </p:spPr>
        <p:txBody>
          <a:bodyPr wrap="square">
            <a:spAutoFit/>
          </a:bodyPr>
          <a:lstStyle/>
          <a:p>
            <a:r>
              <a:rPr lang="en-US" sz="1836" dirty="0">
                <a:hlinkClick r:id="rId3"/>
              </a:rPr>
              <a:t>Choose Solution </a:t>
            </a:r>
            <a:endParaRPr lang="en-US" sz="1836" dirty="0"/>
          </a:p>
        </p:txBody>
      </p:sp>
      <p:sp>
        <p:nvSpPr>
          <p:cNvPr id="4" name="Rectangle 3">
            <a:extLst>
              <a:ext uri="{FF2B5EF4-FFF2-40B4-BE49-F238E27FC236}">
                <a16:creationId xmlns:a16="http://schemas.microsoft.com/office/drawing/2014/main" id="{1AC6A7FE-6E27-4713-A039-47AFD4AA43E4}"/>
              </a:ext>
            </a:extLst>
          </p:cNvPr>
          <p:cNvSpPr/>
          <p:nvPr/>
        </p:nvSpPr>
        <p:spPr>
          <a:xfrm>
            <a:off x="722313" y="6212897"/>
            <a:ext cx="6216650" cy="461665"/>
          </a:xfrm>
          <a:prstGeom prst="rect">
            <a:avLst/>
          </a:prstGeom>
        </p:spPr>
        <p:txBody>
          <a:bodyPr>
            <a:spAutoFit/>
          </a:bodyPr>
          <a:lstStyle/>
          <a:p>
            <a:r>
              <a:rPr lang="en-US" sz="2400" dirty="0">
                <a:hlinkClick r:id="rId4"/>
              </a:rPr>
              <a:t>Read Selecting a Data Transfer Solution</a:t>
            </a:r>
            <a:endParaRPr lang="en-US" sz="2400" dirty="0"/>
          </a:p>
        </p:txBody>
      </p:sp>
    </p:spTree>
    <p:extLst>
      <p:ext uri="{BB962C8B-B14F-4D97-AF65-F5344CB8AC3E}">
        <p14:creationId xmlns:p14="http://schemas.microsoft.com/office/powerpoint/2010/main" val="2930083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70E13FA-E351-4AA2-93DE-AF1F11FA9672}"/>
              </a:ext>
            </a:extLst>
          </p:cNvPr>
          <p:cNvSpPr/>
          <p:nvPr/>
        </p:nvSpPr>
        <p:spPr>
          <a:xfrm>
            <a:off x="8665159" y="1182908"/>
            <a:ext cx="3769084" cy="374846"/>
          </a:xfrm>
          <a:prstGeom prst="rect">
            <a:avLst/>
          </a:prstGeom>
        </p:spPr>
        <p:txBody>
          <a:bodyPr wrap="square">
            <a:spAutoFit/>
          </a:bodyPr>
          <a:lstStyle/>
          <a:p>
            <a:r>
              <a:rPr lang="en-US" sz="1836" dirty="0">
                <a:hlinkClick r:id="rId3"/>
              </a:rPr>
              <a:t>Choose Solution </a:t>
            </a:r>
            <a:endParaRPr lang="en-US" sz="1836" dirty="0"/>
          </a:p>
        </p:txBody>
      </p:sp>
      <p:sp>
        <p:nvSpPr>
          <p:cNvPr id="4" name="Rectangle 3">
            <a:extLst>
              <a:ext uri="{FF2B5EF4-FFF2-40B4-BE49-F238E27FC236}">
                <a16:creationId xmlns:a16="http://schemas.microsoft.com/office/drawing/2014/main" id="{1AC6A7FE-6E27-4713-A039-47AFD4AA43E4}"/>
              </a:ext>
            </a:extLst>
          </p:cNvPr>
          <p:cNvSpPr/>
          <p:nvPr/>
        </p:nvSpPr>
        <p:spPr>
          <a:xfrm>
            <a:off x="722313" y="6212897"/>
            <a:ext cx="6216650" cy="461665"/>
          </a:xfrm>
          <a:prstGeom prst="rect">
            <a:avLst/>
          </a:prstGeom>
        </p:spPr>
        <p:txBody>
          <a:bodyPr>
            <a:spAutoFit/>
          </a:bodyPr>
          <a:lstStyle/>
          <a:p>
            <a:r>
              <a:rPr lang="en-US" sz="2400" dirty="0">
                <a:hlinkClick r:id="rId4"/>
              </a:rPr>
              <a:t>Read Selecting a Data Transfer Solution</a:t>
            </a:r>
            <a:endParaRPr lang="en-US" sz="2400" dirty="0"/>
          </a:p>
        </p:txBody>
      </p:sp>
      <p:pic>
        <p:nvPicPr>
          <p:cNvPr id="5" name="Picture 4">
            <a:extLst>
              <a:ext uri="{FF2B5EF4-FFF2-40B4-BE49-F238E27FC236}">
                <a16:creationId xmlns:a16="http://schemas.microsoft.com/office/drawing/2014/main" id="{47776B45-3D09-4D9C-BDC6-23CD08EFF01F}"/>
              </a:ext>
            </a:extLst>
          </p:cNvPr>
          <p:cNvPicPr>
            <a:picLocks noChangeAspect="1"/>
          </p:cNvPicPr>
          <p:nvPr/>
        </p:nvPicPr>
        <p:blipFill>
          <a:blip r:embed="rId5"/>
          <a:stretch>
            <a:fillRect/>
          </a:stretch>
        </p:blipFill>
        <p:spPr>
          <a:xfrm>
            <a:off x="304799" y="-49637"/>
            <a:ext cx="12092317" cy="7044162"/>
          </a:xfrm>
          <a:prstGeom prst="rect">
            <a:avLst/>
          </a:prstGeom>
        </p:spPr>
      </p:pic>
    </p:spTree>
    <p:extLst>
      <p:ext uri="{BB962C8B-B14F-4D97-AF65-F5344CB8AC3E}">
        <p14:creationId xmlns:p14="http://schemas.microsoft.com/office/powerpoint/2010/main" val="34459600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878930"/>
          </a:xfrm>
        </p:spPr>
        <p:txBody>
          <a:bodyPr/>
          <a:lstStyle/>
          <a:p>
            <a:r>
              <a:rPr lang="en-US"/>
              <a:t>Import and Export Data to Azure</a:t>
            </a:r>
            <a:br>
              <a:rPr lang="en-US"/>
            </a:br>
            <a:r>
              <a:rPr lang="en-US" sz="2040"/>
              <a:t> </a:t>
            </a:r>
            <a:endParaRPr lang="en-US"/>
          </a:p>
        </p:txBody>
      </p:sp>
      <p:sp>
        <p:nvSpPr>
          <p:cNvPr id="6" name="Text Placeholder 5"/>
          <p:cNvSpPr>
            <a:spLocks noGrp="1"/>
          </p:cNvSpPr>
          <p:nvPr>
            <p:ph type="body" sz="quarter" idx="10"/>
          </p:nvPr>
        </p:nvSpPr>
        <p:spPr>
          <a:xfrm>
            <a:off x="599302" y="1553160"/>
            <a:ext cx="5230350" cy="5053691"/>
          </a:xfrm>
        </p:spPr>
        <p:txBody>
          <a:bodyPr/>
          <a:lstStyle/>
          <a:p>
            <a:r>
              <a:rPr lang="en-US" sz="2400" dirty="0"/>
              <a:t>Azure Blob </a:t>
            </a:r>
            <a:r>
              <a:rPr lang="en-US" sz="2400" b="1" dirty="0"/>
              <a:t>to disk drives</a:t>
            </a:r>
          </a:p>
          <a:p>
            <a:r>
              <a:rPr lang="en-US" sz="2400" dirty="0"/>
              <a:t>Ship drives to Azure</a:t>
            </a:r>
          </a:p>
          <a:p>
            <a:r>
              <a:rPr lang="en-US" sz="2400" dirty="0" err="1"/>
              <a:t>bitlockered</a:t>
            </a:r>
            <a:endParaRPr lang="en-US" sz="2400" dirty="0"/>
          </a:p>
          <a:p>
            <a:r>
              <a:rPr lang="en-US" sz="2400" dirty="0"/>
              <a:t>Or from blobs to on-premises disks</a:t>
            </a:r>
          </a:p>
          <a:p>
            <a:r>
              <a:rPr lang="en-US" sz="2400" dirty="0"/>
              <a:t>Use Cases</a:t>
            </a:r>
          </a:p>
          <a:p>
            <a:pPr marL="514350" lvl="1" indent="-285750">
              <a:buFont typeface="Arial" panose="020B0604020202020204" pitchFamily="34" charset="0"/>
              <a:buChar char="•"/>
            </a:pPr>
            <a:r>
              <a:rPr lang="en-US" sz="2000" dirty="0"/>
              <a:t>Data migration to the cloud</a:t>
            </a:r>
          </a:p>
          <a:p>
            <a:pPr marL="514350" lvl="1" indent="-285750">
              <a:buFont typeface="Arial" panose="020B0604020202020204" pitchFamily="34" charset="0"/>
              <a:buChar char="•"/>
            </a:pPr>
            <a:r>
              <a:rPr lang="en-US" sz="2000" dirty="0"/>
              <a:t>Content distribution</a:t>
            </a:r>
          </a:p>
          <a:p>
            <a:pPr marL="514350" lvl="1" indent="-285750">
              <a:buFont typeface="Arial" panose="020B0604020202020204" pitchFamily="34" charset="0"/>
              <a:buChar char="•"/>
            </a:pPr>
            <a:r>
              <a:rPr lang="en-US" sz="2000" dirty="0"/>
              <a:t>Backup</a:t>
            </a:r>
          </a:p>
          <a:p>
            <a:pPr marL="514350" lvl="1" indent="-285750">
              <a:buFont typeface="Arial" panose="020B0604020202020204" pitchFamily="34" charset="0"/>
              <a:buChar char="•"/>
            </a:pPr>
            <a:r>
              <a:rPr lang="en-US" sz="2000" dirty="0"/>
              <a:t>Data recovery</a:t>
            </a:r>
          </a:p>
          <a:p>
            <a:pPr marL="514350" lvl="1" indent="-285750">
              <a:buFont typeface="Arial" panose="020B0604020202020204" pitchFamily="34" charset="0"/>
              <a:buChar char="•"/>
            </a:pPr>
            <a:endParaRPr lang="en-US" sz="2000" dirty="0"/>
          </a:p>
          <a:p>
            <a:pPr lvl="1"/>
            <a:r>
              <a:rPr lang="en-US" sz="2400" b="1" dirty="0" err="1">
                <a:latin typeface="+mj-lt"/>
              </a:rPr>
              <a:t>WAImportExport</a:t>
            </a:r>
            <a:r>
              <a:rPr lang="en-US" sz="2400" dirty="0">
                <a:latin typeface="+mj-lt"/>
              </a:rPr>
              <a:t> tool – cmd</a:t>
            </a:r>
          </a:p>
          <a:p>
            <a:pPr marL="514350" lvl="1" indent="-285750">
              <a:buFont typeface="Arial" panose="020B0604020202020204" pitchFamily="34" charset="0"/>
              <a:buChar char="•"/>
            </a:pPr>
            <a:r>
              <a:rPr lang="en-US" sz="2000" dirty="0"/>
              <a:t>V1 -  use for blob storage</a:t>
            </a:r>
          </a:p>
          <a:p>
            <a:pPr marL="514350" lvl="1" indent="-285750">
              <a:buFont typeface="Arial" panose="020B0604020202020204" pitchFamily="34" charset="0"/>
              <a:buChar char="•"/>
            </a:pPr>
            <a:r>
              <a:rPr lang="en-US" sz="2000" dirty="0"/>
              <a:t>V2 – use for into Azure Files</a:t>
            </a:r>
          </a:p>
        </p:txBody>
      </p:sp>
      <p:sp>
        <p:nvSpPr>
          <p:cNvPr id="2" name="Rectangle 1">
            <a:extLst>
              <a:ext uri="{FF2B5EF4-FFF2-40B4-BE49-F238E27FC236}">
                <a16:creationId xmlns:a16="http://schemas.microsoft.com/office/drawing/2014/main" id="{170E13FA-E351-4AA2-93DE-AF1F11FA9672}"/>
              </a:ext>
            </a:extLst>
          </p:cNvPr>
          <p:cNvSpPr/>
          <p:nvPr/>
        </p:nvSpPr>
        <p:spPr>
          <a:xfrm>
            <a:off x="8665159" y="1182908"/>
            <a:ext cx="3769084" cy="374846"/>
          </a:xfrm>
          <a:prstGeom prst="rect">
            <a:avLst/>
          </a:prstGeom>
        </p:spPr>
        <p:txBody>
          <a:bodyPr wrap="square">
            <a:spAutoFit/>
          </a:bodyPr>
          <a:lstStyle/>
          <a:p>
            <a:r>
              <a:rPr lang="en-US" sz="1836">
                <a:hlinkClick r:id="rId3"/>
              </a:rPr>
              <a:t>aka.ms/Azure/ImportExport</a:t>
            </a:r>
            <a:r>
              <a:rPr lang="en-US" sz="1836"/>
              <a:t> </a:t>
            </a:r>
          </a:p>
        </p:txBody>
      </p:sp>
      <p:sp>
        <p:nvSpPr>
          <p:cNvPr id="3" name="TextBox 2">
            <a:extLst>
              <a:ext uri="{FF2B5EF4-FFF2-40B4-BE49-F238E27FC236}">
                <a16:creationId xmlns:a16="http://schemas.microsoft.com/office/drawing/2014/main" id="{E825E74D-A1D1-4AFD-99B1-F8BC7E439B68}"/>
              </a:ext>
            </a:extLst>
          </p:cNvPr>
          <p:cNvSpPr txBox="1"/>
          <p:nvPr/>
        </p:nvSpPr>
        <p:spPr>
          <a:xfrm>
            <a:off x="6750423" y="2070847"/>
            <a:ext cx="5086749" cy="3819507"/>
          </a:xfrm>
          <a:prstGeom prst="rect">
            <a:avLst/>
          </a:prstGeom>
          <a:solidFill>
            <a:srgbClr val="FFFFCC"/>
          </a:solidFill>
          <a:effectLst>
            <a:outerShdw blurRad="50800" dist="38100" dir="8100000" algn="tr" rotWithShape="0">
              <a:prstClr val="black">
                <a:alpha val="40000"/>
              </a:prstClr>
            </a:outerShdw>
          </a:effectLst>
        </p:spPr>
        <p:txBody>
          <a:bodyPr wrap="square" lIns="182880" tIns="146304" rIns="182880" bIns="146304" rtlCol="0">
            <a:spAutoFit/>
          </a:bodyPr>
          <a:lstStyle/>
          <a:p>
            <a:pPr>
              <a:lnSpc>
                <a:spcPct val="90000"/>
              </a:lnSpc>
              <a:spcAft>
                <a:spcPts val="600"/>
              </a:spcAft>
            </a:pPr>
            <a:r>
              <a:rPr lang="en-US" sz="2400" dirty="0" err="1">
                <a:gradFill>
                  <a:gsLst>
                    <a:gs pos="2917">
                      <a:schemeClr val="tx1"/>
                    </a:gs>
                    <a:gs pos="30000">
                      <a:schemeClr val="tx1"/>
                    </a:gs>
                  </a:gsLst>
                  <a:lin ang="5400000" scaled="0"/>
                </a:gradFill>
              </a:rPr>
              <a:t>WAImportExport</a:t>
            </a:r>
            <a:endParaRPr lang="en-US" sz="2400" dirty="0">
              <a:gradFill>
                <a:gsLst>
                  <a:gs pos="2917">
                    <a:schemeClr val="tx1"/>
                  </a:gs>
                  <a:gs pos="30000">
                    <a:schemeClr val="tx1"/>
                  </a:gs>
                </a:gsLst>
                <a:lin ang="5400000" scaled="0"/>
              </a:gradFill>
            </a:endParaRPr>
          </a:p>
          <a:p>
            <a:pPr>
              <a:lnSpc>
                <a:spcPct val="90000"/>
              </a:lnSpc>
              <a:spcAft>
                <a:spcPts val="600"/>
              </a:spcAft>
            </a:pPr>
            <a:r>
              <a:rPr lang="en-US" sz="2400" i="1" dirty="0">
                <a:gradFill>
                  <a:gsLst>
                    <a:gs pos="2917">
                      <a:schemeClr val="tx1"/>
                    </a:gs>
                    <a:gs pos="30000">
                      <a:schemeClr val="tx1"/>
                    </a:gs>
                  </a:gsLst>
                  <a:lin ang="5400000" scaled="0"/>
                </a:gradFill>
                <a:hlinkClick r:id="rId4"/>
              </a:rPr>
              <a:t>Repair an Export</a:t>
            </a:r>
            <a:r>
              <a:rPr lang="en-US" sz="2400" i="1" dirty="0">
                <a:gradFill>
                  <a:gsLst>
                    <a:gs pos="2917">
                      <a:schemeClr val="tx1"/>
                    </a:gs>
                    <a:gs pos="30000">
                      <a:schemeClr val="tx1"/>
                    </a:gs>
                  </a:gsLst>
                  <a:lin ang="5400000" scaled="0"/>
                </a:gradFill>
              </a:rPr>
              <a:t> Job</a:t>
            </a:r>
          </a:p>
          <a:p>
            <a:pPr>
              <a:lnSpc>
                <a:spcPct val="90000"/>
              </a:lnSpc>
              <a:spcAft>
                <a:spcPts val="600"/>
              </a:spcAft>
            </a:pPr>
            <a:endParaRPr lang="en-US" sz="2400" dirty="0">
              <a:gradFill>
                <a:gsLst>
                  <a:gs pos="2917">
                    <a:schemeClr val="tx1"/>
                  </a:gs>
                  <a:gs pos="30000">
                    <a:schemeClr val="tx1"/>
                  </a:gs>
                </a:gsLst>
                <a:lin ang="5400000" scaled="0"/>
              </a:gradFill>
            </a:endParaRPr>
          </a:p>
          <a:p>
            <a:pPr>
              <a:lnSpc>
                <a:spcPct val="90000"/>
              </a:lnSpc>
              <a:spcAft>
                <a:spcPts val="600"/>
              </a:spcAft>
            </a:pPr>
            <a:r>
              <a:rPr lang="en-US" sz="2400" dirty="0">
                <a:gradFill>
                  <a:gsLst>
                    <a:gs pos="2917">
                      <a:schemeClr val="tx1"/>
                    </a:gs>
                    <a:gs pos="30000">
                      <a:schemeClr val="tx1"/>
                    </a:gs>
                  </a:gsLst>
                  <a:lin ang="5400000" scaled="0"/>
                </a:gradFill>
              </a:rPr>
              <a:t>/r</a:t>
            </a:r>
          </a:p>
          <a:p>
            <a:pPr>
              <a:lnSpc>
                <a:spcPct val="90000"/>
              </a:lnSpc>
              <a:spcAft>
                <a:spcPts val="600"/>
              </a:spcAft>
            </a:pPr>
            <a:r>
              <a:rPr lang="en-US" sz="2400" dirty="0">
                <a:gradFill>
                  <a:gsLst>
                    <a:gs pos="2917">
                      <a:schemeClr val="tx1"/>
                    </a:gs>
                    <a:gs pos="30000">
                      <a:schemeClr val="tx1"/>
                    </a:gs>
                  </a:gsLst>
                  <a:lin ang="5400000" scaled="0"/>
                </a:gradFill>
              </a:rPr>
              <a:t>/d</a:t>
            </a:r>
          </a:p>
          <a:p>
            <a:pPr>
              <a:lnSpc>
                <a:spcPct val="90000"/>
              </a:lnSpc>
              <a:spcAft>
                <a:spcPts val="600"/>
              </a:spcAft>
            </a:pPr>
            <a:r>
              <a:rPr lang="en-US" sz="2400" dirty="0">
                <a:gradFill>
                  <a:gsLst>
                    <a:gs pos="2917">
                      <a:schemeClr val="tx1"/>
                    </a:gs>
                    <a:gs pos="30000">
                      <a:schemeClr val="tx1"/>
                    </a:gs>
                  </a:gsLst>
                  <a:lin ang="5400000" scaled="0"/>
                </a:gradFill>
              </a:rPr>
              <a:t>/</a:t>
            </a:r>
            <a:r>
              <a:rPr lang="en-US" sz="2400" dirty="0" err="1">
                <a:gradFill>
                  <a:gsLst>
                    <a:gs pos="2917">
                      <a:schemeClr val="tx1"/>
                    </a:gs>
                    <a:gs pos="30000">
                      <a:schemeClr val="tx1"/>
                    </a:gs>
                  </a:gsLst>
                  <a:lin ang="5400000" scaled="0"/>
                </a:gradFill>
              </a:rPr>
              <a:t>sn</a:t>
            </a:r>
            <a:endParaRPr lang="en-US" sz="2400" dirty="0">
              <a:gradFill>
                <a:gsLst>
                  <a:gs pos="2917">
                    <a:schemeClr val="tx1"/>
                  </a:gs>
                  <a:gs pos="30000">
                    <a:schemeClr val="tx1"/>
                  </a:gs>
                </a:gsLst>
                <a:lin ang="5400000" scaled="0"/>
              </a:gradFill>
            </a:endParaRPr>
          </a:p>
          <a:p>
            <a:pPr>
              <a:lnSpc>
                <a:spcPct val="90000"/>
              </a:lnSpc>
              <a:spcAft>
                <a:spcPts val="600"/>
              </a:spcAft>
            </a:pPr>
            <a:r>
              <a:rPr lang="en-US" sz="2400" dirty="0">
                <a:gradFill>
                  <a:gsLst>
                    <a:gs pos="2917">
                      <a:schemeClr val="tx1"/>
                    </a:gs>
                    <a:gs pos="30000">
                      <a:schemeClr val="tx1"/>
                    </a:gs>
                  </a:gsLst>
                  <a:lin ang="5400000" scaled="0"/>
                </a:gradFill>
              </a:rPr>
              <a:t>/</a:t>
            </a:r>
            <a:r>
              <a:rPr lang="en-US" sz="2400" dirty="0" err="1">
                <a:gradFill>
                  <a:gsLst>
                    <a:gs pos="2917">
                      <a:schemeClr val="tx1"/>
                    </a:gs>
                    <a:gs pos="30000">
                      <a:schemeClr val="tx1"/>
                    </a:gs>
                  </a:gsLst>
                  <a:lin ang="5400000" scaled="0"/>
                </a:gradFill>
              </a:rPr>
              <a:t>sk</a:t>
            </a:r>
            <a:endParaRPr lang="en-US" sz="2400" dirty="0">
              <a:gradFill>
                <a:gsLst>
                  <a:gs pos="2917">
                    <a:schemeClr val="tx1"/>
                  </a:gs>
                  <a:gs pos="30000">
                    <a:schemeClr val="tx1"/>
                  </a:gs>
                </a:gsLst>
                <a:lin ang="5400000" scaled="0"/>
              </a:gradFill>
            </a:endParaRPr>
          </a:p>
          <a:p>
            <a:pPr>
              <a:lnSpc>
                <a:spcPct val="90000"/>
              </a:lnSpc>
              <a:spcAft>
                <a:spcPts val="600"/>
              </a:spcAft>
            </a:pPr>
            <a:r>
              <a:rPr lang="en-US" dirty="0">
                <a:gradFill>
                  <a:gsLst>
                    <a:gs pos="2917">
                      <a:schemeClr val="tx1"/>
                    </a:gs>
                    <a:gs pos="30000">
                      <a:schemeClr val="tx1"/>
                    </a:gs>
                  </a:gsLst>
                  <a:lin ang="5400000" scaled="0"/>
                </a:gradFill>
              </a:rPr>
              <a:t>/</a:t>
            </a:r>
            <a:r>
              <a:rPr lang="en-US" dirty="0" err="1">
                <a:gradFill>
                  <a:gsLst>
                    <a:gs pos="2917">
                      <a:schemeClr val="tx1"/>
                    </a:gs>
                    <a:gs pos="30000">
                      <a:schemeClr val="tx1"/>
                    </a:gs>
                  </a:gsLst>
                  <a:lin ang="5400000" scaled="0"/>
                </a:gradFill>
              </a:rPr>
              <a:t>CopylogFile:C</a:t>
            </a:r>
            <a:r>
              <a:rPr lang="en-US" dirty="0">
                <a:gradFill>
                  <a:gsLst>
                    <a:gs pos="2917">
                      <a:schemeClr val="tx1"/>
                    </a:gs>
                    <a:gs pos="30000">
                      <a:schemeClr val="tx1"/>
                    </a:gs>
                  </a:gsLst>
                  <a:lin ang="5400000" scaled="0"/>
                </a:gradFill>
              </a:rPr>
              <a:t>:\</a:t>
            </a:r>
            <a:r>
              <a:rPr lang="en-US" dirty="0" err="1">
                <a:gradFill>
                  <a:gsLst>
                    <a:gs pos="2917">
                      <a:schemeClr val="tx1"/>
                    </a:gs>
                    <a:gs pos="30000">
                      <a:schemeClr val="tx1"/>
                    </a:gs>
                  </a:gsLst>
                  <a:lin ang="5400000" scaled="0"/>
                </a:gradFill>
              </a:rPr>
              <a:t>WAImportExport</a:t>
            </a:r>
            <a:r>
              <a:rPr lang="en-US" dirty="0">
                <a:gradFill>
                  <a:gsLst>
                    <a:gs pos="2917">
                      <a:schemeClr val="tx1"/>
                    </a:gs>
                    <a:gs pos="30000">
                      <a:schemeClr val="tx1"/>
                    </a:gs>
                  </a:gsLst>
                  <a:lin ang="5400000" scaled="0"/>
                </a:gradFill>
              </a:rPr>
              <a:t>\DriverID.log</a:t>
            </a:r>
          </a:p>
          <a:p>
            <a:pPr>
              <a:lnSpc>
                <a:spcPct val="90000"/>
              </a:lnSpc>
              <a:spcAft>
                <a:spcPts val="600"/>
              </a:spcAft>
            </a:pPr>
            <a:endParaRPr lang="en-US" sz="2400" dirty="0">
              <a:gradFill>
                <a:gsLst>
                  <a:gs pos="2917">
                    <a:schemeClr val="tx1"/>
                  </a:gs>
                  <a:gs pos="30000">
                    <a:schemeClr val="tx1"/>
                  </a:gs>
                </a:gsLst>
                <a:lin ang="5400000" scaled="0"/>
              </a:gradFill>
            </a:endParaRPr>
          </a:p>
        </p:txBody>
      </p:sp>
    </p:spTree>
    <p:extLst>
      <p:ext uri="{BB962C8B-B14F-4D97-AF65-F5344CB8AC3E}">
        <p14:creationId xmlns:p14="http://schemas.microsoft.com/office/powerpoint/2010/main" val="1927036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565027"/>
          </a:xfrm>
        </p:spPr>
        <p:txBody>
          <a:bodyPr/>
          <a:lstStyle/>
          <a:p>
            <a:r>
              <a:rPr lang="en-US" sz="4000" dirty="0"/>
              <a:t>Import Job Flow</a:t>
            </a:r>
          </a:p>
        </p:txBody>
      </p:sp>
      <p:pic>
        <p:nvPicPr>
          <p:cNvPr id="6" name="Picture 5" descr="A close up of a map&#10;&#10;Description automatically generated">
            <a:extLst>
              <a:ext uri="{FF2B5EF4-FFF2-40B4-BE49-F238E27FC236}">
                <a16:creationId xmlns:a16="http://schemas.microsoft.com/office/drawing/2014/main" id="{00FEB712-4D25-4893-B75A-2612177D4308}"/>
              </a:ext>
            </a:extLst>
          </p:cNvPr>
          <p:cNvPicPr>
            <a:picLocks noChangeAspect="1"/>
          </p:cNvPicPr>
          <p:nvPr/>
        </p:nvPicPr>
        <p:blipFill>
          <a:blip r:embed="rId3"/>
          <a:stretch>
            <a:fillRect/>
          </a:stretch>
        </p:blipFill>
        <p:spPr>
          <a:xfrm>
            <a:off x="0" y="0"/>
            <a:ext cx="9529482" cy="6996647"/>
          </a:xfrm>
          <a:prstGeom prst="rect">
            <a:avLst/>
          </a:prstGeom>
        </p:spPr>
      </p:pic>
      <p:sp>
        <p:nvSpPr>
          <p:cNvPr id="8" name="Rectangle 7">
            <a:extLst>
              <a:ext uri="{FF2B5EF4-FFF2-40B4-BE49-F238E27FC236}">
                <a16:creationId xmlns:a16="http://schemas.microsoft.com/office/drawing/2014/main" id="{2F82C7C8-62E0-4CDB-AC02-0B47045C2C16}"/>
              </a:ext>
            </a:extLst>
          </p:cNvPr>
          <p:cNvSpPr/>
          <p:nvPr/>
        </p:nvSpPr>
        <p:spPr>
          <a:xfrm rot="5400000">
            <a:off x="8947428" y="3425766"/>
            <a:ext cx="4838761" cy="584775"/>
          </a:xfrm>
          <a:prstGeom prst="rect">
            <a:avLst/>
          </a:prstGeom>
        </p:spPr>
        <p:txBody>
          <a:bodyPr wrap="none">
            <a:spAutoFit/>
          </a:bodyPr>
          <a:lstStyle/>
          <a:p>
            <a:r>
              <a:rPr lang="en-US" sz="3200" dirty="0"/>
              <a:t>aka.ms/azureimportexport</a:t>
            </a:r>
          </a:p>
        </p:txBody>
      </p:sp>
    </p:spTree>
    <p:extLst>
      <p:ext uri="{BB962C8B-B14F-4D97-AF65-F5344CB8AC3E}">
        <p14:creationId xmlns:p14="http://schemas.microsoft.com/office/powerpoint/2010/main" val="30923429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565027"/>
          </a:xfrm>
        </p:spPr>
        <p:txBody>
          <a:bodyPr/>
          <a:lstStyle/>
          <a:p>
            <a:r>
              <a:rPr lang="en-US" sz="4000" dirty="0"/>
              <a:t>Export Job Flow</a:t>
            </a:r>
          </a:p>
        </p:txBody>
      </p:sp>
      <p:pic>
        <p:nvPicPr>
          <p:cNvPr id="4" name="Picture 3" descr="A close up of a map&#10;&#10;Description automatically generated">
            <a:extLst>
              <a:ext uri="{FF2B5EF4-FFF2-40B4-BE49-F238E27FC236}">
                <a16:creationId xmlns:a16="http://schemas.microsoft.com/office/drawing/2014/main" id="{971F1348-CD27-4D31-988D-8D79F0BEDBB0}"/>
              </a:ext>
            </a:extLst>
          </p:cNvPr>
          <p:cNvPicPr>
            <a:picLocks noChangeAspect="1"/>
          </p:cNvPicPr>
          <p:nvPr/>
        </p:nvPicPr>
        <p:blipFill>
          <a:blip r:embed="rId3"/>
          <a:stretch>
            <a:fillRect/>
          </a:stretch>
        </p:blipFill>
        <p:spPr>
          <a:xfrm>
            <a:off x="0" y="-1"/>
            <a:ext cx="9598869" cy="6994525"/>
          </a:xfrm>
          <a:prstGeom prst="rect">
            <a:avLst/>
          </a:prstGeom>
        </p:spPr>
      </p:pic>
      <p:sp>
        <p:nvSpPr>
          <p:cNvPr id="7" name="Rectangle 6">
            <a:extLst>
              <a:ext uri="{FF2B5EF4-FFF2-40B4-BE49-F238E27FC236}">
                <a16:creationId xmlns:a16="http://schemas.microsoft.com/office/drawing/2014/main" id="{B15D785F-D093-4FCE-BEEE-94FC4D8EC90E}"/>
              </a:ext>
            </a:extLst>
          </p:cNvPr>
          <p:cNvSpPr/>
          <p:nvPr/>
        </p:nvSpPr>
        <p:spPr>
          <a:xfrm rot="5400000">
            <a:off x="8947428" y="3425766"/>
            <a:ext cx="4838761" cy="584775"/>
          </a:xfrm>
          <a:prstGeom prst="rect">
            <a:avLst/>
          </a:prstGeom>
        </p:spPr>
        <p:txBody>
          <a:bodyPr wrap="none">
            <a:spAutoFit/>
          </a:bodyPr>
          <a:lstStyle/>
          <a:p>
            <a:r>
              <a:rPr lang="en-US" sz="3200" dirty="0"/>
              <a:t>aka.ms/azureimportexport</a:t>
            </a:r>
          </a:p>
        </p:txBody>
      </p:sp>
    </p:spTree>
    <p:extLst>
      <p:ext uri="{BB962C8B-B14F-4D97-AF65-F5344CB8AC3E}">
        <p14:creationId xmlns:p14="http://schemas.microsoft.com/office/powerpoint/2010/main" val="13061907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565027"/>
          </a:xfrm>
        </p:spPr>
        <p:txBody>
          <a:bodyPr/>
          <a:lstStyle/>
          <a:p>
            <a:r>
              <a:rPr lang="en-US" sz="4000"/>
              <a:t>Use Azure Data Box</a:t>
            </a:r>
          </a:p>
        </p:txBody>
      </p:sp>
      <p:sp>
        <p:nvSpPr>
          <p:cNvPr id="3" name="Rectangle 2">
            <a:extLst>
              <a:ext uri="{FF2B5EF4-FFF2-40B4-BE49-F238E27FC236}">
                <a16:creationId xmlns:a16="http://schemas.microsoft.com/office/drawing/2014/main" id="{2814FB4B-B30A-4622-BFBD-B5FF216E1398}"/>
              </a:ext>
            </a:extLst>
          </p:cNvPr>
          <p:cNvSpPr/>
          <p:nvPr/>
        </p:nvSpPr>
        <p:spPr>
          <a:xfrm>
            <a:off x="8418739" y="31587"/>
            <a:ext cx="3776162" cy="369332"/>
          </a:xfrm>
          <a:prstGeom prst="rect">
            <a:avLst/>
          </a:prstGeom>
        </p:spPr>
        <p:txBody>
          <a:bodyPr wrap="none">
            <a:spAutoFit/>
          </a:bodyPr>
          <a:lstStyle/>
          <a:p>
            <a:r>
              <a:rPr lang="en-US">
                <a:hlinkClick r:id="rId3"/>
              </a:rPr>
              <a:t>docs.microsoft.com/azure/databox/ </a:t>
            </a:r>
            <a:endParaRPr lang="en-US"/>
          </a:p>
        </p:txBody>
      </p:sp>
      <p:graphicFrame>
        <p:nvGraphicFramePr>
          <p:cNvPr id="5" name="Diagram 4">
            <a:extLst>
              <a:ext uri="{FF2B5EF4-FFF2-40B4-BE49-F238E27FC236}">
                <a16:creationId xmlns:a16="http://schemas.microsoft.com/office/drawing/2014/main" id="{C83F6290-F15D-46EF-89A9-4889E14A39AC}"/>
              </a:ext>
            </a:extLst>
          </p:cNvPr>
          <p:cNvGraphicFramePr/>
          <p:nvPr>
            <p:extLst>
              <p:ext uri="{D42A27DB-BD31-4B8C-83A1-F6EECF244321}">
                <p14:modId xmlns:p14="http://schemas.microsoft.com/office/powerpoint/2010/main" val="2636357927"/>
              </p:ext>
            </p:extLst>
          </p:nvPr>
        </p:nvGraphicFramePr>
        <p:xfrm>
          <a:off x="597750" y="733600"/>
          <a:ext cx="11597151" cy="586000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cxnSp>
        <p:nvCxnSpPr>
          <p:cNvPr id="7" name="Straight Arrow Connector 6">
            <a:extLst>
              <a:ext uri="{FF2B5EF4-FFF2-40B4-BE49-F238E27FC236}">
                <a16:creationId xmlns:a16="http://schemas.microsoft.com/office/drawing/2014/main" id="{81E0AD9D-133C-443B-9744-2A66208FAB9F}"/>
              </a:ext>
            </a:extLst>
          </p:cNvPr>
          <p:cNvCxnSpPr>
            <a:cxnSpLocks/>
          </p:cNvCxnSpPr>
          <p:nvPr/>
        </p:nvCxnSpPr>
        <p:spPr>
          <a:xfrm>
            <a:off x="1465709" y="4289350"/>
            <a:ext cx="0" cy="720080"/>
          </a:xfrm>
          <a:prstGeom prst="straightConnector1">
            <a:avLst/>
          </a:prstGeom>
          <a:ln w="571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E05B4BDF-456D-44F3-81EE-F45321B832A6}"/>
              </a:ext>
            </a:extLst>
          </p:cNvPr>
          <p:cNvSpPr txBox="1"/>
          <p:nvPr/>
        </p:nvSpPr>
        <p:spPr>
          <a:xfrm>
            <a:off x="597750" y="4891245"/>
            <a:ext cx="4180321" cy="1689693"/>
          </a:xfrm>
          <a:prstGeom prst="rect">
            <a:avLst/>
          </a:prstGeom>
          <a:noFill/>
        </p:spPr>
        <p:txBody>
          <a:bodyPr wrap="square" lIns="182880" tIns="146304" rIns="182880" bIns="146304" rtlCol="0">
            <a:spAutoFit/>
          </a:bodyPr>
          <a:lstStyle/>
          <a:p>
            <a:pPr>
              <a:lnSpc>
                <a:spcPct val="90000"/>
              </a:lnSpc>
              <a:spcAft>
                <a:spcPts val="600"/>
              </a:spcAft>
            </a:pPr>
            <a:r>
              <a:rPr lang="en-US" sz="2000">
                <a:gradFill>
                  <a:gsLst>
                    <a:gs pos="2917">
                      <a:schemeClr val="tx1"/>
                    </a:gs>
                    <a:gs pos="30000">
                      <a:schemeClr val="tx1"/>
                    </a:gs>
                  </a:gsLst>
                  <a:lin ang="5400000" scaled="0"/>
                </a:gradFill>
              </a:rPr>
              <a:t>Prerequisites</a:t>
            </a:r>
          </a:p>
          <a:p>
            <a:pPr marL="342900" indent="-342900">
              <a:lnSpc>
                <a:spcPct val="90000"/>
              </a:lnSpc>
              <a:spcAft>
                <a:spcPts val="600"/>
              </a:spcAft>
              <a:buFont typeface="Arial" panose="020B0604020202020204" pitchFamily="34" charset="0"/>
              <a:buChar char="•"/>
            </a:pPr>
            <a:r>
              <a:rPr lang="en-US" sz="1600">
                <a:gradFill>
                  <a:gsLst>
                    <a:gs pos="2917">
                      <a:schemeClr val="tx1"/>
                    </a:gs>
                    <a:gs pos="30000">
                      <a:schemeClr val="tx1"/>
                    </a:gs>
                  </a:gsLst>
                  <a:lin ang="5400000" scaled="0"/>
                </a:gradFill>
              </a:rPr>
              <a:t>Storage Account</a:t>
            </a:r>
          </a:p>
          <a:p>
            <a:pPr marL="342900" indent="-342900">
              <a:lnSpc>
                <a:spcPct val="90000"/>
              </a:lnSpc>
              <a:spcAft>
                <a:spcPts val="600"/>
              </a:spcAft>
              <a:buFont typeface="Arial" panose="020B0604020202020204" pitchFamily="34" charset="0"/>
              <a:buChar char="•"/>
            </a:pPr>
            <a:r>
              <a:rPr lang="en-US" sz="1600">
                <a:gradFill>
                  <a:gsLst>
                    <a:gs pos="2917">
                      <a:schemeClr val="tx1"/>
                    </a:gs>
                    <a:gs pos="30000">
                      <a:schemeClr val="tx1"/>
                    </a:gs>
                  </a:gsLst>
                  <a:lin ang="5400000" scaled="0"/>
                </a:gradFill>
              </a:rPr>
              <a:t>EA, CSP or Azure Sponsorship</a:t>
            </a:r>
          </a:p>
          <a:p>
            <a:pPr marL="342900" indent="-342900">
              <a:lnSpc>
                <a:spcPct val="90000"/>
              </a:lnSpc>
              <a:spcAft>
                <a:spcPts val="600"/>
              </a:spcAft>
              <a:buFont typeface="Arial" panose="020B0604020202020204" pitchFamily="34" charset="0"/>
              <a:buChar char="•"/>
            </a:pPr>
            <a:r>
              <a:rPr lang="en-US" sz="1600">
                <a:gradFill>
                  <a:gsLst>
                    <a:gs pos="2917">
                      <a:schemeClr val="tx1"/>
                    </a:gs>
                    <a:gs pos="30000">
                      <a:schemeClr val="tx1"/>
                    </a:gs>
                  </a:gsLst>
                  <a:lin ang="5400000" scaled="0"/>
                </a:gradFill>
              </a:rPr>
              <a:t>Subscription Owner or Contributor access</a:t>
            </a:r>
          </a:p>
        </p:txBody>
      </p:sp>
      <p:cxnSp>
        <p:nvCxnSpPr>
          <p:cNvPr id="12" name="Straight Arrow Connector 11">
            <a:extLst>
              <a:ext uri="{FF2B5EF4-FFF2-40B4-BE49-F238E27FC236}">
                <a16:creationId xmlns:a16="http://schemas.microsoft.com/office/drawing/2014/main" id="{31079BAC-F8B1-400E-9EE7-BC7833EF8B32}"/>
              </a:ext>
            </a:extLst>
          </p:cNvPr>
          <p:cNvCxnSpPr>
            <a:cxnSpLocks/>
          </p:cNvCxnSpPr>
          <p:nvPr/>
        </p:nvCxnSpPr>
        <p:spPr>
          <a:xfrm>
            <a:off x="6436203" y="4286105"/>
            <a:ext cx="0" cy="720080"/>
          </a:xfrm>
          <a:prstGeom prst="straightConnector1">
            <a:avLst/>
          </a:prstGeom>
          <a:ln w="571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B7B4398E-7DF8-41CF-91E6-3E64F1AC6A5C}"/>
              </a:ext>
            </a:extLst>
          </p:cNvPr>
          <p:cNvSpPr txBox="1"/>
          <p:nvPr/>
        </p:nvSpPr>
        <p:spPr>
          <a:xfrm>
            <a:off x="5568244" y="4888000"/>
            <a:ext cx="4180321" cy="1988237"/>
          </a:xfrm>
          <a:prstGeom prst="rect">
            <a:avLst/>
          </a:prstGeom>
          <a:noFill/>
        </p:spPr>
        <p:txBody>
          <a:bodyPr wrap="square" lIns="182880" tIns="146304" rIns="182880" bIns="146304" rtlCol="0">
            <a:spAutoFit/>
          </a:bodyPr>
          <a:lstStyle/>
          <a:p>
            <a:pPr>
              <a:lnSpc>
                <a:spcPct val="90000"/>
              </a:lnSpc>
              <a:spcAft>
                <a:spcPts val="600"/>
              </a:spcAft>
            </a:pPr>
            <a:r>
              <a:rPr lang="en-US" sz="2000">
                <a:gradFill>
                  <a:gsLst>
                    <a:gs pos="2917">
                      <a:schemeClr val="tx1"/>
                    </a:gs>
                    <a:gs pos="30000">
                      <a:schemeClr val="tx1"/>
                    </a:gs>
                  </a:gsLst>
                  <a:lin ang="5400000" scaled="0"/>
                </a:gradFill>
              </a:rPr>
              <a:t>Via</a:t>
            </a:r>
          </a:p>
          <a:p>
            <a:pPr marL="342900" indent="-342900">
              <a:lnSpc>
                <a:spcPct val="90000"/>
              </a:lnSpc>
              <a:spcAft>
                <a:spcPts val="600"/>
              </a:spcAft>
              <a:buFont typeface="Arial" panose="020B0604020202020204" pitchFamily="34" charset="0"/>
              <a:buChar char="•"/>
            </a:pPr>
            <a:r>
              <a:rPr lang="en-US" sz="1600">
                <a:gradFill>
                  <a:gsLst>
                    <a:gs pos="2917">
                      <a:schemeClr val="tx1"/>
                    </a:gs>
                    <a:gs pos="30000">
                      <a:schemeClr val="tx1"/>
                    </a:gs>
                  </a:gsLst>
                  <a:lin ang="5400000" scaled="0"/>
                </a:gradFill>
              </a:rPr>
              <a:t>SMB</a:t>
            </a:r>
          </a:p>
          <a:p>
            <a:pPr marL="342900" indent="-342900">
              <a:lnSpc>
                <a:spcPct val="90000"/>
              </a:lnSpc>
              <a:spcAft>
                <a:spcPts val="600"/>
              </a:spcAft>
              <a:buFont typeface="Arial" panose="020B0604020202020204" pitchFamily="34" charset="0"/>
              <a:buChar char="•"/>
            </a:pPr>
            <a:r>
              <a:rPr lang="en-US" sz="1600">
                <a:gradFill>
                  <a:gsLst>
                    <a:gs pos="2917">
                      <a:schemeClr val="tx1"/>
                    </a:gs>
                    <a:gs pos="30000">
                      <a:schemeClr val="tx1"/>
                    </a:gs>
                  </a:gsLst>
                  <a:lin ang="5400000" scaled="0"/>
                </a:gradFill>
              </a:rPr>
              <a:t>NFS</a:t>
            </a:r>
          </a:p>
          <a:p>
            <a:pPr marL="342900" indent="-342900">
              <a:lnSpc>
                <a:spcPct val="90000"/>
              </a:lnSpc>
              <a:spcAft>
                <a:spcPts val="600"/>
              </a:spcAft>
              <a:buFont typeface="Arial" panose="020B0604020202020204" pitchFamily="34" charset="0"/>
              <a:buChar char="•"/>
            </a:pPr>
            <a:r>
              <a:rPr lang="en-US" sz="1600">
                <a:gradFill>
                  <a:gsLst>
                    <a:gs pos="2917">
                      <a:schemeClr val="tx1"/>
                    </a:gs>
                    <a:gs pos="30000">
                      <a:schemeClr val="tx1"/>
                    </a:gs>
                  </a:gsLst>
                  <a:lin ang="5400000" scaled="0"/>
                </a:gradFill>
              </a:rPr>
              <a:t>REST</a:t>
            </a:r>
          </a:p>
          <a:p>
            <a:pPr marL="342900" indent="-342900">
              <a:lnSpc>
                <a:spcPct val="90000"/>
              </a:lnSpc>
              <a:spcAft>
                <a:spcPts val="600"/>
              </a:spcAft>
              <a:buFont typeface="Arial" panose="020B0604020202020204" pitchFamily="34" charset="0"/>
              <a:buChar char="•"/>
            </a:pPr>
            <a:r>
              <a:rPr lang="en-US" sz="1600">
                <a:gradFill>
                  <a:gsLst>
                    <a:gs pos="2917">
                      <a:schemeClr val="tx1"/>
                    </a:gs>
                    <a:gs pos="30000">
                      <a:schemeClr val="tx1"/>
                    </a:gs>
                  </a:gsLst>
                  <a:lin ang="5400000" scaled="0"/>
                </a:gradFill>
              </a:rPr>
              <a:t>VHDs copied as page blobs, uploaded as managed disks</a:t>
            </a:r>
          </a:p>
        </p:txBody>
      </p:sp>
      <p:cxnSp>
        <p:nvCxnSpPr>
          <p:cNvPr id="14" name="Straight Arrow Connector 13">
            <a:extLst>
              <a:ext uri="{FF2B5EF4-FFF2-40B4-BE49-F238E27FC236}">
                <a16:creationId xmlns:a16="http://schemas.microsoft.com/office/drawing/2014/main" id="{F8E9D2A6-1AA0-4DBB-906D-120CEEB4AA88}"/>
              </a:ext>
            </a:extLst>
          </p:cNvPr>
          <p:cNvCxnSpPr>
            <a:cxnSpLocks/>
          </p:cNvCxnSpPr>
          <p:nvPr/>
        </p:nvCxnSpPr>
        <p:spPr>
          <a:xfrm>
            <a:off x="11214273" y="4286105"/>
            <a:ext cx="0" cy="720080"/>
          </a:xfrm>
          <a:prstGeom prst="straightConnector1">
            <a:avLst/>
          </a:prstGeom>
          <a:ln w="571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71FB9C59-2A47-4F85-B9F4-001652B7B21F}"/>
              </a:ext>
            </a:extLst>
          </p:cNvPr>
          <p:cNvSpPr txBox="1"/>
          <p:nvPr/>
        </p:nvSpPr>
        <p:spPr>
          <a:xfrm>
            <a:off x="9748564" y="4892256"/>
            <a:ext cx="4180321" cy="1766637"/>
          </a:xfrm>
          <a:prstGeom prst="rect">
            <a:avLst/>
          </a:prstGeom>
          <a:noFill/>
        </p:spPr>
        <p:txBody>
          <a:bodyPr wrap="square" lIns="182880" tIns="146304" rIns="182880" bIns="146304" rtlCol="0">
            <a:spAutoFit/>
          </a:bodyPr>
          <a:lstStyle/>
          <a:p>
            <a:pPr>
              <a:lnSpc>
                <a:spcPct val="90000"/>
              </a:lnSpc>
              <a:spcAft>
                <a:spcPts val="600"/>
              </a:spcAft>
            </a:pPr>
            <a:r>
              <a:rPr lang="en-US" sz="2000">
                <a:gradFill>
                  <a:gsLst>
                    <a:gs pos="2917">
                      <a:schemeClr val="tx1"/>
                    </a:gs>
                    <a:gs pos="30000">
                      <a:schemeClr val="tx1"/>
                    </a:gs>
                  </a:gsLst>
                  <a:lin ang="5400000" scaled="0"/>
                </a:gradFill>
              </a:rPr>
              <a:t>Uploaded to</a:t>
            </a:r>
          </a:p>
          <a:p>
            <a:pPr marL="342900" indent="-342900">
              <a:lnSpc>
                <a:spcPct val="90000"/>
              </a:lnSpc>
              <a:spcAft>
                <a:spcPts val="600"/>
              </a:spcAft>
              <a:buFont typeface="Arial" panose="020B0604020202020204" pitchFamily="34" charset="0"/>
              <a:buChar char="•"/>
            </a:pPr>
            <a:r>
              <a:rPr lang="en-US" sz="1600">
                <a:gradFill>
                  <a:gsLst>
                    <a:gs pos="2917">
                      <a:schemeClr val="tx1"/>
                    </a:gs>
                    <a:gs pos="30000">
                      <a:schemeClr val="tx1"/>
                    </a:gs>
                  </a:gsLst>
                  <a:lin ang="5400000" scaled="0"/>
                </a:gradFill>
              </a:rPr>
              <a:t>Blobs in Storage Account</a:t>
            </a:r>
          </a:p>
          <a:p>
            <a:pPr marL="342900" indent="-342900">
              <a:lnSpc>
                <a:spcPct val="90000"/>
              </a:lnSpc>
              <a:spcAft>
                <a:spcPts val="600"/>
              </a:spcAft>
              <a:buFont typeface="Arial" panose="020B0604020202020204" pitchFamily="34" charset="0"/>
              <a:buChar char="•"/>
            </a:pPr>
            <a:r>
              <a:rPr lang="en-US" sz="1600">
                <a:gradFill>
                  <a:gsLst>
                    <a:gs pos="2917">
                      <a:schemeClr val="tx1"/>
                    </a:gs>
                    <a:gs pos="30000">
                      <a:schemeClr val="tx1"/>
                    </a:gs>
                  </a:gsLst>
                  <a:lin ang="5400000" scaled="0"/>
                </a:gradFill>
              </a:rPr>
              <a:t>Managed Disks’ RG</a:t>
            </a:r>
          </a:p>
          <a:p>
            <a:pPr marL="342900" indent="-342900">
              <a:lnSpc>
                <a:spcPct val="90000"/>
              </a:lnSpc>
              <a:spcAft>
                <a:spcPts val="600"/>
              </a:spcAft>
              <a:buFont typeface="Arial" panose="020B0604020202020204" pitchFamily="34" charset="0"/>
              <a:buChar char="•"/>
            </a:pPr>
            <a:endParaRPr lang="en-US" sz="1600">
              <a:gradFill>
                <a:gsLst>
                  <a:gs pos="2917">
                    <a:schemeClr val="tx1"/>
                  </a:gs>
                  <a:gs pos="30000">
                    <a:schemeClr val="tx1"/>
                  </a:gs>
                </a:gsLst>
                <a:lin ang="5400000" scaled="0"/>
              </a:gradFill>
            </a:endParaRPr>
          </a:p>
          <a:p>
            <a:pPr marL="342900" indent="-342900">
              <a:lnSpc>
                <a:spcPct val="90000"/>
              </a:lnSpc>
              <a:spcAft>
                <a:spcPts val="600"/>
              </a:spcAft>
              <a:buFont typeface="Arial" panose="020B0604020202020204" pitchFamily="34" charset="0"/>
              <a:buChar char="•"/>
            </a:pPr>
            <a:endParaRPr lang="en-US" sz="1600">
              <a:gradFill>
                <a:gsLst>
                  <a:gs pos="2917">
                    <a:schemeClr val="tx1"/>
                  </a:gs>
                  <a:gs pos="30000">
                    <a:schemeClr val="tx1"/>
                  </a:gs>
                </a:gsLst>
                <a:lin ang="5400000" scaled="0"/>
              </a:gradFill>
            </a:endParaRPr>
          </a:p>
        </p:txBody>
      </p:sp>
    </p:spTree>
    <p:extLst>
      <p:ext uri="{BB962C8B-B14F-4D97-AF65-F5344CB8AC3E}">
        <p14:creationId xmlns:p14="http://schemas.microsoft.com/office/powerpoint/2010/main" val="1998567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graphicEl>
                                              <a:dgm id="{25AA112D-1790-402B-B2F6-63F6B6D2D124}"/>
                                            </p:graphicEl>
                                          </p:spTgt>
                                        </p:tgtEl>
                                        <p:attrNameLst>
                                          <p:attrName>style.visibility</p:attrName>
                                        </p:attrNameLst>
                                      </p:cBhvr>
                                      <p:to>
                                        <p:strVal val="visible"/>
                                      </p:to>
                                    </p:set>
                                    <p:animEffect transition="in" filter="wipe(left)">
                                      <p:cBhvr>
                                        <p:cTn id="7" dur="500"/>
                                        <p:tgtEl>
                                          <p:spTgt spid="5">
                                            <p:graphicEl>
                                              <a:dgm id="{25AA112D-1790-402B-B2F6-63F6B6D2D124}"/>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up)">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5">
                                            <p:graphicEl>
                                              <a:dgm id="{E3EAF730-E64B-4487-8B14-632C513B6E5B}"/>
                                            </p:graphicEl>
                                          </p:spTgt>
                                        </p:tgtEl>
                                        <p:attrNameLst>
                                          <p:attrName>style.visibility</p:attrName>
                                        </p:attrNameLst>
                                      </p:cBhvr>
                                      <p:to>
                                        <p:strVal val="visible"/>
                                      </p:to>
                                    </p:set>
                                    <p:animEffect transition="in" filter="wipe(left)">
                                      <p:cBhvr>
                                        <p:cTn id="21" dur="500"/>
                                        <p:tgtEl>
                                          <p:spTgt spid="5">
                                            <p:graphicEl>
                                              <a:dgm id="{E3EAF730-E64B-4487-8B14-632C513B6E5B}"/>
                                            </p:graphic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5">
                                            <p:graphicEl>
                                              <a:dgm id="{6A3382E0-B003-455C-91BF-1FCCE503BA5C}"/>
                                            </p:graphicEl>
                                          </p:spTgt>
                                        </p:tgtEl>
                                        <p:attrNameLst>
                                          <p:attrName>style.visibility</p:attrName>
                                        </p:attrNameLst>
                                      </p:cBhvr>
                                      <p:to>
                                        <p:strVal val="visible"/>
                                      </p:to>
                                    </p:set>
                                    <p:animEffect transition="in" filter="wipe(left)">
                                      <p:cBhvr>
                                        <p:cTn id="24" dur="500"/>
                                        <p:tgtEl>
                                          <p:spTgt spid="5">
                                            <p:graphicEl>
                                              <a:dgm id="{6A3382E0-B003-455C-91BF-1FCCE503BA5C}"/>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5">
                                            <p:graphicEl>
                                              <a:dgm id="{CD387AFC-2AAC-43C1-9C07-836954E85FC7}"/>
                                            </p:graphicEl>
                                          </p:spTgt>
                                        </p:tgtEl>
                                        <p:attrNameLst>
                                          <p:attrName>style.visibility</p:attrName>
                                        </p:attrNameLst>
                                      </p:cBhvr>
                                      <p:to>
                                        <p:strVal val="visible"/>
                                      </p:to>
                                    </p:set>
                                    <p:animEffect transition="in" filter="wipe(left)">
                                      <p:cBhvr>
                                        <p:cTn id="29" dur="500"/>
                                        <p:tgtEl>
                                          <p:spTgt spid="5">
                                            <p:graphicEl>
                                              <a:dgm id="{CD387AFC-2AAC-43C1-9C07-836954E85FC7}"/>
                                            </p:graphicEl>
                                          </p:spTgt>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5">
                                            <p:graphicEl>
                                              <a:dgm id="{6D412AB0-633F-4C76-8317-B44A7C6CD55E}"/>
                                            </p:graphicEl>
                                          </p:spTgt>
                                        </p:tgtEl>
                                        <p:attrNameLst>
                                          <p:attrName>style.visibility</p:attrName>
                                        </p:attrNameLst>
                                      </p:cBhvr>
                                      <p:to>
                                        <p:strVal val="visible"/>
                                      </p:to>
                                    </p:set>
                                    <p:animEffect transition="in" filter="wipe(left)">
                                      <p:cBhvr>
                                        <p:cTn id="32" dur="500"/>
                                        <p:tgtEl>
                                          <p:spTgt spid="5">
                                            <p:graphicEl>
                                              <a:dgm id="{6D412AB0-633F-4C76-8317-B44A7C6CD55E}"/>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up)">
                                      <p:cBhvr>
                                        <p:cTn id="37" dur="500"/>
                                        <p:tgtEl>
                                          <p:spTgt spid="12"/>
                                        </p:tgtEl>
                                      </p:cBhvr>
                                    </p:animEffect>
                                  </p:childTnLst>
                                </p:cTn>
                              </p:par>
                            </p:childTnLst>
                          </p:cTn>
                        </p:par>
                        <p:par>
                          <p:cTn id="38" fill="hold">
                            <p:stCondLst>
                              <p:cond delay="500"/>
                            </p:stCondLst>
                            <p:childTnLst>
                              <p:par>
                                <p:cTn id="39" presetID="22" presetClass="entr" presetSubtype="1"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up)">
                                      <p:cBhvr>
                                        <p:cTn id="41" dur="500"/>
                                        <p:tgtEl>
                                          <p:spTgt spid="13"/>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5">
                                            <p:graphicEl>
                                              <a:dgm id="{7419EBCE-1BEF-489B-AB6C-5E77579DA526}"/>
                                            </p:graphicEl>
                                          </p:spTgt>
                                        </p:tgtEl>
                                        <p:attrNameLst>
                                          <p:attrName>style.visibility</p:attrName>
                                        </p:attrNameLst>
                                      </p:cBhvr>
                                      <p:to>
                                        <p:strVal val="visible"/>
                                      </p:to>
                                    </p:set>
                                    <p:animEffect transition="in" filter="wipe(left)">
                                      <p:cBhvr>
                                        <p:cTn id="46" dur="500"/>
                                        <p:tgtEl>
                                          <p:spTgt spid="5">
                                            <p:graphicEl>
                                              <a:dgm id="{7419EBCE-1BEF-489B-AB6C-5E77579DA526}"/>
                                            </p:graphicEl>
                                          </p:spTgt>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5">
                                            <p:graphicEl>
                                              <a:dgm id="{F9CB52B6-76B6-4F4F-B680-334EF3A48C5F}"/>
                                            </p:graphicEl>
                                          </p:spTgt>
                                        </p:tgtEl>
                                        <p:attrNameLst>
                                          <p:attrName>style.visibility</p:attrName>
                                        </p:attrNameLst>
                                      </p:cBhvr>
                                      <p:to>
                                        <p:strVal val="visible"/>
                                      </p:to>
                                    </p:set>
                                    <p:animEffect transition="in" filter="wipe(left)">
                                      <p:cBhvr>
                                        <p:cTn id="49" dur="500"/>
                                        <p:tgtEl>
                                          <p:spTgt spid="5">
                                            <p:graphicEl>
                                              <a:dgm id="{F9CB52B6-76B6-4F4F-B680-334EF3A48C5F}"/>
                                            </p:graphicEl>
                                          </p:spTgt>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5">
                                            <p:graphicEl>
                                              <a:dgm id="{F90D4846-8AC4-43B3-9837-DC59F666D16C}"/>
                                            </p:graphicEl>
                                          </p:spTgt>
                                        </p:tgtEl>
                                        <p:attrNameLst>
                                          <p:attrName>style.visibility</p:attrName>
                                        </p:attrNameLst>
                                      </p:cBhvr>
                                      <p:to>
                                        <p:strVal val="visible"/>
                                      </p:to>
                                    </p:set>
                                    <p:animEffect transition="in" filter="wipe(left)">
                                      <p:cBhvr>
                                        <p:cTn id="54" dur="500"/>
                                        <p:tgtEl>
                                          <p:spTgt spid="5">
                                            <p:graphicEl>
                                              <a:dgm id="{F90D4846-8AC4-43B3-9837-DC59F666D16C}"/>
                                            </p:graphicEl>
                                          </p:spTgt>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5">
                                            <p:graphicEl>
                                              <a:dgm id="{2FFFF600-3574-4E97-9E76-34EF2BF7B266}"/>
                                            </p:graphicEl>
                                          </p:spTgt>
                                        </p:tgtEl>
                                        <p:attrNameLst>
                                          <p:attrName>style.visibility</p:attrName>
                                        </p:attrNameLst>
                                      </p:cBhvr>
                                      <p:to>
                                        <p:strVal val="visible"/>
                                      </p:to>
                                    </p:set>
                                    <p:animEffect transition="in" filter="wipe(left)">
                                      <p:cBhvr>
                                        <p:cTn id="57" dur="500"/>
                                        <p:tgtEl>
                                          <p:spTgt spid="5">
                                            <p:graphicEl>
                                              <a:dgm id="{2FFFF600-3574-4E97-9E76-34EF2BF7B266}"/>
                                            </p:graphicEl>
                                          </p:spTgt>
                                        </p:tgtEl>
                                      </p:cBhvr>
                                    </p:animEffect>
                                  </p:childTnLst>
                                </p:cTn>
                              </p:par>
                            </p:childTnLst>
                          </p:cTn>
                        </p:par>
                        <p:par>
                          <p:cTn id="58" fill="hold">
                            <p:stCondLst>
                              <p:cond delay="500"/>
                            </p:stCondLst>
                            <p:childTnLst>
                              <p:par>
                                <p:cTn id="59" presetID="22" presetClass="entr" presetSubtype="1" fill="hold" nodeType="after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wipe(up)">
                                      <p:cBhvr>
                                        <p:cTn id="61" dur="500"/>
                                        <p:tgtEl>
                                          <p:spTgt spid="14"/>
                                        </p:tgtEl>
                                      </p:cBhvr>
                                    </p:animEffect>
                                  </p:childTnLst>
                                </p:cTn>
                              </p:par>
                            </p:childTnLst>
                          </p:cTn>
                        </p:par>
                        <p:par>
                          <p:cTn id="62" fill="hold">
                            <p:stCondLst>
                              <p:cond delay="1000"/>
                            </p:stCondLst>
                            <p:childTnLst>
                              <p:par>
                                <p:cTn id="63" presetID="22" presetClass="entr" presetSubtype="1" fill="hold" grpId="0" nodeType="after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wipe(up)">
                                      <p:cBhvr>
                                        <p:cTn id="6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Dgm bld="one"/>
        </p:bldSub>
      </p:bldGraphic>
      <p:bldP spid="9" grpId="0"/>
      <p:bldP spid="13" grpId="0"/>
      <p:bldP spid="15" grpId="0"/>
    </p:bld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565027"/>
          </a:xfrm>
        </p:spPr>
        <p:txBody>
          <a:bodyPr/>
          <a:lstStyle/>
          <a:p>
            <a:r>
              <a:rPr lang="en-US" sz="4000"/>
              <a:t>Troubleshoot Azure File Sync</a:t>
            </a:r>
          </a:p>
        </p:txBody>
      </p:sp>
      <p:sp>
        <p:nvSpPr>
          <p:cNvPr id="10" name="Text Placeholder 5">
            <a:extLst>
              <a:ext uri="{FF2B5EF4-FFF2-40B4-BE49-F238E27FC236}">
                <a16:creationId xmlns:a16="http://schemas.microsoft.com/office/drawing/2014/main" id="{B9313D72-8B64-420A-9717-082D91E5B525}"/>
              </a:ext>
            </a:extLst>
          </p:cNvPr>
          <p:cNvSpPr txBox="1">
            <a:spLocks/>
          </p:cNvSpPr>
          <p:nvPr/>
        </p:nvSpPr>
        <p:spPr>
          <a:xfrm>
            <a:off x="599302" y="1359077"/>
            <a:ext cx="11237870" cy="4967514"/>
          </a:xfrm>
          <a:prstGeom prst="rect">
            <a:avLst/>
          </a:prstGeom>
        </p:spPr>
        <p:txBody>
          <a:bodyPr vert="horz" wrap="square" lIns="146304" tIns="91440" rIns="146304" bIns="91440" rtlCol="0">
            <a:spAutoFit/>
          </a:bodyPr>
          <a:lstStyle>
            <a:lvl1pPr marL="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3600" kern="1200" spc="0" baseline="0">
                <a:gradFill>
                  <a:gsLst>
                    <a:gs pos="1250">
                      <a:schemeClr val="tx1"/>
                    </a:gs>
                    <a:gs pos="100000">
                      <a:schemeClr val="tx1"/>
                    </a:gs>
                  </a:gsLst>
                  <a:lin ang="5400000" scaled="0"/>
                </a:gradFill>
                <a:latin typeface="+mj-lt"/>
                <a:ea typeface="+mn-ea"/>
                <a:cs typeface="+mn-cs"/>
              </a:defRPr>
            </a:lvl1pPr>
            <a:lvl2pPr marL="2286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800" kern="1200" spc="0" baseline="0">
                <a:gradFill>
                  <a:gsLst>
                    <a:gs pos="1250">
                      <a:schemeClr val="tx1"/>
                    </a:gs>
                    <a:gs pos="100000">
                      <a:schemeClr val="tx1"/>
                    </a:gs>
                  </a:gsLst>
                  <a:lin ang="5400000" scaled="0"/>
                </a:gradFill>
                <a:latin typeface="+mn-lt"/>
                <a:ea typeface="+mn-ea"/>
                <a:cs typeface="+mn-cs"/>
              </a:defRPr>
            </a:lvl2pPr>
            <a:lvl3pPr marL="4572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400" kern="1200" spc="0" baseline="0">
                <a:gradFill>
                  <a:gsLst>
                    <a:gs pos="1250">
                      <a:schemeClr val="tx1"/>
                    </a:gs>
                    <a:gs pos="100000">
                      <a:schemeClr val="tx1"/>
                    </a:gs>
                  </a:gsLst>
                  <a:lin ang="5400000" scaled="0"/>
                </a:gradFill>
                <a:latin typeface="+mn-lt"/>
                <a:ea typeface="+mn-ea"/>
                <a:cs typeface="+mn-cs"/>
              </a:defRPr>
            </a:lvl3pPr>
            <a:lvl4pPr marL="6858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4pPr>
            <a:lvl5pPr marL="9144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i="1"/>
              <a:t>Error messages</a:t>
            </a:r>
          </a:p>
          <a:p>
            <a:pPr marL="514350" indent="-514350">
              <a:buFont typeface="+mj-lt"/>
              <a:buAutoNum type="arabicPeriod"/>
            </a:pPr>
            <a:r>
              <a:rPr lang="en-US" sz="2800"/>
              <a:t>Agent installation fails on Active Directory Domain Controller</a:t>
            </a:r>
          </a:p>
          <a:p>
            <a:pPr marL="514350" indent="-514350">
              <a:buFont typeface="+mj-lt"/>
              <a:buAutoNum type="arabicPeriod"/>
            </a:pPr>
            <a:r>
              <a:rPr lang="en-US" sz="2800"/>
              <a:t>When I register a server, I see numerous "web site not trusted" responses. – Why?</a:t>
            </a:r>
          </a:p>
          <a:p>
            <a:pPr marL="514350" indent="-514350">
              <a:buFont typeface="+mj-lt"/>
              <a:buAutoNum type="arabicPeriod"/>
            </a:pPr>
            <a:r>
              <a:rPr lang="en-US" sz="2800"/>
              <a:t>Cloud endpoint creation fails, with this error: "</a:t>
            </a:r>
            <a:r>
              <a:rPr lang="en-US" sz="2800" err="1"/>
              <a:t>AuthorizationFailed</a:t>
            </a:r>
            <a:r>
              <a:rPr lang="en-US" sz="2800"/>
              <a:t>“</a:t>
            </a:r>
          </a:p>
          <a:p>
            <a:pPr marL="514350" indent="-514350">
              <a:buFont typeface="+mj-lt"/>
              <a:buAutoNum type="arabicPeriod"/>
            </a:pPr>
            <a:r>
              <a:rPr lang="en-US" sz="2800"/>
              <a:t>Server endpoint creation fails, with this error: "</a:t>
            </a:r>
            <a:r>
              <a:rPr lang="en-US" sz="2800" err="1"/>
              <a:t>MgmtServerJobFailed</a:t>
            </a:r>
            <a:r>
              <a:rPr lang="en-US" sz="2800"/>
              <a:t>" (Error code: -2134375898)</a:t>
            </a:r>
          </a:p>
          <a:p>
            <a:pPr marL="514350" indent="-514350">
              <a:buFont typeface="+mj-lt"/>
              <a:buAutoNum type="arabicPeriod"/>
            </a:pPr>
            <a:r>
              <a:rPr lang="en-US" sz="2800"/>
              <a:t>Server endpoint deletion fails, with this error: "</a:t>
            </a:r>
            <a:r>
              <a:rPr lang="en-US" sz="2800" err="1"/>
              <a:t>MgmtServerJobExpired</a:t>
            </a:r>
            <a:r>
              <a:rPr lang="en-US" sz="2800"/>
              <a:t>“</a:t>
            </a:r>
          </a:p>
          <a:p>
            <a:pPr marL="514350" indent="-514350">
              <a:buFont typeface="+mj-lt"/>
              <a:buAutoNum type="arabicPeriod"/>
            </a:pPr>
            <a:r>
              <a:rPr lang="en-US" sz="2800"/>
              <a:t>Unable to open server endpoint properties page or update cloud tiering policy</a:t>
            </a:r>
          </a:p>
        </p:txBody>
      </p:sp>
      <p:sp>
        <p:nvSpPr>
          <p:cNvPr id="3" name="Rectangle 2">
            <a:extLst>
              <a:ext uri="{FF2B5EF4-FFF2-40B4-BE49-F238E27FC236}">
                <a16:creationId xmlns:a16="http://schemas.microsoft.com/office/drawing/2014/main" id="{2814FB4B-B30A-4622-BFBD-B5FF216E1398}"/>
              </a:ext>
            </a:extLst>
          </p:cNvPr>
          <p:cNvSpPr/>
          <p:nvPr/>
        </p:nvSpPr>
        <p:spPr>
          <a:xfrm>
            <a:off x="9026549" y="6449591"/>
            <a:ext cx="3029034" cy="369332"/>
          </a:xfrm>
          <a:prstGeom prst="rect">
            <a:avLst/>
          </a:prstGeom>
        </p:spPr>
        <p:txBody>
          <a:bodyPr wrap="none">
            <a:spAutoFit/>
          </a:bodyPr>
          <a:lstStyle/>
          <a:p>
            <a:r>
              <a:rPr lang="en-US">
                <a:hlinkClick r:id="rId3"/>
              </a:rPr>
              <a:t>Troubleshoot Azure File Sync</a:t>
            </a:r>
            <a:endParaRPr lang="en-US"/>
          </a:p>
        </p:txBody>
      </p:sp>
    </p:spTree>
    <p:extLst>
      <p:ext uri="{BB962C8B-B14F-4D97-AF65-F5344CB8AC3E}">
        <p14:creationId xmlns:p14="http://schemas.microsoft.com/office/powerpoint/2010/main" val="2971791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637" y="2201118"/>
            <a:ext cx="8897072" cy="1181862"/>
          </a:xfrm>
        </p:spPr>
        <p:txBody>
          <a:bodyPr>
            <a:normAutofit fontScale="90000"/>
          </a:bodyPr>
          <a:lstStyle/>
          <a:p>
            <a:r>
              <a:rPr lang="en-US" dirty="0"/>
              <a:t>Deploy &amp; Manage Azure Compute Resources</a:t>
            </a:r>
            <a:br>
              <a:rPr lang="en-US" dirty="0"/>
            </a:br>
            <a:r>
              <a:rPr lang="en-US" dirty="0"/>
              <a:t>25-30%</a:t>
            </a:r>
            <a:endParaRPr lang="en-AU" dirty="0"/>
          </a:p>
        </p:txBody>
      </p:sp>
      <p:sp>
        <p:nvSpPr>
          <p:cNvPr id="3" name="TextBox 2">
            <a:extLst>
              <a:ext uri="{FF2B5EF4-FFF2-40B4-BE49-F238E27FC236}">
                <a16:creationId xmlns:a16="http://schemas.microsoft.com/office/drawing/2014/main" id="{587F41BA-38C9-4A5A-B823-BCBEAF04ADBD}"/>
              </a:ext>
            </a:extLst>
          </p:cNvPr>
          <p:cNvSpPr txBox="1"/>
          <p:nvPr/>
        </p:nvSpPr>
        <p:spPr>
          <a:xfrm>
            <a:off x="5066109" y="4361358"/>
            <a:ext cx="7056784" cy="2696123"/>
          </a:xfrm>
          <a:prstGeom prst="rect">
            <a:avLst/>
          </a:prstGeom>
          <a:noFill/>
        </p:spPr>
        <p:txBody>
          <a:bodyPr wrap="square" lIns="182880" tIns="146304" rIns="182880" bIns="146304" rtlCol="0">
            <a:spAutoFit/>
          </a:bodyPr>
          <a:lstStyle/>
          <a:p>
            <a:pPr algn="r">
              <a:lnSpc>
                <a:spcPct val="90000"/>
              </a:lnSpc>
              <a:spcAft>
                <a:spcPts val="600"/>
              </a:spcAft>
            </a:pPr>
            <a:r>
              <a:rPr lang="en-US" sz="2000" dirty="0">
                <a:latin typeface="Segoe UI Light" pitchFamily="34" charset="0"/>
              </a:rPr>
              <a:t>Configure VMs for high availability and scalability</a:t>
            </a:r>
          </a:p>
          <a:p>
            <a:pPr algn="r">
              <a:lnSpc>
                <a:spcPct val="90000"/>
              </a:lnSpc>
              <a:spcAft>
                <a:spcPts val="600"/>
              </a:spcAft>
            </a:pPr>
            <a:r>
              <a:rPr lang="en-US" sz="2000" dirty="0">
                <a:latin typeface="Segoe UI Light" pitchFamily="34" charset="0"/>
              </a:rPr>
              <a:t>Automate deployment and configuration of VMs </a:t>
            </a:r>
          </a:p>
          <a:p>
            <a:pPr algn="r">
              <a:lnSpc>
                <a:spcPct val="90000"/>
              </a:lnSpc>
              <a:spcAft>
                <a:spcPts val="600"/>
              </a:spcAft>
            </a:pPr>
            <a:r>
              <a:rPr lang="en-US" sz="2000" dirty="0">
                <a:latin typeface="Segoe UI Light" pitchFamily="34" charset="0"/>
              </a:rPr>
              <a:t>Create and configure VMs</a:t>
            </a:r>
          </a:p>
          <a:p>
            <a:pPr algn="r">
              <a:lnSpc>
                <a:spcPct val="90000"/>
              </a:lnSpc>
              <a:spcAft>
                <a:spcPts val="600"/>
              </a:spcAft>
            </a:pPr>
            <a:r>
              <a:rPr lang="en-US" sz="2000" dirty="0">
                <a:latin typeface="Segoe UI Light" pitchFamily="34" charset="0"/>
              </a:rPr>
              <a:t>Create and configure containers</a:t>
            </a:r>
          </a:p>
          <a:p>
            <a:pPr algn="r">
              <a:lnSpc>
                <a:spcPct val="90000"/>
              </a:lnSpc>
              <a:spcAft>
                <a:spcPts val="600"/>
              </a:spcAft>
            </a:pPr>
            <a:r>
              <a:rPr lang="en-US" sz="2000" dirty="0">
                <a:latin typeface="Segoe UI Light" pitchFamily="34" charset="0"/>
              </a:rPr>
              <a:t>Create and configure Web Apps </a:t>
            </a:r>
          </a:p>
          <a:p>
            <a:pPr algn="r">
              <a:lnSpc>
                <a:spcPct val="90000"/>
              </a:lnSpc>
              <a:spcAft>
                <a:spcPts val="600"/>
              </a:spcAft>
            </a:pPr>
            <a:endParaRPr lang="en-US" sz="2000" dirty="0">
              <a:latin typeface="Segoe UI Light" pitchFamily="34" charset="0"/>
            </a:endParaRPr>
          </a:p>
          <a:p>
            <a:pPr algn="r">
              <a:lnSpc>
                <a:spcPct val="90000"/>
              </a:lnSpc>
              <a:spcAft>
                <a:spcPts val="600"/>
              </a:spcAft>
            </a:pPr>
            <a:endParaRPr lang="en-US" sz="2000" dirty="0">
              <a:latin typeface="Segoe UI Light" pitchFamily="34" charset="0"/>
            </a:endParaRPr>
          </a:p>
        </p:txBody>
      </p:sp>
    </p:spTree>
    <p:extLst>
      <p:ext uri="{BB962C8B-B14F-4D97-AF65-F5344CB8AC3E}">
        <p14:creationId xmlns:p14="http://schemas.microsoft.com/office/powerpoint/2010/main" val="129887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565027"/>
          </a:xfrm>
        </p:spPr>
        <p:txBody>
          <a:bodyPr/>
          <a:lstStyle/>
          <a:p>
            <a:r>
              <a:rPr lang="en-US" sz="4000" dirty="0"/>
              <a:t>Using Custom Script Extensions </a:t>
            </a:r>
          </a:p>
        </p:txBody>
      </p:sp>
      <p:sp>
        <p:nvSpPr>
          <p:cNvPr id="10" name="Text Placeholder 5">
            <a:extLst>
              <a:ext uri="{FF2B5EF4-FFF2-40B4-BE49-F238E27FC236}">
                <a16:creationId xmlns:a16="http://schemas.microsoft.com/office/drawing/2014/main" id="{B9313D72-8B64-420A-9717-082D91E5B525}"/>
              </a:ext>
            </a:extLst>
          </p:cNvPr>
          <p:cNvSpPr txBox="1">
            <a:spLocks/>
          </p:cNvSpPr>
          <p:nvPr/>
        </p:nvSpPr>
        <p:spPr>
          <a:xfrm>
            <a:off x="600855" y="1788568"/>
            <a:ext cx="11237870" cy="2671501"/>
          </a:xfrm>
          <a:prstGeom prst="rect">
            <a:avLst/>
          </a:prstGeom>
        </p:spPr>
        <p:txBody>
          <a:bodyPr vert="horz" wrap="square" lIns="146304" tIns="91440" rIns="146304" bIns="91440" rtlCol="0">
            <a:spAutoFit/>
          </a:bodyPr>
          <a:lstStyle>
            <a:lvl1pPr marL="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3600" kern="1200" spc="0" baseline="0">
                <a:gradFill>
                  <a:gsLst>
                    <a:gs pos="1250">
                      <a:schemeClr val="tx1"/>
                    </a:gs>
                    <a:gs pos="100000">
                      <a:schemeClr val="tx1"/>
                    </a:gs>
                  </a:gsLst>
                  <a:lin ang="5400000" scaled="0"/>
                </a:gradFill>
                <a:latin typeface="+mj-lt"/>
                <a:ea typeface="+mn-ea"/>
                <a:cs typeface="+mn-cs"/>
              </a:defRPr>
            </a:lvl1pPr>
            <a:lvl2pPr marL="2286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800" kern="1200" spc="0" baseline="0">
                <a:gradFill>
                  <a:gsLst>
                    <a:gs pos="1250">
                      <a:schemeClr val="tx1"/>
                    </a:gs>
                    <a:gs pos="100000">
                      <a:schemeClr val="tx1"/>
                    </a:gs>
                  </a:gsLst>
                  <a:lin ang="5400000" scaled="0"/>
                </a:gradFill>
                <a:latin typeface="+mn-lt"/>
                <a:ea typeface="+mn-ea"/>
                <a:cs typeface="+mn-cs"/>
              </a:defRPr>
            </a:lvl2pPr>
            <a:lvl3pPr marL="4572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400" kern="1200" spc="0" baseline="0">
                <a:gradFill>
                  <a:gsLst>
                    <a:gs pos="1250">
                      <a:schemeClr val="tx1"/>
                    </a:gs>
                    <a:gs pos="100000">
                      <a:schemeClr val="tx1"/>
                    </a:gs>
                  </a:gsLst>
                  <a:lin ang="5400000" scaled="0"/>
                </a:gradFill>
                <a:latin typeface="+mn-lt"/>
                <a:ea typeface="+mn-ea"/>
                <a:cs typeface="+mn-cs"/>
              </a:defRPr>
            </a:lvl3pPr>
            <a:lvl4pPr marL="6858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4pPr>
            <a:lvl5pPr marL="9144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buFont typeface="+mj-lt"/>
              <a:buAutoNum type="arabicPeriod"/>
            </a:pPr>
            <a:r>
              <a:rPr lang="en-US" sz="2800" dirty="0"/>
              <a:t>Know the </a:t>
            </a:r>
            <a:r>
              <a:rPr lang="en-US" sz="2800" dirty="0">
                <a:hlinkClick r:id="rId3"/>
              </a:rPr>
              <a:t>Tips and Tricks</a:t>
            </a:r>
            <a:r>
              <a:rPr lang="en-US" sz="2800" dirty="0"/>
              <a:t>!</a:t>
            </a:r>
          </a:p>
          <a:p>
            <a:pPr marL="514350" indent="-514350">
              <a:buFont typeface="+mj-lt"/>
              <a:buAutoNum type="arabicPeriod"/>
            </a:pPr>
            <a:r>
              <a:rPr lang="en-US" sz="2800" dirty="0">
                <a:hlinkClick r:id="rId4"/>
              </a:rPr>
              <a:t>Extension Schema</a:t>
            </a:r>
            <a:endParaRPr lang="en-US" sz="2800" dirty="0"/>
          </a:p>
          <a:p>
            <a:pPr marL="514350" indent="-514350">
              <a:buFont typeface="+mj-lt"/>
              <a:buAutoNum type="arabicPeriod"/>
            </a:pPr>
            <a:r>
              <a:rPr lang="en-US" sz="2800" dirty="0"/>
              <a:t>Property Values</a:t>
            </a:r>
          </a:p>
          <a:p>
            <a:pPr marL="742950" lvl="1" indent="-514350">
              <a:buFont typeface="Arial" panose="020B0604020202020204" pitchFamily="34" charset="0"/>
              <a:buChar char="•"/>
            </a:pPr>
            <a:r>
              <a:rPr lang="en-US" sz="2000" dirty="0" err="1"/>
              <a:t>commandToExecute</a:t>
            </a:r>
            <a:endParaRPr lang="en-US" sz="2000" dirty="0"/>
          </a:p>
          <a:p>
            <a:r>
              <a:rPr lang="en-US" sz="2000" i="1" dirty="0">
                <a:hlinkClick r:id="rId5"/>
              </a:rPr>
              <a:t>See the tutorial</a:t>
            </a:r>
            <a:endParaRPr lang="en-US" sz="2800" i="1" dirty="0"/>
          </a:p>
          <a:p>
            <a:pPr marL="514350" indent="-514350">
              <a:buFont typeface="+mj-lt"/>
              <a:buAutoNum type="arabicPeriod"/>
            </a:pPr>
            <a:endParaRPr lang="en-US" sz="2800" dirty="0"/>
          </a:p>
        </p:txBody>
      </p:sp>
      <p:sp>
        <p:nvSpPr>
          <p:cNvPr id="2" name="Diamond 1">
            <a:extLst>
              <a:ext uri="{FF2B5EF4-FFF2-40B4-BE49-F238E27FC236}">
                <a16:creationId xmlns:a16="http://schemas.microsoft.com/office/drawing/2014/main" id="{7F1D7557-7B77-44DD-B940-4EDF63B3F581}"/>
              </a:ext>
            </a:extLst>
          </p:cNvPr>
          <p:cNvSpPr/>
          <p:nvPr/>
        </p:nvSpPr>
        <p:spPr bwMode="auto">
          <a:xfrm>
            <a:off x="11549270" y="377687"/>
            <a:ext cx="287902" cy="462602"/>
          </a:xfrm>
          <a:prstGeom prst="diamond">
            <a:avLst/>
          </a:prstGeom>
          <a:solidFill>
            <a:schemeClr val="accent1">
              <a:lumMod val="50000"/>
              <a:lumOff val="50000"/>
            </a:schemeClr>
          </a:solidFill>
          <a:ln>
            <a:noFill/>
            <a:headEnd type="none" w="med" len="med"/>
            <a:tailEnd type="none" w="med" len="med"/>
          </a:ln>
          <a:effectLst>
            <a:outerShdw blurRad="50800" dist="38100" dir="8100000" algn="tr" rotWithShape="0">
              <a:prstClr val="black">
                <a:alpha val="40000"/>
              </a:prstClr>
            </a:outerShdw>
          </a:effectLst>
          <a:scene3d>
            <a:camera prst="orthographicFront">
              <a:rot lat="0" lon="0" rev="0"/>
            </a:camera>
            <a:lightRig rig="balanced" dir="t">
              <a:rot lat="0" lon="0" rev="8700000"/>
            </a:lightRig>
          </a:scene3d>
          <a:sp3d>
            <a:bevelT w="190500" h="38100"/>
          </a:sp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solidFill>
                <a:schemeClr val="accent1">
                  <a:lumMod val="50000"/>
                  <a:lumOff val="50000"/>
                </a:schemeClr>
              </a:solidFill>
              <a:ea typeface="Segoe UI" pitchFamily="34" charset="0"/>
              <a:cs typeface="Segoe UI" pitchFamily="34" charset="0"/>
            </a:endParaRPr>
          </a:p>
        </p:txBody>
      </p:sp>
      <p:pic>
        <p:nvPicPr>
          <p:cNvPr id="4" name="Picture 3">
            <a:extLst>
              <a:ext uri="{FF2B5EF4-FFF2-40B4-BE49-F238E27FC236}">
                <a16:creationId xmlns:a16="http://schemas.microsoft.com/office/drawing/2014/main" id="{6A3D9BB2-F35F-4911-ADB4-1DF8A6960933}"/>
              </a:ext>
            </a:extLst>
          </p:cNvPr>
          <p:cNvPicPr>
            <a:picLocks noChangeAspect="1"/>
          </p:cNvPicPr>
          <p:nvPr/>
        </p:nvPicPr>
        <p:blipFill>
          <a:blip r:embed="rId6"/>
          <a:stretch>
            <a:fillRect/>
          </a:stretch>
        </p:blipFill>
        <p:spPr>
          <a:xfrm>
            <a:off x="6218237" y="1702838"/>
            <a:ext cx="5169166" cy="4324572"/>
          </a:xfrm>
          <a:prstGeom prst="rect">
            <a:avLst/>
          </a:prstGeom>
          <a:ln>
            <a:noFill/>
          </a:ln>
          <a:effectLst>
            <a:outerShdw blurRad="292100" dist="139700" dir="2700000" algn="tl" rotWithShape="0">
              <a:srgbClr val="333333">
                <a:alpha val="65000"/>
              </a:srgbClr>
            </a:outerShdw>
          </a:effectLst>
        </p:spPr>
      </p:pic>
      <p:sp>
        <p:nvSpPr>
          <p:cNvPr id="8" name="TextBox 7">
            <a:extLst>
              <a:ext uri="{FF2B5EF4-FFF2-40B4-BE49-F238E27FC236}">
                <a16:creationId xmlns:a16="http://schemas.microsoft.com/office/drawing/2014/main" id="{D963DE05-E7C5-414A-BE8D-B10D9AD1FC92}"/>
              </a:ext>
            </a:extLst>
          </p:cNvPr>
          <p:cNvSpPr txBox="1"/>
          <p:nvPr/>
        </p:nvSpPr>
        <p:spPr>
          <a:xfrm>
            <a:off x="275897" y="6158892"/>
            <a:ext cx="9698420" cy="369332"/>
          </a:xfrm>
          <a:prstGeom prst="rect">
            <a:avLst/>
          </a:prstGeom>
          <a:noFill/>
        </p:spPr>
        <p:txBody>
          <a:bodyPr wrap="square">
            <a:spAutoFit/>
          </a:bodyPr>
          <a:lstStyle/>
          <a:p>
            <a:r>
              <a:rPr lang="en-US" dirty="0">
                <a:hlinkClick r:id="rId7"/>
              </a:rPr>
              <a:t>https://docs.microsoft.com/en-us/azure/virtual-machines/extensions/custom-script-windows</a:t>
            </a:r>
            <a:r>
              <a:rPr lang="en-US" dirty="0"/>
              <a:t> </a:t>
            </a:r>
          </a:p>
        </p:txBody>
      </p:sp>
    </p:spTree>
    <p:extLst>
      <p:ext uri="{BB962C8B-B14F-4D97-AF65-F5344CB8AC3E}">
        <p14:creationId xmlns:p14="http://schemas.microsoft.com/office/powerpoint/2010/main" val="838260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wipe(left)">
                                      <p:cBhvr>
                                        <p:cTn id="7" dur="500"/>
                                        <p:tgtEl>
                                          <p:spTgt spid="1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
                                            <p:txEl>
                                              <p:pRg st="2" end="2"/>
                                            </p:txEl>
                                          </p:spTgt>
                                        </p:tgtEl>
                                        <p:attrNameLst>
                                          <p:attrName>style.visibility</p:attrName>
                                        </p:attrNameLst>
                                      </p:cBhvr>
                                      <p:to>
                                        <p:strVal val="visible"/>
                                      </p:to>
                                    </p:set>
                                    <p:animEffect transition="in" filter="wipe(left)">
                                      <p:cBhvr>
                                        <p:cTn id="12" dur="500"/>
                                        <p:tgtEl>
                                          <p:spTgt spid="10">
                                            <p:txEl>
                                              <p:pRg st="2" end="2"/>
                                            </p:txEl>
                                          </p:spTgt>
                                        </p:tgtEl>
                                      </p:cBhvr>
                                    </p:animEffect>
                                  </p:childTnLst>
                                </p:cTn>
                              </p:par>
                              <p:par>
                                <p:cTn id="13" presetID="22" presetClass="entr" presetSubtype="8" fill="hold" nodeType="withEffect">
                                  <p:stCondLst>
                                    <p:cond delay="0"/>
                                  </p:stCondLst>
                                  <p:childTnLst>
                                    <p:set>
                                      <p:cBhvr>
                                        <p:cTn id="14" dur="1" fill="hold">
                                          <p:stCondLst>
                                            <p:cond delay="0"/>
                                          </p:stCondLst>
                                        </p:cTn>
                                        <p:tgtEl>
                                          <p:spTgt spid="10">
                                            <p:txEl>
                                              <p:pRg st="3" end="3"/>
                                            </p:txEl>
                                          </p:spTgt>
                                        </p:tgtEl>
                                        <p:attrNameLst>
                                          <p:attrName>style.visibility</p:attrName>
                                        </p:attrNameLst>
                                      </p:cBhvr>
                                      <p:to>
                                        <p:strVal val="visible"/>
                                      </p:to>
                                    </p:set>
                                    <p:animEffect transition="in" filter="wipe(left)">
                                      <p:cBhvr>
                                        <p:cTn id="15" dur="500"/>
                                        <p:tgtEl>
                                          <p:spTgt spid="10">
                                            <p:txEl>
                                              <p:pRg st="3" end="3"/>
                                            </p:txEl>
                                          </p:spTgt>
                                        </p:tgtEl>
                                      </p:cBhvr>
                                    </p:animEffect>
                                  </p:childTnLst>
                                </p:cTn>
                              </p:par>
                              <p:par>
                                <p:cTn id="16" presetID="22" presetClass="entr" presetSubtype="8" fill="hold" nodeType="withEffect">
                                  <p:stCondLst>
                                    <p:cond delay="0"/>
                                  </p:stCondLst>
                                  <p:childTnLst>
                                    <p:set>
                                      <p:cBhvr>
                                        <p:cTn id="17" dur="1" fill="hold">
                                          <p:stCondLst>
                                            <p:cond delay="0"/>
                                          </p:stCondLst>
                                        </p:cTn>
                                        <p:tgtEl>
                                          <p:spTgt spid="10">
                                            <p:txEl>
                                              <p:pRg st="4" end="4"/>
                                            </p:txEl>
                                          </p:spTgt>
                                        </p:tgtEl>
                                        <p:attrNameLst>
                                          <p:attrName>style.visibility</p:attrName>
                                        </p:attrNameLst>
                                      </p:cBhvr>
                                      <p:to>
                                        <p:strVal val="visible"/>
                                      </p:to>
                                    </p:set>
                                    <p:animEffect transition="in" filter="wipe(left)">
                                      <p:cBhvr>
                                        <p:cTn id="18" dur="500"/>
                                        <p:tgtEl>
                                          <p:spTgt spid="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565027"/>
          </a:xfrm>
        </p:spPr>
        <p:txBody>
          <a:bodyPr/>
          <a:lstStyle/>
          <a:p>
            <a:r>
              <a:rPr lang="en-US" sz="4000" dirty="0"/>
              <a:t>Create and Configure Azure Kubernetes Service </a:t>
            </a:r>
          </a:p>
        </p:txBody>
      </p:sp>
      <p:sp>
        <p:nvSpPr>
          <p:cNvPr id="10" name="Text Placeholder 5">
            <a:extLst>
              <a:ext uri="{FF2B5EF4-FFF2-40B4-BE49-F238E27FC236}">
                <a16:creationId xmlns:a16="http://schemas.microsoft.com/office/drawing/2014/main" id="{B9313D72-8B64-420A-9717-082D91E5B525}"/>
              </a:ext>
            </a:extLst>
          </p:cNvPr>
          <p:cNvSpPr txBox="1">
            <a:spLocks/>
          </p:cNvSpPr>
          <p:nvPr/>
        </p:nvSpPr>
        <p:spPr>
          <a:xfrm>
            <a:off x="600855" y="1788568"/>
            <a:ext cx="11237870" cy="5921621"/>
          </a:xfrm>
          <a:prstGeom prst="rect">
            <a:avLst/>
          </a:prstGeom>
        </p:spPr>
        <p:txBody>
          <a:bodyPr vert="horz" wrap="square" lIns="146304" tIns="91440" rIns="146304" bIns="91440" rtlCol="0">
            <a:spAutoFit/>
          </a:bodyPr>
          <a:lstStyle>
            <a:lvl1pPr marL="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3600" kern="1200" spc="0" baseline="0">
                <a:gradFill>
                  <a:gsLst>
                    <a:gs pos="1250">
                      <a:schemeClr val="tx1"/>
                    </a:gs>
                    <a:gs pos="100000">
                      <a:schemeClr val="tx1"/>
                    </a:gs>
                  </a:gsLst>
                  <a:lin ang="5400000" scaled="0"/>
                </a:gradFill>
                <a:latin typeface="+mj-lt"/>
                <a:ea typeface="+mn-ea"/>
                <a:cs typeface="+mn-cs"/>
              </a:defRPr>
            </a:lvl1pPr>
            <a:lvl2pPr marL="2286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800" kern="1200" spc="0" baseline="0">
                <a:gradFill>
                  <a:gsLst>
                    <a:gs pos="1250">
                      <a:schemeClr val="tx1"/>
                    </a:gs>
                    <a:gs pos="100000">
                      <a:schemeClr val="tx1"/>
                    </a:gs>
                  </a:gsLst>
                  <a:lin ang="5400000" scaled="0"/>
                </a:gradFill>
                <a:latin typeface="+mn-lt"/>
                <a:ea typeface="+mn-ea"/>
                <a:cs typeface="+mn-cs"/>
              </a:defRPr>
            </a:lvl2pPr>
            <a:lvl3pPr marL="4572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400" kern="1200" spc="0" baseline="0">
                <a:gradFill>
                  <a:gsLst>
                    <a:gs pos="1250">
                      <a:schemeClr val="tx1"/>
                    </a:gs>
                    <a:gs pos="100000">
                      <a:schemeClr val="tx1"/>
                    </a:gs>
                  </a:gsLst>
                  <a:lin ang="5400000" scaled="0"/>
                </a:gradFill>
                <a:latin typeface="+mn-lt"/>
                <a:ea typeface="+mn-ea"/>
                <a:cs typeface="+mn-cs"/>
              </a:defRPr>
            </a:lvl3pPr>
            <a:lvl4pPr marL="6858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4pPr>
            <a:lvl5pPr marL="9144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buFont typeface="+mj-lt"/>
              <a:buAutoNum type="arabicPeriod"/>
            </a:pPr>
            <a:r>
              <a:rPr lang="en-US" sz="2800" dirty="0"/>
              <a:t>The Basics</a:t>
            </a:r>
          </a:p>
          <a:p>
            <a:pPr marL="514350" indent="-514350">
              <a:buFont typeface="+mj-lt"/>
              <a:buAutoNum type="arabicPeriod"/>
            </a:pPr>
            <a:r>
              <a:rPr lang="en-US" sz="2800" dirty="0">
                <a:hlinkClick r:id="rId3"/>
              </a:rPr>
              <a:t>Kubernetes RBAC</a:t>
            </a:r>
            <a:endParaRPr lang="en-US" sz="2800" dirty="0"/>
          </a:p>
          <a:p>
            <a:pPr marL="514350" indent="-514350">
              <a:buFont typeface="+mj-lt"/>
              <a:buAutoNum type="arabicPeriod"/>
            </a:pPr>
            <a:r>
              <a:rPr lang="en-US" sz="2800" dirty="0"/>
              <a:t>Roles</a:t>
            </a:r>
          </a:p>
          <a:p>
            <a:pPr marL="514350" indent="-514350">
              <a:buFont typeface="+mj-lt"/>
              <a:buAutoNum type="arabicPeriod"/>
            </a:pPr>
            <a:r>
              <a:rPr lang="en-US" sz="2800" dirty="0"/>
              <a:t>Also know about</a:t>
            </a:r>
          </a:p>
          <a:p>
            <a:pPr marL="742950" lvl="1" indent="-514350">
              <a:buFont typeface="Arial" panose="020B0604020202020204" pitchFamily="34" charset="0"/>
              <a:buChar char="•"/>
            </a:pPr>
            <a:r>
              <a:rPr lang="en-US" sz="2000" dirty="0" err="1"/>
              <a:t>Kubenet</a:t>
            </a:r>
            <a:endParaRPr lang="en-US" sz="2000" dirty="0"/>
          </a:p>
          <a:p>
            <a:pPr marL="742950" lvl="1" indent="-514350">
              <a:buFont typeface="Arial" panose="020B0604020202020204" pitchFamily="34" charset="0"/>
              <a:buChar char="•"/>
            </a:pPr>
            <a:r>
              <a:rPr lang="en-US" sz="2000" dirty="0"/>
              <a:t>Azure CNI</a:t>
            </a:r>
          </a:p>
          <a:p>
            <a:pPr marL="971550" lvl="2" indent="-514350">
              <a:buFont typeface="Arial" panose="020B0604020202020204" pitchFamily="34" charset="0"/>
              <a:buChar char="•"/>
            </a:pPr>
            <a:r>
              <a:rPr lang="en-US" sz="1600" dirty="0"/>
              <a:t>And </a:t>
            </a:r>
            <a:r>
              <a:rPr lang="en-US" sz="1600" dirty="0">
                <a:hlinkClick r:id="rId4"/>
              </a:rPr>
              <a:t>compare</a:t>
            </a:r>
            <a:r>
              <a:rPr lang="en-US" sz="1600" dirty="0"/>
              <a:t> the two!</a:t>
            </a:r>
          </a:p>
          <a:p>
            <a:pPr marL="742950" lvl="1" indent="-514350">
              <a:buFont typeface="Arial" panose="020B0604020202020204" pitchFamily="34" charset="0"/>
              <a:buChar char="•"/>
            </a:pPr>
            <a:r>
              <a:rPr lang="en-US" sz="2000" dirty="0">
                <a:hlinkClick r:id="rId5"/>
              </a:rPr>
              <a:t>Storage</a:t>
            </a:r>
            <a:r>
              <a:rPr lang="en-US" sz="2000" dirty="0"/>
              <a:t> Concepts</a:t>
            </a:r>
          </a:p>
          <a:p>
            <a:pPr marL="742950" lvl="1" indent="-514350">
              <a:buFont typeface="Arial" panose="020B0604020202020204" pitchFamily="34" charset="0"/>
              <a:buChar char="•"/>
            </a:pPr>
            <a:r>
              <a:rPr lang="en-US" sz="2000" dirty="0">
                <a:hlinkClick r:id="rId6"/>
              </a:rPr>
              <a:t>Scale</a:t>
            </a:r>
            <a:endParaRPr lang="en-US" sz="2000" dirty="0"/>
          </a:p>
          <a:p>
            <a:pPr marL="742950" lvl="1" indent="-514350">
              <a:buFont typeface="Arial" panose="020B0604020202020204" pitchFamily="34" charset="0"/>
              <a:buChar char="•"/>
            </a:pPr>
            <a:endParaRPr lang="en-US" sz="2000" dirty="0"/>
          </a:p>
          <a:p>
            <a:pPr lvl="1"/>
            <a:r>
              <a:rPr lang="en-US" sz="2000" dirty="0">
                <a:hlinkClick r:id="rId7"/>
              </a:rPr>
              <a:t>JUST DO IT</a:t>
            </a:r>
            <a:r>
              <a:rPr lang="en-US" sz="2000" dirty="0"/>
              <a:t>!</a:t>
            </a:r>
          </a:p>
          <a:p>
            <a:pPr marL="742950" lvl="1" indent="-514350">
              <a:buFont typeface="Arial" panose="020B0604020202020204" pitchFamily="34" charset="0"/>
              <a:buChar char="•"/>
            </a:pPr>
            <a:endParaRPr lang="en-US" sz="2000" dirty="0"/>
          </a:p>
          <a:p>
            <a:pPr marL="742950" lvl="1" indent="-514350">
              <a:buFont typeface="Arial" panose="020B0604020202020204" pitchFamily="34" charset="0"/>
              <a:buChar char="•"/>
            </a:pPr>
            <a:endParaRPr lang="en-US" sz="2000" dirty="0"/>
          </a:p>
          <a:p>
            <a:pPr marL="514350" indent="-514350">
              <a:buFont typeface="+mj-lt"/>
              <a:buAutoNum type="arabicPeriod"/>
            </a:pPr>
            <a:endParaRPr lang="en-US" sz="2800" dirty="0"/>
          </a:p>
          <a:p>
            <a:pPr marL="514350" indent="-514350">
              <a:buFont typeface="+mj-lt"/>
              <a:buAutoNum type="arabicPeriod"/>
            </a:pPr>
            <a:endParaRPr lang="en-US" sz="2800" dirty="0"/>
          </a:p>
        </p:txBody>
      </p:sp>
      <p:sp>
        <p:nvSpPr>
          <p:cNvPr id="2" name="Diamond 1">
            <a:extLst>
              <a:ext uri="{FF2B5EF4-FFF2-40B4-BE49-F238E27FC236}">
                <a16:creationId xmlns:a16="http://schemas.microsoft.com/office/drawing/2014/main" id="{7F1D7557-7B77-44DD-B940-4EDF63B3F581}"/>
              </a:ext>
            </a:extLst>
          </p:cNvPr>
          <p:cNvSpPr/>
          <p:nvPr/>
        </p:nvSpPr>
        <p:spPr bwMode="auto">
          <a:xfrm>
            <a:off x="11549270" y="377687"/>
            <a:ext cx="287902" cy="462602"/>
          </a:xfrm>
          <a:prstGeom prst="diamond">
            <a:avLst/>
          </a:prstGeom>
          <a:solidFill>
            <a:schemeClr val="accent1">
              <a:lumMod val="50000"/>
              <a:lumOff val="50000"/>
            </a:schemeClr>
          </a:solidFill>
          <a:ln>
            <a:noFill/>
            <a:headEnd type="none" w="med" len="med"/>
            <a:tailEnd type="none" w="med" len="med"/>
          </a:ln>
          <a:effectLst>
            <a:outerShdw blurRad="50800" dist="38100" dir="8100000" algn="tr" rotWithShape="0">
              <a:prstClr val="black">
                <a:alpha val="40000"/>
              </a:prstClr>
            </a:outerShdw>
          </a:effectLst>
          <a:scene3d>
            <a:camera prst="orthographicFront">
              <a:rot lat="0" lon="0" rev="0"/>
            </a:camera>
            <a:lightRig rig="balanced" dir="t">
              <a:rot lat="0" lon="0" rev="8700000"/>
            </a:lightRig>
          </a:scene3d>
          <a:sp3d>
            <a:bevelT w="190500" h="38100"/>
          </a:sp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solidFill>
                <a:schemeClr val="accent1">
                  <a:lumMod val="50000"/>
                  <a:lumOff val="50000"/>
                </a:schemeClr>
              </a:solidFill>
              <a:ea typeface="Segoe UI" pitchFamily="34" charset="0"/>
              <a:cs typeface="Segoe UI" pitchFamily="34" charset="0"/>
            </a:endParaRPr>
          </a:p>
        </p:txBody>
      </p:sp>
      <p:sp>
        <p:nvSpPr>
          <p:cNvPr id="7" name="TextBox 6">
            <a:extLst>
              <a:ext uri="{FF2B5EF4-FFF2-40B4-BE49-F238E27FC236}">
                <a16:creationId xmlns:a16="http://schemas.microsoft.com/office/drawing/2014/main" id="{9D7AF364-AFA7-4187-9BBB-7306B8E962B9}"/>
              </a:ext>
            </a:extLst>
          </p:cNvPr>
          <p:cNvSpPr txBox="1"/>
          <p:nvPr/>
        </p:nvSpPr>
        <p:spPr>
          <a:xfrm>
            <a:off x="433552" y="6158892"/>
            <a:ext cx="6647792" cy="646331"/>
          </a:xfrm>
          <a:prstGeom prst="rect">
            <a:avLst/>
          </a:prstGeom>
          <a:noFill/>
        </p:spPr>
        <p:txBody>
          <a:bodyPr wrap="square">
            <a:spAutoFit/>
          </a:bodyPr>
          <a:lstStyle/>
          <a:p>
            <a:r>
              <a:rPr lang="en-US" dirty="0">
                <a:hlinkClick r:id="rId8"/>
              </a:rPr>
              <a:t>https://docs.microsoft.com/en-us/azure/aks/intro-kubernetes</a:t>
            </a:r>
            <a:r>
              <a:rPr lang="en-US" dirty="0"/>
              <a:t>  or </a:t>
            </a:r>
            <a:r>
              <a:rPr lang="en-US" b="1" i="1" dirty="0">
                <a:hlinkClick r:id="rId9"/>
              </a:rPr>
              <a:t>download the docs as a PDF</a:t>
            </a:r>
            <a:r>
              <a:rPr lang="en-US" i="1" dirty="0">
                <a:hlinkClick r:id="rId9"/>
              </a:rPr>
              <a:t>!</a:t>
            </a:r>
            <a:endParaRPr lang="en-US" i="1" dirty="0"/>
          </a:p>
        </p:txBody>
      </p:sp>
      <p:pic>
        <p:nvPicPr>
          <p:cNvPr id="8" name="Picture 7">
            <a:extLst>
              <a:ext uri="{FF2B5EF4-FFF2-40B4-BE49-F238E27FC236}">
                <a16:creationId xmlns:a16="http://schemas.microsoft.com/office/drawing/2014/main" id="{CE466D6D-FC73-4E7B-B179-36A5317A23DC}"/>
              </a:ext>
            </a:extLst>
          </p:cNvPr>
          <p:cNvPicPr>
            <a:picLocks noChangeAspect="1"/>
          </p:cNvPicPr>
          <p:nvPr/>
        </p:nvPicPr>
        <p:blipFill>
          <a:blip r:embed="rId10"/>
          <a:stretch>
            <a:fillRect/>
          </a:stretch>
        </p:blipFill>
        <p:spPr>
          <a:xfrm>
            <a:off x="7006789" y="1691508"/>
            <a:ext cx="4035195" cy="423632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413875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wipe(left)">
                                      <p:cBhvr>
                                        <p:cTn id="7" dur="500"/>
                                        <p:tgtEl>
                                          <p:spTgt spid="1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
                                            <p:txEl>
                                              <p:pRg st="2" end="2"/>
                                            </p:txEl>
                                          </p:spTgt>
                                        </p:tgtEl>
                                        <p:attrNameLst>
                                          <p:attrName>style.visibility</p:attrName>
                                        </p:attrNameLst>
                                      </p:cBhvr>
                                      <p:to>
                                        <p:strVal val="visible"/>
                                      </p:to>
                                    </p:set>
                                    <p:animEffect transition="in" filter="wipe(left)">
                                      <p:cBhvr>
                                        <p:cTn id="12" dur="500"/>
                                        <p:tgtEl>
                                          <p:spTgt spid="10">
                                            <p:txEl>
                                              <p:pRg st="2" end="2"/>
                                            </p:txEl>
                                          </p:spTgt>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10">
                                            <p:txEl>
                                              <p:pRg st="3" end="3"/>
                                            </p:txEl>
                                          </p:spTgt>
                                        </p:tgtEl>
                                        <p:attrNameLst>
                                          <p:attrName>style.visibility</p:attrName>
                                        </p:attrNameLst>
                                      </p:cBhvr>
                                      <p:to>
                                        <p:strVal val="visible"/>
                                      </p:to>
                                    </p:set>
                                    <p:animEffect transition="in" filter="wipe(left)">
                                      <p:cBhvr>
                                        <p:cTn id="16" dur="500"/>
                                        <p:tgtEl>
                                          <p:spTgt spid="10">
                                            <p:txEl>
                                              <p:pRg st="3" end="3"/>
                                            </p:txEl>
                                          </p:spTgt>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10">
                                            <p:txEl>
                                              <p:pRg st="4" end="4"/>
                                            </p:txEl>
                                          </p:spTgt>
                                        </p:tgtEl>
                                        <p:attrNameLst>
                                          <p:attrName>style.visibility</p:attrName>
                                        </p:attrNameLst>
                                      </p:cBhvr>
                                      <p:to>
                                        <p:strVal val="visible"/>
                                      </p:to>
                                    </p:set>
                                    <p:animEffect transition="in" filter="wipe(left)">
                                      <p:cBhvr>
                                        <p:cTn id="20" dur="500"/>
                                        <p:tgtEl>
                                          <p:spTgt spid="10">
                                            <p:txEl>
                                              <p:pRg st="4" end="4"/>
                                            </p:txEl>
                                          </p:spTgt>
                                        </p:tgtEl>
                                      </p:cBhvr>
                                    </p:animEffect>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10">
                                            <p:txEl>
                                              <p:pRg st="5" end="5"/>
                                            </p:txEl>
                                          </p:spTgt>
                                        </p:tgtEl>
                                        <p:attrNameLst>
                                          <p:attrName>style.visibility</p:attrName>
                                        </p:attrNameLst>
                                      </p:cBhvr>
                                      <p:to>
                                        <p:strVal val="visible"/>
                                      </p:to>
                                    </p:set>
                                    <p:animEffect transition="in" filter="wipe(left)">
                                      <p:cBhvr>
                                        <p:cTn id="24" dur="500"/>
                                        <p:tgtEl>
                                          <p:spTgt spid="10">
                                            <p:txEl>
                                              <p:pRg st="5" end="5"/>
                                            </p:txEl>
                                          </p:spTgt>
                                        </p:tgtEl>
                                      </p:cBhvr>
                                    </p:animEffect>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10">
                                            <p:txEl>
                                              <p:pRg st="6" end="6"/>
                                            </p:txEl>
                                          </p:spTgt>
                                        </p:tgtEl>
                                        <p:attrNameLst>
                                          <p:attrName>style.visibility</p:attrName>
                                        </p:attrNameLst>
                                      </p:cBhvr>
                                      <p:to>
                                        <p:strVal val="visible"/>
                                      </p:to>
                                    </p:set>
                                    <p:animEffect transition="in" filter="wipe(left)">
                                      <p:cBhvr>
                                        <p:cTn id="28" dur="500"/>
                                        <p:tgtEl>
                                          <p:spTgt spid="10">
                                            <p:txEl>
                                              <p:pRg st="6" end="6"/>
                                            </p:txEl>
                                          </p:spTgt>
                                        </p:tgtEl>
                                      </p:cBhvr>
                                    </p:animEffect>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10">
                                            <p:txEl>
                                              <p:pRg st="7" end="7"/>
                                            </p:txEl>
                                          </p:spTgt>
                                        </p:tgtEl>
                                        <p:attrNameLst>
                                          <p:attrName>style.visibility</p:attrName>
                                        </p:attrNameLst>
                                      </p:cBhvr>
                                      <p:to>
                                        <p:strVal val="visible"/>
                                      </p:to>
                                    </p:set>
                                    <p:animEffect transition="in" filter="wipe(left)">
                                      <p:cBhvr>
                                        <p:cTn id="32" dur="500"/>
                                        <p:tgtEl>
                                          <p:spTgt spid="10">
                                            <p:txEl>
                                              <p:pRg st="7" end="7"/>
                                            </p:txEl>
                                          </p:spTgt>
                                        </p:tgtEl>
                                      </p:cBhvr>
                                    </p:animEffect>
                                  </p:childTnLst>
                                </p:cTn>
                              </p:par>
                            </p:childTnLst>
                          </p:cTn>
                        </p:par>
                        <p:par>
                          <p:cTn id="33" fill="hold">
                            <p:stCondLst>
                              <p:cond delay="3000"/>
                            </p:stCondLst>
                            <p:childTnLst>
                              <p:par>
                                <p:cTn id="34" presetID="22" presetClass="entr" presetSubtype="8" fill="hold" nodeType="afterEffect">
                                  <p:stCondLst>
                                    <p:cond delay="0"/>
                                  </p:stCondLst>
                                  <p:childTnLst>
                                    <p:set>
                                      <p:cBhvr>
                                        <p:cTn id="35" dur="1" fill="hold">
                                          <p:stCondLst>
                                            <p:cond delay="0"/>
                                          </p:stCondLst>
                                        </p:cTn>
                                        <p:tgtEl>
                                          <p:spTgt spid="10">
                                            <p:txEl>
                                              <p:pRg st="8" end="8"/>
                                            </p:txEl>
                                          </p:spTgt>
                                        </p:tgtEl>
                                        <p:attrNameLst>
                                          <p:attrName>style.visibility</p:attrName>
                                        </p:attrNameLst>
                                      </p:cBhvr>
                                      <p:to>
                                        <p:strVal val="visible"/>
                                      </p:to>
                                    </p:set>
                                    <p:animEffect transition="in" filter="wipe(left)">
                                      <p:cBhvr>
                                        <p:cTn id="36" dur="500"/>
                                        <p:tgtEl>
                                          <p:spTgt spid="10">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565027"/>
          </a:xfrm>
        </p:spPr>
        <p:txBody>
          <a:bodyPr/>
          <a:lstStyle/>
          <a:p>
            <a:r>
              <a:rPr lang="en-US" sz="4000" dirty="0"/>
              <a:t>Create and Configure Azure Container Instances </a:t>
            </a:r>
          </a:p>
        </p:txBody>
      </p:sp>
      <p:sp>
        <p:nvSpPr>
          <p:cNvPr id="10" name="Text Placeholder 5">
            <a:extLst>
              <a:ext uri="{FF2B5EF4-FFF2-40B4-BE49-F238E27FC236}">
                <a16:creationId xmlns:a16="http://schemas.microsoft.com/office/drawing/2014/main" id="{B9313D72-8B64-420A-9717-082D91E5B525}"/>
              </a:ext>
            </a:extLst>
          </p:cNvPr>
          <p:cNvSpPr txBox="1">
            <a:spLocks/>
          </p:cNvSpPr>
          <p:nvPr/>
        </p:nvSpPr>
        <p:spPr>
          <a:xfrm>
            <a:off x="600855" y="1788568"/>
            <a:ext cx="11237870" cy="2874633"/>
          </a:xfrm>
          <a:prstGeom prst="rect">
            <a:avLst/>
          </a:prstGeom>
        </p:spPr>
        <p:txBody>
          <a:bodyPr vert="horz" wrap="square" lIns="146304" tIns="91440" rIns="146304" bIns="91440" rtlCol="0">
            <a:spAutoFit/>
          </a:bodyPr>
          <a:lstStyle>
            <a:lvl1pPr marL="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3600" kern="1200" spc="0" baseline="0">
                <a:gradFill>
                  <a:gsLst>
                    <a:gs pos="1250">
                      <a:schemeClr val="tx1"/>
                    </a:gs>
                    <a:gs pos="100000">
                      <a:schemeClr val="tx1"/>
                    </a:gs>
                  </a:gsLst>
                  <a:lin ang="5400000" scaled="0"/>
                </a:gradFill>
                <a:latin typeface="+mj-lt"/>
                <a:ea typeface="+mn-ea"/>
                <a:cs typeface="+mn-cs"/>
              </a:defRPr>
            </a:lvl1pPr>
            <a:lvl2pPr marL="2286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800" kern="1200" spc="0" baseline="0">
                <a:gradFill>
                  <a:gsLst>
                    <a:gs pos="1250">
                      <a:schemeClr val="tx1"/>
                    </a:gs>
                    <a:gs pos="100000">
                      <a:schemeClr val="tx1"/>
                    </a:gs>
                  </a:gsLst>
                  <a:lin ang="5400000" scaled="0"/>
                </a:gradFill>
                <a:latin typeface="+mn-lt"/>
                <a:ea typeface="+mn-ea"/>
                <a:cs typeface="+mn-cs"/>
              </a:defRPr>
            </a:lvl2pPr>
            <a:lvl3pPr marL="4572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400" kern="1200" spc="0" baseline="0">
                <a:gradFill>
                  <a:gsLst>
                    <a:gs pos="1250">
                      <a:schemeClr val="tx1"/>
                    </a:gs>
                    <a:gs pos="100000">
                      <a:schemeClr val="tx1"/>
                    </a:gs>
                  </a:gsLst>
                  <a:lin ang="5400000" scaled="0"/>
                </a:gradFill>
                <a:latin typeface="+mn-lt"/>
                <a:ea typeface="+mn-ea"/>
                <a:cs typeface="+mn-cs"/>
              </a:defRPr>
            </a:lvl3pPr>
            <a:lvl4pPr marL="6858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4pPr>
            <a:lvl5pPr marL="9144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buFont typeface="+mj-lt"/>
              <a:buAutoNum type="arabicPeriod"/>
            </a:pPr>
            <a:r>
              <a:rPr lang="en-US" sz="2800" dirty="0">
                <a:hlinkClick r:id="rId3"/>
              </a:rPr>
              <a:t>Deploy into a Virtual Network</a:t>
            </a:r>
            <a:endParaRPr lang="en-US" sz="2800" dirty="0"/>
          </a:p>
          <a:p>
            <a:pPr marL="514350" indent="-514350">
              <a:buFont typeface="+mj-lt"/>
              <a:buAutoNum type="arabicPeriod"/>
            </a:pPr>
            <a:r>
              <a:rPr lang="en-US" sz="2800" dirty="0"/>
              <a:t>Manage Running Containers</a:t>
            </a:r>
          </a:p>
          <a:p>
            <a:pPr marL="742950" lvl="1" indent="-514350">
              <a:buFont typeface="Arial" panose="020B0604020202020204" pitchFamily="34" charset="0"/>
              <a:buChar char="•"/>
            </a:pPr>
            <a:r>
              <a:rPr lang="en-US" sz="2000" dirty="0">
                <a:hlinkClick r:id="rId4"/>
              </a:rPr>
              <a:t>Liveness</a:t>
            </a:r>
            <a:r>
              <a:rPr lang="en-US" sz="2000" dirty="0"/>
              <a:t> probe</a:t>
            </a:r>
          </a:p>
          <a:p>
            <a:pPr marL="742950" lvl="1" indent="-514350">
              <a:buFont typeface="Arial" panose="020B0604020202020204" pitchFamily="34" charset="0"/>
              <a:buChar char="•"/>
            </a:pPr>
            <a:r>
              <a:rPr lang="en-US" sz="2000" dirty="0">
                <a:hlinkClick r:id="rId5"/>
              </a:rPr>
              <a:t>Readiness</a:t>
            </a:r>
            <a:r>
              <a:rPr lang="en-US" sz="2000" dirty="0"/>
              <a:t> probes</a:t>
            </a:r>
          </a:p>
          <a:p>
            <a:pPr marL="742950" lvl="1" indent="-514350">
              <a:buFont typeface="Arial" panose="020B0604020202020204" pitchFamily="34" charset="0"/>
              <a:buChar char="•"/>
            </a:pPr>
            <a:r>
              <a:rPr lang="en-US" sz="2000" dirty="0"/>
              <a:t>Start &amp; Stop</a:t>
            </a:r>
          </a:p>
          <a:p>
            <a:pPr marL="742950" lvl="1" indent="-514350">
              <a:buFont typeface="Arial" panose="020B0604020202020204" pitchFamily="34" charset="0"/>
              <a:buChar char="•"/>
            </a:pPr>
            <a:r>
              <a:rPr lang="en-US" sz="2000" dirty="0">
                <a:hlinkClick r:id="rId6"/>
              </a:rPr>
              <a:t>Update</a:t>
            </a:r>
            <a:endParaRPr lang="en-US" sz="2000" dirty="0"/>
          </a:p>
          <a:p>
            <a:pPr marL="514350" indent="-514350">
              <a:buFont typeface="+mj-lt"/>
              <a:buAutoNum type="arabicPeriod"/>
            </a:pPr>
            <a:endParaRPr lang="en-US" sz="2800" dirty="0"/>
          </a:p>
        </p:txBody>
      </p:sp>
      <p:sp>
        <p:nvSpPr>
          <p:cNvPr id="2" name="Diamond 1">
            <a:extLst>
              <a:ext uri="{FF2B5EF4-FFF2-40B4-BE49-F238E27FC236}">
                <a16:creationId xmlns:a16="http://schemas.microsoft.com/office/drawing/2014/main" id="{7F1D7557-7B77-44DD-B940-4EDF63B3F581}"/>
              </a:ext>
            </a:extLst>
          </p:cNvPr>
          <p:cNvSpPr/>
          <p:nvPr/>
        </p:nvSpPr>
        <p:spPr bwMode="auto">
          <a:xfrm>
            <a:off x="11549270" y="377687"/>
            <a:ext cx="287902" cy="462602"/>
          </a:xfrm>
          <a:prstGeom prst="diamond">
            <a:avLst/>
          </a:prstGeom>
          <a:solidFill>
            <a:schemeClr val="accent1">
              <a:lumMod val="50000"/>
              <a:lumOff val="50000"/>
            </a:schemeClr>
          </a:solidFill>
          <a:ln>
            <a:noFill/>
            <a:headEnd type="none" w="med" len="med"/>
            <a:tailEnd type="none" w="med" len="med"/>
          </a:ln>
          <a:effectLst>
            <a:outerShdw blurRad="50800" dist="38100" dir="8100000" algn="tr" rotWithShape="0">
              <a:prstClr val="black">
                <a:alpha val="40000"/>
              </a:prstClr>
            </a:outerShdw>
          </a:effectLst>
          <a:scene3d>
            <a:camera prst="orthographicFront">
              <a:rot lat="0" lon="0" rev="0"/>
            </a:camera>
            <a:lightRig rig="balanced" dir="t">
              <a:rot lat="0" lon="0" rev="8700000"/>
            </a:lightRig>
          </a:scene3d>
          <a:sp3d>
            <a:bevelT w="190500" h="38100"/>
          </a:sp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solidFill>
                <a:schemeClr val="accent1">
                  <a:lumMod val="50000"/>
                  <a:lumOff val="50000"/>
                </a:schemeClr>
              </a:solidFill>
              <a:ea typeface="Segoe UI" pitchFamily="34" charset="0"/>
              <a:cs typeface="Segoe UI" pitchFamily="34" charset="0"/>
            </a:endParaRPr>
          </a:p>
        </p:txBody>
      </p:sp>
      <p:pic>
        <p:nvPicPr>
          <p:cNvPr id="4" name="Picture 3">
            <a:extLst>
              <a:ext uri="{FF2B5EF4-FFF2-40B4-BE49-F238E27FC236}">
                <a16:creationId xmlns:a16="http://schemas.microsoft.com/office/drawing/2014/main" id="{3CD9FFB6-2509-4CC0-978A-F6F3DFC5F39D}"/>
              </a:ext>
            </a:extLst>
          </p:cNvPr>
          <p:cNvPicPr>
            <a:picLocks noChangeAspect="1"/>
          </p:cNvPicPr>
          <p:nvPr/>
        </p:nvPicPr>
        <p:blipFill>
          <a:blip r:embed="rId7"/>
          <a:stretch>
            <a:fillRect/>
          </a:stretch>
        </p:blipFill>
        <p:spPr>
          <a:xfrm>
            <a:off x="4910712" y="3005959"/>
            <a:ext cx="6744820" cy="2663134"/>
          </a:xfrm>
          <a:prstGeom prst="rect">
            <a:avLst/>
          </a:prstGeom>
          <a:ln>
            <a:noFill/>
          </a:ln>
          <a:effectLst>
            <a:outerShdw blurRad="292100" dist="139700" dir="2700000" algn="tl" rotWithShape="0">
              <a:srgbClr val="333333">
                <a:alpha val="65000"/>
              </a:srgbClr>
            </a:outerShdw>
          </a:effectLst>
        </p:spPr>
      </p:pic>
      <p:sp>
        <p:nvSpPr>
          <p:cNvPr id="8" name="TextBox 7">
            <a:extLst>
              <a:ext uri="{FF2B5EF4-FFF2-40B4-BE49-F238E27FC236}">
                <a16:creationId xmlns:a16="http://schemas.microsoft.com/office/drawing/2014/main" id="{51E960CC-6B9F-4C8D-AE45-10624FD424E3}"/>
              </a:ext>
            </a:extLst>
          </p:cNvPr>
          <p:cNvSpPr txBox="1"/>
          <p:nvPr/>
        </p:nvSpPr>
        <p:spPr>
          <a:xfrm>
            <a:off x="449005" y="6247506"/>
            <a:ext cx="11100265" cy="646331"/>
          </a:xfrm>
          <a:prstGeom prst="rect">
            <a:avLst/>
          </a:prstGeom>
          <a:noFill/>
        </p:spPr>
        <p:txBody>
          <a:bodyPr wrap="square">
            <a:spAutoFit/>
          </a:bodyPr>
          <a:lstStyle/>
          <a:p>
            <a:r>
              <a:rPr lang="en-US" dirty="0">
                <a:hlinkClick r:id="rId8"/>
              </a:rPr>
              <a:t>https://docs.microsoft.com/en-us/azure/container-instances/container-instances-overview</a:t>
            </a:r>
            <a:r>
              <a:rPr lang="en-US" dirty="0"/>
              <a:t> or </a:t>
            </a:r>
          </a:p>
          <a:p>
            <a:r>
              <a:rPr lang="en-US" dirty="0">
                <a:hlinkClick r:id="rId9"/>
              </a:rPr>
              <a:t>download the docs</a:t>
            </a:r>
            <a:r>
              <a:rPr lang="en-US" dirty="0"/>
              <a:t>! </a:t>
            </a:r>
          </a:p>
        </p:txBody>
      </p:sp>
    </p:spTree>
    <p:extLst>
      <p:ext uri="{BB962C8B-B14F-4D97-AF65-F5344CB8AC3E}">
        <p14:creationId xmlns:p14="http://schemas.microsoft.com/office/powerpoint/2010/main" val="35940783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a:t>Automate Deployment of VMs</a:t>
            </a:r>
          </a:p>
        </p:txBody>
      </p:sp>
      <p:pic>
        <p:nvPicPr>
          <p:cNvPr id="3" name="Picture 2"/>
          <p:cNvPicPr>
            <a:picLocks noChangeAspect="1"/>
          </p:cNvPicPr>
          <p:nvPr/>
        </p:nvPicPr>
        <p:blipFill rotWithShape="1">
          <a:blip r:embed="rId3"/>
          <a:srcRect r="32501"/>
          <a:stretch/>
        </p:blipFill>
        <p:spPr>
          <a:xfrm>
            <a:off x="504048" y="1287775"/>
            <a:ext cx="3599899" cy="5325020"/>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4"/>
          <a:stretch>
            <a:fillRect/>
          </a:stretch>
        </p:blipFill>
        <p:spPr>
          <a:xfrm>
            <a:off x="4161130" y="1290723"/>
            <a:ext cx="7925251" cy="1766637"/>
          </a:xfrm>
          <a:prstGeom prst="rect">
            <a:avLst/>
          </a:prstGeom>
          <a:ln>
            <a:noFill/>
          </a:ln>
          <a:effectLst>
            <a:outerShdw blurRad="292100" dist="139700" dir="2700000" algn="tl" rotWithShape="0">
              <a:srgbClr val="333333">
                <a:alpha val="65000"/>
              </a:srgbClr>
            </a:outerShdw>
          </a:effectLst>
        </p:spPr>
      </p:pic>
      <p:pic>
        <p:nvPicPr>
          <p:cNvPr id="2" name="Picture 1"/>
          <p:cNvPicPr>
            <a:picLocks noChangeAspect="1"/>
          </p:cNvPicPr>
          <p:nvPr/>
        </p:nvPicPr>
        <p:blipFill>
          <a:blip r:embed="rId5"/>
          <a:stretch>
            <a:fillRect/>
          </a:stretch>
        </p:blipFill>
        <p:spPr>
          <a:xfrm>
            <a:off x="4192067" y="3203162"/>
            <a:ext cx="4052342" cy="3704727"/>
          </a:xfrm>
          <a:prstGeom prst="rect">
            <a:avLst/>
          </a:prstGeom>
        </p:spPr>
      </p:pic>
      <p:sp>
        <p:nvSpPr>
          <p:cNvPr id="7" name="Rectangle 6"/>
          <p:cNvSpPr/>
          <p:nvPr/>
        </p:nvSpPr>
        <p:spPr>
          <a:xfrm>
            <a:off x="9032046" y="6495472"/>
            <a:ext cx="3309133" cy="382308"/>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836">
                <a:solidFill>
                  <a:srgbClr val="FFFFFF"/>
                </a:solidFill>
                <a:latin typeface="Segoe UI"/>
                <a:hlinkClick r:id="rId6"/>
              </a:rPr>
              <a:t>Different ways to create a VM</a:t>
            </a:r>
            <a:endParaRPr lang="en-US" sz="1836">
              <a:solidFill>
                <a:srgbClr val="FFFFFF"/>
              </a:solidFill>
              <a:latin typeface="Segoe UI"/>
            </a:endParaRPr>
          </a:p>
        </p:txBody>
      </p:sp>
      <p:sp>
        <p:nvSpPr>
          <p:cNvPr id="8" name="TextBox 7">
            <a:extLst>
              <a:ext uri="{FF2B5EF4-FFF2-40B4-BE49-F238E27FC236}">
                <a16:creationId xmlns:a16="http://schemas.microsoft.com/office/drawing/2014/main" id="{B53C7E71-0034-4516-9E1F-D37DD1DD3C0C}"/>
              </a:ext>
            </a:extLst>
          </p:cNvPr>
          <p:cNvSpPr txBox="1"/>
          <p:nvPr/>
        </p:nvSpPr>
        <p:spPr>
          <a:xfrm>
            <a:off x="8159453" y="3203162"/>
            <a:ext cx="3926928" cy="31393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lIns="182854" tIns="146283" rIns="182854" bIns="146283" rtlCol="0">
            <a:spAutoFit/>
          </a:bodyPr>
          <a:lstStyle/>
          <a:p>
            <a:pPr>
              <a:lnSpc>
                <a:spcPct val="90000"/>
              </a:lnSpc>
              <a:spcAft>
                <a:spcPts val="600"/>
              </a:spcAft>
              <a:defRPr/>
            </a:pPr>
            <a:r>
              <a:rPr lang="en-US" sz="2400">
                <a:gradFill>
                  <a:gsLst>
                    <a:gs pos="2917">
                      <a:srgbClr val="FFFFFF"/>
                    </a:gs>
                    <a:gs pos="30000">
                      <a:srgbClr val="FFFFFF"/>
                    </a:gs>
                  </a:gsLst>
                  <a:lin ang="5400000" scaled="0"/>
                </a:gradFill>
                <a:latin typeface="Segoe UI"/>
              </a:rPr>
              <a:t>Deployment options</a:t>
            </a:r>
          </a:p>
          <a:p>
            <a:pPr marL="342834" indent="-342834">
              <a:lnSpc>
                <a:spcPct val="90000"/>
              </a:lnSpc>
              <a:spcAft>
                <a:spcPts val="600"/>
              </a:spcAft>
              <a:buFont typeface="Arial" panose="020B0604020202020204" pitchFamily="34" charset="0"/>
              <a:buChar char="•"/>
              <a:defRPr/>
            </a:pPr>
            <a:r>
              <a:rPr lang="en-US" sz="2400">
                <a:gradFill>
                  <a:gsLst>
                    <a:gs pos="2917">
                      <a:srgbClr val="FFFFFF"/>
                    </a:gs>
                    <a:gs pos="30000">
                      <a:srgbClr val="FFFFFF"/>
                    </a:gs>
                  </a:gsLst>
                  <a:lin ang="5400000" scaled="0"/>
                </a:gradFill>
                <a:latin typeface="Segoe UI"/>
              </a:rPr>
              <a:t>Marketplace</a:t>
            </a:r>
          </a:p>
          <a:p>
            <a:pPr marL="342834" indent="-342834">
              <a:lnSpc>
                <a:spcPct val="90000"/>
              </a:lnSpc>
              <a:spcAft>
                <a:spcPts val="600"/>
              </a:spcAft>
              <a:buFont typeface="Arial" panose="020B0604020202020204" pitchFamily="34" charset="0"/>
              <a:buChar char="•"/>
              <a:defRPr/>
            </a:pPr>
            <a:r>
              <a:rPr lang="en-US" sz="2400">
                <a:gradFill>
                  <a:gsLst>
                    <a:gs pos="2917">
                      <a:srgbClr val="FFFFFF"/>
                    </a:gs>
                    <a:gs pos="30000">
                      <a:srgbClr val="FFFFFF"/>
                    </a:gs>
                  </a:gsLst>
                  <a:lin ang="5400000" scaled="0"/>
                </a:gradFill>
                <a:latin typeface="Segoe UI"/>
              </a:rPr>
              <a:t>PowerShell</a:t>
            </a:r>
          </a:p>
          <a:p>
            <a:pPr marL="342834" indent="-342834">
              <a:lnSpc>
                <a:spcPct val="90000"/>
              </a:lnSpc>
              <a:spcAft>
                <a:spcPts val="600"/>
              </a:spcAft>
              <a:buFont typeface="Arial" panose="020B0604020202020204" pitchFamily="34" charset="0"/>
              <a:buChar char="•"/>
              <a:defRPr/>
            </a:pPr>
            <a:r>
              <a:rPr lang="en-US" sz="2400">
                <a:gradFill>
                  <a:gsLst>
                    <a:gs pos="2917">
                      <a:srgbClr val="FFFFFF"/>
                    </a:gs>
                    <a:gs pos="30000">
                      <a:srgbClr val="FFFFFF"/>
                    </a:gs>
                  </a:gsLst>
                  <a:lin ang="5400000" scaled="0"/>
                </a:gradFill>
                <a:latin typeface="Segoe UI"/>
              </a:rPr>
              <a:t>Azure CLI</a:t>
            </a:r>
          </a:p>
          <a:p>
            <a:pPr marL="342834" indent="-342834">
              <a:lnSpc>
                <a:spcPct val="90000"/>
              </a:lnSpc>
              <a:spcAft>
                <a:spcPts val="600"/>
              </a:spcAft>
              <a:buFont typeface="Arial" panose="020B0604020202020204" pitchFamily="34" charset="0"/>
              <a:buChar char="•"/>
              <a:defRPr/>
            </a:pPr>
            <a:r>
              <a:rPr lang="en-US" sz="2400">
                <a:gradFill>
                  <a:gsLst>
                    <a:gs pos="2917">
                      <a:srgbClr val="FFFFFF"/>
                    </a:gs>
                    <a:gs pos="30000">
                      <a:srgbClr val="FFFFFF"/>
                    </a:gs>
                  </a:gsLst>
                  <a:lin ang="5400000" scaled="0"/>
                </a:gradFill>
                <a:latin typeface="Segoe UI"/>
              </a:rPr>
              <a:t>ARM Template</a:t>
            </a:r>
          </a:p>
          <a:p>
            <a:pPr marL="342834" indent="-342834">
              <a:lnSpc>
                <a:spcPct val="90000"/>
              </a:lnSpc>
              <a:spcAft>
                <a:spcPts val="600"/>
              </a:spcAft>
              <a:buFont typeface="Arial" panose="020B0604020202020204" pitchFamily="34" charset="0"/>
              <a:buChar char="•"/>
              <a:defRPr/>
            </a:pPr>
            <a:r>
              <a:rPr lang="en-US" sz="2400">
                <a:gradFill>
                  <a:gsLst>
                    <a:gs pos="2917">
                      <a:srgbClr val="FFFFFF"/>
                    </a:gs>
                    <a:gs pos="30000">
                      <a:srgbClr val="FFFFFF"/>
                    </a:gs>
                  </a:gsLst>
                  <a:lin ang="5400000" scaled="0"/>
                </a:gradFill>
                <a:latin typeface="Segoe UI"/>
              </a:rPr>
              <a:t>Portal</a:t>
            </a:r>
          </a:p>
          <a:p>
            <a:pPr marL="342834" indent="-342834">
              <a:lnSpc>
                <a:spcPct val="90000"/>
              </a:lnSpc>
              <a:spcAft>
                <a:spcPts val="600"/>
              </a:spcAft>
              <a:buFont typeface="Arial" panose="020B0604020202020204" pitchFamily="34" charset="0"/>
              <a:buChar char="•"/>
              <a:defRPr/>
            </a:pPr>
            <a:r>
              <a:rPr lang="en-US" sz="2400">
                <a:gradFill>
                  <a:gsLst>
                    <a:gs pos="2917">
                      <a:srgbClr val="FFFFFF"/>
                    </a:gs>
                    <a:gs pos="30000">
                      <a:srgbClr val="FFFFFF"/>
                    </a:gs>
                  </a:gsLst>
                  <a:lin ang="5400000" scaled="0"/>
                </a:gradFill>
                <a:latin typeface="Segoe UI"/>
              </a:rPr>
              <a:t>Code (C#/Java/Python)</a:t>
            </a:r>
          </a:p>
        </p:txBody>
      </p:sp>
    </p:spTree>
    <p:extLst>
      <p:ext uri="{BB962C8B-B14F-4D97-AF65-F5344CB8AC3E}">
        <p14:creationId xmlns:p14="http://schemas.microsoft.com/office/powerpoint/2010/main" val="28164014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878930"/>
          </a:xfrm>
        </p:spPr>
        <p:txBody>
          <a:bodyPr/>
          <a:lstStyle/>
          <a:p>
            <a:r>
              <a:rPr lang="en-US" sz="4000"/>
              <a:t>Automate Deployment of VMs</a:t>
            </a:r>
            <a:br>
              <a:rPr lang="en-US" sz="4000"/>
            </a:br>
            <a:r>
              <a:rPr lang="en-US" sz="1800"/>
              <a:t>ARM Templates </a:t>
            </a:r>
            <a:endParaRPr lang="en-US" sz="4000"/>
          </a:p>
        </p:txBody>
      </p:sp>
      <p:pic>
        <p:nvPicPr>
          <p:cNvPr id="4" name="Picture 3" descr="Automatically generated description: nintendo, screenshot, abstract"/>
          <p:cNvPicPr>
            <a:picLocks noChangeAspect="1"/>
          </p:cNvPicPr>
          <p:nvPr/>
        </p:nvPicPr>
        <p:blipFill>
          <a:blip r:embed="rId3"/>
          <a:stretch>
            <a:fillRect/>
          </a:stretch>
        </p:blipFill>
        <p:spPr>
          <a:xfrm>
            <a:off x="427859" y="1453670"/>
            <a:ext cx="3371397" cy="1980933"/>
          </a:xfrm>
          <a:prstGeom prst="rect">
            <a:avLst/>
          </a:prstGeom>
        </p:spPr>
      </p:pic>
      <p:pic>
        <p:nvPicPr>
          <p:cNvPr id="5" name="Picture 4" descr="Automatically generated description: screenshot, abstract, nintendo"/>
          <p:cNvPicPr>
            <a:picLocks noChangeAspect="1"/>
          </p:cNvPicPr>
          <p:nvPr/>
        </p:nvPicPr>
        <p:blipFill>
          <a:blip r:embed="rId4"/>
          <a:stretch>
            <a:fillRect/>
          </a:stretch>
        </p:blipFill>
        <p:spPr>
          <a:xfrm>
            <a:off x="1951642" y="2146130"/>
            <a:ext cx="7468214" cy="2438054"/>
          </a:xfrm>
          <a:prstGeom prst="rect">
            <a:avLst/>
          </a:prstGeom>
        </p:spPr>
      </p:pic>
      <p:pic>
        <p:nvPicPr>
          <p:cNvPr id="7" name="Picture 6" descr="Automatically generated description: nintendo, animal, plant"/>
          <p:cNvPicPr>
            <a:picLocks noChangeAspect="1"/>
          </p:cNvPicPr>
          <p:nvPr/>
        </p:nvPicPr>
        <p:blipFill>
          <a:blip r:embed="rId5"/>
          <a:stretch>
            <a:fillRect/>
          </a:stretch>
        </p:blipFill>
        <p:spPr>
          <a:xfrm>
            <a:off x="1265940" y="2121089"/>
            <a:ext cx="9304754" cy="2442822"/>
          </a:xfrm>
          <a:prstGeom prst="rect">
            <a:avLst/>
          </a:prstGeom>
        </p:spPr>
      </p:pic>
      <p:pic>
        <p:nvPicPr>
          <p:cNvPr id="8" name="Picture 7" descr="Automatically generated description: nintendo, screenshot, abstract"/>
          <p:cNvPicPr>
            <a:picLocks noChangeAspect="1"/>
          </p:cNvPicPr>
          <p:nvPr/>
        </p:nvPicPr>
        <p:blipFill>
          <a:blip r:embed="rId6"/>
          <a:stretch>
            <a:fillRect/>
          </a:stretch>
        </p:blipFill>
        <p:spPr>
          <a:xfrm>
            <a:off x="238841" y="1387240"/>
            <a:ext cx="11863056" cy="2514243"/>
          </a:xfrm>
          <a:prstGeom prst="rect">
            <a:avLst/>
          </a:prstGeom>
        </p:spPr>
      </p:pic>
      <p:pic>
        <p:nvPicPr>
          <p:cNvPr id="9" name="Picture 8" descr="Automatically generated description: nintendo, screenshot, abstract"/>
          <p:cNvPicPr>
            <a:picLocks noChangeAspect="1"/>
          </p:cNvPicPr>
          <p:nvPr/>
        </p:nvPicPr>
        <p:blipFill>
          <a:blip r:embed="rId7"/>
          <a:stretch>
            <a:fillRect/>
          </a:stretch>
        </p:blipFill>
        <p:spPr>
          <a:xfrm>
            <a:off x="238839" y="1257387"/>
            <a:ext cx="6006180" cy="6277902"/>
          </a:xfrm>
          <a:prstGeom prst="rect">
            <a:avLst/>
          </a:prstGeom>
        </p:spPr>
      </p:pic>
      <p:pic>
        <p:nvPicPr>
          <p:cNvPr id="10" name="Picture 9" descr="Automatically generated description: nintendo, screenshot, abstract"/>
          <p:cNvPicPr>
            <a:picLocks noChangeAspect="1"/>
          </p:cNvPicPr>
          <p:nvPr/>
        </p:nvPicPr>
        <p:blipFill>
          <a:blip r:embed="rId8"/>
          <a:stretch>
            <a:fillRect/>
          </a:stretch>
        </p:blipFill>
        <p:spPr>
          <a:xfrm>
            <a:off x="238839" y="1257385"/>
            <a:ext cx="5827020" cy="6790011"/>
          </a:xfrm>
          <a:prstGeom prst="rect">
            <a:avLst/>
          </a:prstGeom>
        </p:spPr>
      </p:pic>
      <p:pic>
        <p:nvPicPr>
          <p:cNvPr id="12" name="Picture 11" descr="Automatically generated description: nintendo, abstract, screenshot"/>
          <p:cNvPicPr>
            <a:picLocks noChangeAspect="1"/>
          </p:cNvPicPr>
          <p:nvPr/>
        </p:nvPicPr>
        <p:blipFill>
          <a:blip r:embed="rId9"/>
          <a:stretch>
            <a:fillRect/>
          </a:stretch>
        </p:blipFill>
        <p:spPr>
          <a:xfrm>
            <a:off x="293955" y="1298272"/>
            <a:ext cx="8626614" cy="6084639"/>
          </a:xfrm>
          <a:prstGeom prst="rect">
            <a:avLst/>
          </a:prstGeom>
        </p:spPr>
      </p:pic>
      <p:sp>
        <p:nvSpPr>
          <p:cNvPr id="11" name="Rectangle 10"/>
          <p:cNvSpPr/>
          <p:nvPr/>
        </p:nvSpPr>
        <p:spPr>
          <a:xfrm>
            <a:off x="9037237" y="6468641"/>
            <a:ext cx="3160944" cy="382308"/>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a:defRPr/>
            </a:pPr>
            <a:r>
              <a:rPr lang="en-US" sz="1836">
                <a:solidFill>
                  <a:srgbClr val="FFFFFF"/>
                </a:solidFill>
                <a:latin typeface="Segoe UI"/>
                <a:hlinkClick r:id="rId10"/>
              </a:rPr>
              <a:t>ARM Template Walkthrough</a:t>
            </a:r>
            <a:endParaRPr lang="en-US" sz="1836">
              <a:solidFill>
                <a:srgbClr val="FFFFFF"/>
              </a:solidFill>
              <a:latin typeface="Segoe UI"/>
            </a:endParaRPr>
          </a:p>
        </p:txBody>
      </p:sp>
    </p:spTree>
    <p:extLst>
      <p:ext uri="{BB962C8B-B14F-4D97-AF65-F5344CB8AC3E}">
        <p14:creationId xmlns:p14="http://schemas.microsoft.com/office/powerpoint/2010/main" val="28210224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xit" presetSubtype="0" fill="hold" nodeType="withEffect">
                                  <p:stCondLst>
                                    <p:cond delay="0"/>
                                  </p:stCondLst>
                                  <p:childTnLst>
                                    <p:animEffect transition="out" filter="fade">
                                      <p:cBhvr>
                                        <p:cTn id="9" dur="500"/>
                                        <p:tgtEl>
                                          <p:spTgt spid="4"/>
                                        </p:tgtEl>
                                      </p:cBhvr>
                                    </p:animEffect>
                                    <p:set>
                                      <p:cBhvr>
                                        <p:cTn id="10" dur="1" fill="hold">
                                          <p:stCondLst>
                                            <p:cond delay="499"/>
                                          </p:stCondLst>
                                        </p:cTn>
                                        <p:tgtEl>
                                          <p:spTgt spid="4"/>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xit" presetSubtype="0" fill="hold" nodeType="withEffect">
                                  <p:stCondLst>
                                    <p:cond delay="0"/>
                                  </p:stCondLst>
                                  <p:childTnLst>
                                    <p:animEffect transition="out" filter="fade">
                                      <p:cBhvr>
                                        <p:cTn id="17" dur="500"/>
                                        <p:tgtEl>
                                          <p:spTgt spid="5"/>
                                        </p:tgtEl>
                                      </p:cBhvr>
                                    </p:animEffect>
                                    <p:set>
                                      <p:cBhvr>
                                        <p:cTn id="18" dur="1" fill="hold">
                                          <p:stCondLst>
                                            <p:cond delay="499"/>
                                          </p:stCondLst>
                                        </p:cTn>
                                        <p:tgtEl>
                                          <p:spTgt spid="5"/>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par>
                                <p:cTn id="24" presetID="10" presetClass="exit" presetSubtype="0" fill="hold" nodeType="withEffect">
                                  <p:stCondLst>
                                    <p:cond delay="0"/>
                                  </p:stCondLst>
                                  <p:childTnLst>
                                    <p:animEffect transition="out" filter="fade">
                                      <p:cBhvr>
                                        <p:cTn id="25" dur="500"/>
                                        <p:tgtEl>
                                          <p:spTgt spid="7"/>
                                        </p:tgtEl>
                                      </p:cBhvr>
                                    </p:animEffect>
                                    <p:set>
                                      <p:cBhvr>
                                        <p:cTn id="26" dur="1" fill="hold">
                                          <p:stCondLst>
                                            <p:cond delay="499"/>
                                          </p:stCondLst>
                                        </p:cTn>
                                        <p:tgtEl>
                                          <p:spTgt spid="7"/>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par>
                                <p:cTn id="32" presetID="10" presetClass="exit" presetSubtype="0" fill="hold" nodeType="withEffect">
                                  <p:stCondLst>
                                    <p:cond delay="0"/>
                                  </p:stCondLst>
                                  <p:childTnLst>
                                    <p:animEffect transition="out" filter="fade">
                                      <p:cBhvr>
                                        <p:cTn id="33" dur="500"/>
                                        <p:tgtEl>
                                          <p:spTgt spid="8"/>
                                        </p:tgtEl>
                                      </p:cBhvr>
                                    </p:animEffect>
                                    <p:set>
                                      <p:cBhvr>
                                        <p:cTn id="34" dur="1" fill="hold">
                                          <p:stCondLst>
                                            <p:cond delay="499"/>
                                          </p:stCondLst>
                                        </p:cTn>
                                        <p:tgtEl>
                                          <p:spTgt spid="8"/>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par>
                                <p:cTn id="40" presetID="10" presetClass="exit" presetSubtype="0" fill="hold" nodeType="withEffect">
                                  <p:stCondLst>
                                    <p:cond delay="0"/>
                                  </p:stCondLst>
                                  <p:childTnLst>
                                    <p:animEffect transition="out" filter="fade">
                                      <p:cBhvr>
                                        <p:cTn id="41" dur="500"/>
                                        <p:tgtEl>
                                          <p:spTgt spid="9"/>
                                        </p:tgtEl>
                                      </p:cBhvr>
                                    </p:animEffect>
                                    <p:set>
                                      <p:cBhvr>
                                        <p:cTn id="42" dur="1" fill="hold">
                                          <p:stCondLst>
                                            <p:cond delay="499"/>
                                          </p:stCondLst>
                                        </p:cTn>
                                        <p:tgtEl>
                                          <p:spTgt spid="9"/>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childTnLst>
                                </p:cTn>
                              </p:par>
                              <p:par>
                                <p:cTn id="48" presetID="10" presetClass="exit" presetSubtype="0" fill="hold" nodeType="withEffect">
                                  <p:stCondLst>
                                    <p:cond delay="0"/>
                                  </p:stCondLst>
                                  <p:childTnLst>
                                    <p:animEffect transition="out" filter="fade">
                                      <p:cBhvr>
                                        <p:cTn id="49" dur="500"/>
                                        <p:tgtEl>
                                          <p:spTgt spid="10"/>
                                        </p:tgtEl>
                                      </p:cBhvr>
                                    </p:animEffect>
                                    <p:set>
                                      <p:cBhvr>
                                        <p:cTn id="50"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565027"/>
          </a:xfrm>
        </p:spPr>
        <p:txBody>
          <a:bodyPr/>
          <a:lstStyle/>
          <a:p>
            <a:r>
              <a:rPr lang="en-US" sz="4000"/>
              <a:t>Manage Azure VM | redeploy VM </a:t>
            </a:r>
          </a:p>
        </p:txBody>
      </p:sp>
      <p:sp>
        <p:nvSpPr>
          <p:cNvPr id="6" name="Text Placeholder 5"/>
          <p:cNvSpPr>
            <a:spLocks noGrp="1"/>
          </p:cNvSpPr>
          <p:nvPr>
            <p:ph type="body" sz="quarter" idx="10"/>
          </p:nvPr>
        </p:nvSpPr>
        <p:spPr>
          <a:xfrm>
            <a:off x="690001" y="1215955"/>
            <a:ext cx="5235655" cy="5993728"/>
          </a:xfrm>
        </p:spPr>
        <p:txBody>
          <a:bodyPr/>
          <a:lstStyle/>
          <a:p>
            <a:r>
              <a:rPr lang="en-US"/>
              <a:t>Methods</a:t>
            </a:r>
          </a:p>
          <a:p>
            <a:pPr marL="466298" indent="-466298">
              <a:buFont typeface="Arial" panose="020B0604020202020204" pitchFamily="34" charset="0"/>
              <a:buChar char="•"/>
            </a:pPr>
            <a:r>
              <a:rPr lang="en-US" sz="2448"/>
              <a:t>Azure Portal</a:t>
            </a:r>
          </a:p>
          <a:p>
            <a:pPr marL="466298" indent="-466298">
              <a:buFont typeface="Arial" panose="020B0604020202020204" pitchFamily="34" charset="0"/>
              <a:buChar char="•"/>
            </a:pPr>
            <a:endParaRPr lang="en-US" sz="2448"/>
          </a:p>
          <a:p>
            <a:pPr marL="466298" indent="-466298">
              <a:buFont typeface="Arial" panose="020B0604020202020204" pitchFamily="34" charset="0"/>
              <a:buChar char="•"/>
            </a:pPr>
            <a:endParaRPr lang="en-US" sz="2448"/>
          </a:p>
          <a:p>
            <a:pPr marL="466298" indent="-466298">
              <a:buFont typeface="Arial" panose="020B0604020202020204" pitchFamily="34" charset="0"/>
              <a:buChar char="•"/>
            </a:pPr>
            <a:r>
              <a:rPr lang="en-US" sz="2448"/>
              <a:t>PowerShell</a:t>
            </a:r>
          </a:p>
          <a:p>
            <a:pPr marL="466298" indent="-466298">
              <a:buFont typeface="Arial" panose="020B0604020202020204" pitchFamily="34" charset="0"/>
              <a:buChar char="•"/>
            </a:pPr>
            <a:endParaRPr lang="en-US" sz="2448"/>
          </a:p>
          <a:p>
            <a:pPr marL="466298" indent="-466298">
              <a:buFont typeface="Arial" panose="020B0604020202020204" pitchFamily="34" charset="0"/>
              <a:buChar char="•"/>
            </a:pPr>
            <a:r>
              <a:rPr lang="en-US" sz="2448"/>
              <a:t>Azure CLI 1.0/2.0</a:t>
            </a:r>
          </a:p>
          <a:p>
            <a:r>
              <a:rPr lang="en-US" sz="1428" err="1"/>
              <a:t>az</a:t>
            </a:r>
            <a:r>
              <a:rPr lang="en-US" sz="1428"/>
              <a:t> </a:t>
            </a:r>
            <a:r>
              <a:rPr lang="en-US" sz="1428" err="1"/>
              <a:t>vm</a:t>
            </a:r>
            <a:r>
              <a:rPr lang="en-US" sz="1428"/>
              <a:t> redeploy --resource-group </a:t>
            </a:r>
            <a:r>
              <a:rPr lang="en-US" sz="1428" err="1"/>
              <a:t>myResourceGroup</a:t>
            </a:r>
            <a:r>
              <a:rPr lang="en-US" sz="1428"/>
              <a:t> --name </a:t>
            </a:r>
            <a:r>
              <a:rPr lang="en-US" sz="1428" err="1"/>
              <a:t>myVM</a:t>
            </a:r>
            <a:r>
              <a:rPr lang="en-US" sz="1428"/>
              <a:t> </a:t>
            </a:r>
          </a:p>
          <a:p>
            <a:r>
              <a:rPr lang="en-US" sz="1428"/>
              <a:t>azure </a:t>
            </a:r>
            <a:r>
              <a:rPr lang="en-US" sz="1428" err="1"/>
              <a:t>vm</a:t>
            </a:r>
            <a:r>
              <a:rPr lang="en-US" sz="1428"/>
              <a:t> redeploy --resource-group </a:t>
            </a:r>
            <a:r>
              <a:rPr lang="en-US" sz="1428" err="1"/>
              <a:t>myResourceGroup</a:t>
            </a:r>
            <a:r>
              <a:rPr lang="en-US" sz="1428"/>
              <a:t> --</a:t>
            </a:r>
            <a:r>
              <a:rPr lang="en-US" sz="1428" err="1"/>
              <a:t>vm</a:t>
            </a:r>
            <a:r>
              <a:rPr lang="en-US" sz="1428"/>
              <a:t>-name </a:t>
            </a:r>
            <a:r>
              <a:rPr lang="en-US" sz="1428" err="1"/>
              <a:t>myVM</a:t>
            </a:r>
            <a:r>
              <a:rPr lang="en-US" sz="1428"/>
              <a:t> </a:t>
            </a:r>
          </a:p>
          <a:p>
            <a:pPr marL="466298" indent="-466298">
              <a:buFont typeface="Arial" panose="020B0604020202020204" pitchFamily="34" charset="0"/>
              <a:buChar char="•"/>
            </a:pPr>
            <a:endParaRPr lang="en-US"/>
          </a:p>
          <a:p>
            <a:pPr marL="466298" indent="-466298">
              <a:buFont typeface="Arial" panose="020B0604020202020204" pitchFamily="34" charset="0"/>
              <a:buChar char="•"/>
            </a:pPr>
            <a:endParaRPr lang="en-US"/>
          </a:p>
          <a:p>
            <a:endParaRPr lang="en-US"/>
          </a:p>
        </p:txBody>
      </p:sp>
      <p:pic>
        <p:nvPicPr>
          <p:cNvPr id="3" name="Picture 2">
            <a:extLst>
              <a:ext uri="{FF2B5EF4-FFF2-40B4-BE49-F238E27FC236}">
                <a16:creationId xmlns:a16="http://schemas.microsoft.com/office/drawing/2014/main" id="{C984BFB0-3733-47D2-9C84-DF86B0E5DCDF}"/>
              </a:ext>
            </a:extLst>
          </p:cNvPr>
          <p:cNvPicPr>
            <a:picLocks noChangeAspect="1"/>
          </p:cNvPicPr>
          <p:nvPr/>
        </p:nvPicPr>
        <p:blipFill>
          <a:blip r:embed="rId3"/>
          <a:stretch>
            <a:fillRect/>
          </a:stretch>
        </p:blipFill>
        <p:spPr>
          <a:xfrm>
            <a:off x="6021128" y="1105266"/>
            <a:ext cx="5868549" cy="4860655"/>
          </a:xfrm>
          <a:prstGeom prst="rect">
            <a:avLst/>
          </a:prstGeom>
        </p:spPr>
      </p:pic>
      <p:pic>
        <p:nvPicPr>
          <p:cNvPr id="5" name="Picture 4">
            <a:extLst>
              <a:ext uri="{FF2B5EF4-FFF2-40B4-BE49-F238E27FC236}">
                <a16:creationId xmlns:a16="http://schemas.microsoft.com/office/drawing/2014/main" id="{CFF0984B-E9EB-42E7-8300-DEDB97E6C9EE}"/>
              </a:ext>
            </a:extLst>
          </p:cNvPr>
          <p:cNvPicPr>
            <a:picLocks noChangeAspect="1"/>
          </p:cNvPicPr>
          <p:nvPr/>
        </p:nvPicPr>
        <p:blipFill>
          <a:blip r:embed="rId4"/>
          <a:stretch>
            <a:fillRect/>
          </a:stretch>
        </p:blipFill>
        <p:spPr>
          <a:xfrm>
            <a:off x="8338405" y="2266226"/>
            <a:ext cx="2979634" cy="3473401"/>
          </a:xfrm>
          <a:prstGeom prst="rect">
            <a:avLst/>
          </a:prstGeom>
          <a:ln>
            <a:noFill/>
          </a:ln>
          <a:effectLst>
            <a:outerShdw blurRad="190500" algn="tl" rotWithShape="0">
              <a:srgbClr val="000000">
                <a:alpha val="70000"/>
              </a:srgbClr>
            </a:outerShdw>
          </a:effectLst>
        </p:spPr>
      </p:pic>
      <p:pic>
        <p:nvPicPr>
          <p:cNvPr id="7" name="Picture 6">
            <a:extLst>
              <a:ext uri="{FF2B5EF4-FFF2-40B4-BE49-F238E27FC236}">
                <a16:creationId xmlns:a16="http://schemas.microsoft.com/office/drawing/2014/main" id="{692FE1AA-21E6-45F5-AEE0-919C13AF6C26}"/>
              </a:ext>
            </a:extLst>
          </p:cNvPr>
          <p:cNvPicPr>
            <a:picLocks noChangeAspect="1"/>
          </p:cNvPicPr>
          <p:nvPr/>
        </p:nvPicPr>
        <p:blipFill>
          <a:blip r:embed="rId5"/>
          <a:stretch>
            <a:fillRect/>
          </a:stretch>
        </p:blipFill>
        <p:spPr>
          <a:xfrm>
            <a:off x="690001" y="6289325"/>
            <a:ext cx="10406118" cy="243589"/>
          </a:xfrm>
          <a:prstGeom prst="rect">
            <a:avLst/>
          </a:prstGeom>
        </p:spPr>
      </p:pic>
    </p:spTree>
    <p:extLst>
      <p:ext uri="{BB962C8B-B14F-4D97-AF65-F5344CB8AC3E}">
        <p14:creationId xmlns:p14="http://schemas.microsoft.com/office/powerpoint/2010/main" val="21105287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6">
                                            <p:txEl>
                                              <p:pRg st="4" end="4"/>
                                            </p:txEl>
                                          </p:spTgt>
                                        </p:tgtEl>
                                        <p:attrNameLst>
                                          <p:attrName>style.visibility</p:attrName>
                                        </p:attrNameLst>
                                      </p:cBhvr>
                                      <p:to>
                                        <p:strVal val="visible"/>
                                      </p:to>
                                    </p:set>
                                    <p:animEffect transition="in" filter="wipe(left)">
                                      <p:cBhvr>
                                        <p:cTn id="14" dur="500"/>
                                        <p:tgtEl>
                                          <p:spTgt spid="6">
                                            <p:txEl>
                                              <p:pRg st="4" end="4"/>
                                            </p:txEl>
                                          </p:spTgt>
                                        </p:tgtEl>
                                      </p:cBhvr>
                                    </p:animEffect>
                                  </p:childTnLst>
                                </p:cTn>
                              </p:par>
                            </p:childTnLst>
                          </p:cTn>
                        </p:par>
                        <p:par>
                          <p:cTn id="15" fill="hold">
                            <p:stCondLst>
                              <p:cond delay="500"/>
                            </p:stCondLst>
                            <p:childTnLst>
                              <p:par>
                                <p:cTn id="16" presetID="22" presetClass="entr" presetSubtype="8"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animEffect transition="in" filter="wipe(left)">
                                      <p:cBhvr>
                                        <p:cTn id="23" dur="500"/>
                                        <p:tgtEl>
                                          <p:spTgt spid="6">
                                            <p:txEl>
                                              <p:pRg st="6" end="6"/>
                                            </p:txEl>
                                          </p:spTgt>
                                        </p:tgtEl>
                                      </p:cBhvr>
                                    </p:animEffect>
                                  </p:childTnLst>
                                </p:cTn>
                              </p:par>
                            </p:childTnLst>
                          </p:cTn>
                        </p:par>
                        <p:par>
                          <p:cTn id="24" fill="hold">
                            <p:stCondLst>
                              <p:cond delay="500"/>
                            </p:stCondLst>
                            <p:childTnLst>
                              <p:par>
                                <p:cTn id="25" presetID="22" presetClass="entr" presetSubtype="8" fill="hold" nodeType="afterEffect">
                                  <p:stCondLst>
                                    <p:cond delay="0"/>
                                  </p:stCondLst>
                                  <p:childTnLst>
                                    <p:set>
                                      <p:cBhvr>
                                        <p:cTn id="26" dur="1" fill="hold">
                                          <p:stCondLst>
                                            <p:cond delay="0"/>
                                          </p:stCondLst>
                                        </p:cTn>
                                        <p:tgtEl>
                                          <p:spTgt spid="6">
                                            <p:txEl>
                                              <p:pRg st="7" end="7"/>
                                            </p:txEl>
                                          </p:spTgt>
                                        </p:tgtEl>
                                        <p:attrNameLst>
                                          <p:attrName>style.visibility</p:attrName>
                                        </p:attrNameLst>
                                      </p:cBhvr>
                                      <p:to>
                                        <p:strVal val="visible"/>
                                      </p:to>
                                    </p:set>
                                    <p:animEffect transition="in" filter="wipe(left)">
                                      <p:cBhvr>
                                        <p:cTn id="27" dur="500"/>
                                        <p:tgtEl>
                                          <p:spTgt spid="6">
                                            <p:txEl>
                                              <p:pRg st="7" end="7"/>
                                            </p:txEl>
                                          </p:spTgt>
                                        </p:tgtEl>
                                      </p:cBhvr>
                                    </p:animEffect>
                                  </p:childTnLst>
                                </p:cTn>
                              </p:par>
                            </p:childTnLst>
                          </p:cTn>
                        </p:par>
                        <p:par>
                          <p:cTn id="28" fill="hold">
                            <p:stCondLst>
                              <p:cond delay="1000"/>
                            </p:stCondLst>
                            <p:childTnLst>
                              <p:par>
                                <p:cTn id="29" presetID="22" presetClass="entr" presetSubtype="8" fill="hold" nodeType="afterEffect">
                                  <p:stCondLst>
                                    <p:cond delay="0"/>
                                  </p:stCondLst>
                                  <p:childTnLst>
                                    <p:set>
                                      <p:cBhvr>
                                        <p:cTn id="30" dur="1" fill="hold">
                                          <p:stCondLst>
                                            <p:cond delay="0"/>
                                          </p:stCondLst>
                                        </p:cTn>
                                        <p:tgtEl>
                                          <p:spTgt spid="6">
                                            <p:txEl>
                                              <p:pRg st="8" end="8"/>
                                            </p:txEl>
                                          </p:spTgt>
                                        </p:tgtEl>
                                        <p:attrNameLst>
                                          <p:attrName>style.visibility</p:attrName>
                                        </p:attrNameLst>
                                      </p:cBhvr>
                                      <p:to>
                                        <p:strVal val="visible"/>
                                      </p:to>
                                    </p:set>
                                    <p:animEffect transition="in" filter="wipe(left)">
                                      <p:cBhvr>
                                        <p:cTn id="31" dur="5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565027"/>
          </a:xfrm>
        </p:spPr>
        <p:txBody>
          <a:bodyPr/>
          <a:lstStyle/>
          <a:p>
            <a:r>
              <a:rPr lang="en-US" sz="4000"/>
              <a:t>Deploy and Configure Scale Sets</a:t>
            </a:r>
          </a:p>
        </p:txBody>
      </p:sp>
      <p:sp>
        <p:nvSpPr>
          <p:cNvPr id="6" name="Text Placeholder 5">
            <a:extLst>
              <a:ext uri="{FF2B5EF4-FFF2-40B4-BE49-F238E27FC236}">
                <a16:creationId xmlns:a16="http://schemas.microsoft.com/office/drawing/2014/main" id="{1DF02BA5-9DB2-4D35-AF29-00A8B25B3DA9}"/>
              </a:ext>
            </a:extLst>
          </p:cNvPr>
          <p:cNvSpPr>
            <a:spLocks noGrp="1"/>
          </p:cNvSpPr>
          <p:nvPr>
            <p:ph type="body" sz="quarter" idx="10"/>
          </p:nvPr>
        </p:nvSpPr>
        <p:spPr>
          <a:xfrm>
            <a:off x="599302" y="1690525"/>
            <a:ext cx="5141688" cy="6401753"/>
          </a:xfrm>
        </p:spPr>
        <p:txBody>
          <a:bodyPr/>
          <a:lstStyle/>
          <a:p>
            <a:r>
              <a:rPr lang="en-US" sz="2800" dirty="0"/>
              <a:t>Deploy</a:t>
            </a:r>
          </a:p>
          <a:p>
            <a:pPr marL="466298" indent="-466298">
              <a:buFont typeface="Arial" panose="020B0604020202020204" pitchFamily="34" charset="0"/>
              <a:buChar char="•"/>
            </a:pPr>
            <a:r>
              <a:rPr lang="en-US" sz="2000" dirty="0">
                <a:hlinkClick r:id="rId3"/>
              </a:rPr>
              <a:t>Visual Studio</a:t>
            </a:r>
            <a:endParaRPr lang="en-US" sz="2000" dirty="0"/>
          </a:p>
          <a:p>
            <a:pPr marL="466298" indent="-466298">
              <a:buFont typeface="Arial" panose="020B0604020202020204" pitchFamily="34" charset="0"/>
              <a:buChar char="•"/>
            </a:pPr>
            <a:r>
              <a:rPr lang="en-US" sz="2000" dirty="0">
                <a:hlinkClick r:id="rId4"/>
              </a:rPr>
              <a:t>Availability Zones</a:t>
            </a:r>
            <a:endParaRPr lang="en-US" sz="2000" dirty="0"/>
          </a:p>
          <a:p>
            <a:pPr marL="694898" lvl="1" indent="-466298">
              <a:buFont typeface="Arial" panose="020B0604020202020204" pitchFamily="34" charset="0"/>
              <a:buChar char="•"/>
            </a:pPr>
            <a:r>
              <a:rPr lang="en-US" sz="1600" dirty="0">
                <a:hlinkClick r:id="rId5"/>
              </a:rPr>
              <a:t>Placement Groups</a:t>
            </a:r>
            <a:endParaRPr lang="en-US" sz="1600" dirty="0"/>
          </a:p>
          <a:p>
            <a:pPr marL="694898" lvl="1" indent="-466298">
              <a:buFont typeface="Arial" panose="020B0604020202020204" pitchFamily="34" charset="0"/>
              <a:buChar char="•"/>
            </a:pPr>
            <a:r>
              <a:rPr lang="en-US" sz="1600" dirty="0">
                <a:hlinkClick r:id="rId6"/>
              </a:rPr>
              <a:t>Zone Balancing</a:t>
            </a:r>
            <a:endParaRPr lang="en-US" sz="1600" dirty="0"/>
          </a:p>
          <a:p>
            <a:pPr marL="466298" indent="-466298">
              <a:buFont typeface="Arial" panose="020B0604020202020204" pitchFamily="34" charset="0"/>
              <a:buChar char="•"/>
            </a:pPr>
            <a:r>
              <a:rPr lang="en-US" sz="2000" dirty="0">
                <a:hlinkClick r:id="rId7"/>
              </a:rPr>
              <a:t>Autoscale</a:t>
            </a:r>
            <a:endParaRPr lang="en-US" sz="2000" dirty="0"/>
          </a:p>
          <a:p>
            <a:pPr marL="466298" indent="-466298">
              <a:buFont typeface="Arial" panose="020B0604020202020204" pitchFamily="34" charset="0"/>
              <a:buChar char="•"/>
            </a:pPr>
            <a:r>
              <a:rPr lang="en-US" sz="2000" dirty="0"/>
              <a:t>Applications, Extensions, Data Disks, Encrypt disks</a:t>
            </a:r>
          </a:p>
          <a:p>
            <a:r>
              <a:rPr lang="en-US" sz="2800" dirty="0"/>
              <a:t>Configure</a:t>
            </a:r>
          </a:p>
          <a:p>
            <a:pPr marL="349724" indent="-349724">
              <a:buFont typeface="Arial" panose="020B0604020202020204" pitchFamily="34" charset="0"/>
              <a:buChar char="•"/>
            </a:pPr>
            <a:r>
              <a:rPr lang="en-US" sz="2000" dirty="0">
                <a:hlinkClick r:id="rId8"/>
              </a:rPr>
              <a:t>Modify Scale Set</a:t>
            </a:r>
            <a:endParaRPr lang="en-US" sz="2000" dirty="0"/>
          </a:p>
          <a:p>
            <a:pPr marL="349724" indent="-349724">
              <a:buFont typeface="Arial" panose="020B0604020202020204" pitchFamily="34" charset="0"/>
              <a:buChar char="•"/>
            </a:pPr>
            <a:r>
              <a:rPr lang="en-US" sz="2000" dirty="0">
                <a:hlinkClick r:id="rId9"/>
              </a:rPr>
              <a:t>Know Restrictions</a:t>
            </a:r>
            <a:endParaRPr lang="en-US" sz="2000" dirty="0"/>
          </a:p>
          <a:p>
            <a:pPr marL="349724" indent="-349724">
              <a:buFont typeface="Arial" panose="020B0604020202020204" pitchFamily="34" charset="0"/>
              <a:buChar char="•"/>
            </a:pPr>
            <a:r>
              <a:rPr lang="en-US" sz="2000" dirty="0">
                <a:hlinkClick r:id="rId10"/>
              </a:rPr>
              <a:t>When Deallocation required</a:t>
            </a:r>
            <a:endParaRPr lang="en-US" sz="2000" dirty="0"/>
          </a:p>
          <a:p>
            <a:pPr marL="349724" indent="-349724">
              <a:buFont typeface="Arial" panose="020B0604020202020204" pitchFamily="34" charset="0"/>
              <a:buChar char="•"/>
            </a:pPr>
            <a:r>
              <a:rPr lang="en-US" sz="2000" dirty="0">
                <a:hlinkClick r:id="rId11"/>
              </a:rPr>
              <a:t>See Scenarios</a:t>
            </a:r>
            <a:endParaRPr lang="en-US" sz="2000" dirty="0"/>
          </a:p>
          <a:p>
            <a:pPr marL="349724" indent="-349724">
              <a:buFont typeface="Arial" panose="020B0604020202020204" pitchFamily="34" charset="0"/>
              <a:buChar char="•"/>
            </a:pPr>
            <a:r>
              <a:rPr lang="en-US" sz="2000" dirty="0"/>
              <a:t>See </a:t>
            </a:r>
            <a:r>
              <a:rPr lang="en-US" sz="2000" dirty="0">
                <a:hlinkClick r:id="rId12"/>
              </a:rPr>
              <a:t>Checklist for using Large Scale Sets</a:t>
            </a:r>
            <a:r>
              <a:rPr lang="en-US" sz="2000" dirty="0"/>
              <a:t>!</a:t>
            </a:r>
          </a:p>
          <a:p>
            <a:pPr marL="349724" indent="-349724">
              <a:buFont typeface="Arial" panose="020B0604020202020204" pitchFamily="34" charset="0"/>
              <a:buChar char="•"/>
            </a:pPr>
            <a:r>
              <a:rPr lang="en-US" sz="2000" dirty="0"/>
              <a:t>Read </a:t>
            </a:r>
            <a:r>
              <a:rPr lang="en-US" sz="2000" dirty="0">
                <a:hlinkClick r:id="rId4"/>
              </a:rPr>
              <a:t>VMSS w/ Availability Zones</a:t>
            </a:r>
            <a:r>
              <a:rPr lang="en-US" sz="2000" dirty="0"/>
              <a:t> </a:t>
            </a:r>
          </a:p>
          <a:p>
            <a:pPr marL="349724" indent="-349724">
              <a:buFont typeface="Arial" panose="020B0604020202020204" pitchFamily="34" charset="0"/>
              <a:buChar char="•"/>
            </a:pPr>
            <a:endParaRPr lang="en-US" sz="2000" dirty="0"/>
          </a:p>
          <a:p>
            <a:pPr marL="349724" indent="-349724">
              <a:buFont typeface="Arial" panose="020B0604020202020204" pitchFamily="34" charset="0"/>
              <a:buChar char="•"/>
            </a:pPr>
            <a:endParaRPr lang="en-US" sz="2000" dirty="0">
              <a:latin typeface="+mj-lt"/>
            </a:endParaRPr>
          </a:p>
          <a:p>
            <a:endParaRPr lang="en-US" sz="2800" dirty="0"/>
          </a:p>
        </p:txBody>
      </p:sp>
      <p:pic>
        <p:nvPicPr>
          <p:cNvPr id="3" name="Picture 2">
            <a:hlinkClick r:id="rId13"/>
            <a:extLst>
              <a:ext uri="{FF2B5EF4-FFF2-40B4-BE49-F238E27FC236}">
                <a16:creationId xmlns:a16="http://schemas.microsoft.com/office/drawing/2014/main" id="{7C478FFA-B42E-44F3-A25D-B5C43439673D}"/>
              </a:ext>
            </a:extLst>
          </p:cNvPr>
          <p:cNvPicPr>
            <a:picLocks noChangeAspect="1"/>
          </p:cNvPicPr>
          <p:nvPr/>
        </p:nvPicPr>
        <p:blipFill>
          <a:blip r:embed="rId14"/>
          <a:stretch>
            <a:fillRect/>
          </a:stretch>
        </p:blipFill>
        <p:spPr>
          <a:xfrm>
            <a:off x="6218237" y="2245540"/>
            <a:ext cx="4638675" cy="309562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4" name="Rectangle 3">
            <a:extLst>
              <a:ext uri="{FF2B5EF4-FFF2-40B4-BE49-F238E27FC236}">
                <a16:creationId xmlns:a16="http://schemas.microsoft.com/office/drawing/2014/main" id="{32172FC4-5D5F-44B8-905D-B014B7706114}"/>
              </a:ext>
            </a:extLst>
          </p:cNvPr>
          <p:cNvSpPr/>
          <p:nvPr/>
        </p:nvSpPr>
        <p:spPr>
          <a:xfrm>
            <a:off x="7824879" y="5916460"/>
            <a:ext cx="1425390" cy="369332"/>
          </a:xfrm>
          <a:prstGeom prst="rect">
            <a:avLst/>
          </a:prstGeom>
        </p:spPr>
        <p:txBody>
          <a:bodyPr wrap="none">
            <a:spAutoFit/>
          </a:bodyPr>
          <a:lstStyle/>
          <a:p>
            <a:r>
              <a:rPr lang="en-US" dirty="0"/>
              <a:t>Click the link</a:t>
            </a:r>
          </a:p>
        </p:txBody>
      </p:sp>
      <p:cxnSp>
        <p:nvCxnSpPr>
          <p:cNvPr id="7" name="Straight Arrow Connector 6">
            <a:extLst>
              <a:ext uri="{FF2B5EF4-FFF2-40B4-BE49-F238E27FC236}">
                <a16:creationId xmlns:a16="http://schemas.microsoft.com/office/drawing/2014/main" id="{C176F75C-1842-41FE-A044-637AE70D7964}"/>
              </a:ext>
            </a:extLst>
          </p:cNvPr>
          <p:cNvCxnSpPr/>
          <p:nvPr/>
        </p:nvCxnSpPr>
        <p:spPr>
          <a:xfrm flipV="1">
            <a:off x="8537574" y="5477692"/>
            <a:ext cx="0" cy="357051"/>
          </a:xfrm>
          <a:prstGeom prst="straightConnector1">
            <a:avLst/>
          </a:prstGeom>
          <a:ln w="28575">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57761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7"/>
                                        </p:tgtEl>
                                        <p:attrNameLst>
                                          <p:attrName>r</p:attrName>
                                        </p:attrNameLst>
                                      </p:cBhvr>
                                    </p:animRot>
                                    <p:animRot by="-240000">
                                      <p:cBhvr>
                                        <p:cTn id="7" dur="200" fill="hold">
                                          <p:stCondLst>
                                            <p:cond delay="200"/>
                                          </p:stCondLst>
                                        </p:cTn>
                                        <p:tgtEl>
                                          <p:spTgt spid="7"/>
                                        </p:tgtEl>
                                        <p:attrNameLst>
                                          <p:attrName>r</p:attrName>
                                        </p:attrNameLst>
                                      </p:cBhvr>
                                    </p:animRot>
                                    <p:animRot by="240000">
                                      <p:cBhvr>
                                        <p:cTn id="8" dur="200" fill="hold">
                                          <p:stCondLst>
                                            <p:cond delay="400"/>
                                          </p:stCondLst>
                                        </p:cTn>
                                        <p:tgtEl>
                                          <p:spTgt spid="7"/>
                                        </p:tgtEl>
                                        <p:attrNameLst>
                                          <p:attrName>r</p:attrName>
                                        </p:attrNameLst>
                                      </p:cBhvr>
                                    </p:animRot>
                                    <p:animRot by="-240000">
                                      <p:cBhvr>
                                        <p:cTn id="9" dur="200" fill="hold">
                                          <p:stCondLst>
                                            <p:cond delay="600"/>
                                          </p:stCondLst>
                                        </p:cTn>
                                        <p:tgtEl>
                                          <p:spTgt spid="7"/>
                                        </p:tgtEl>
                                        <p:attrNameLst>
                                          <p:attrName>r</p:attrName>
                                        </p:attrNameLst>
                                      </p:cBhvr>
                                    </p:animRot>
                                    <p:animRot by="120000">
                                      <p:cBhvr>
                                        <p:cTn id="10" dur="200" fill="hold">
                                          <p:stCondLst>
                                            <p:cond delay="800"/>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565027"/>
          </a:xfrm>
        </p:spPr>
        <p:txBody>
          <a:bodyPr/>
          <a:lstStyle/>
          <a:p>
            <a:r>
              <a:rPr lang="en-US" sz="4000" dirty="0"/>
              <a:t>Backup Restore Encrypted VM</a:t>
            </a:r>
          </a:p>
        </p:txBody>
      </p:sp>
      <p:sp>
        <p:nvSpPr>
          <p:cNvPr id="6" name="Text Placeholder 5">
            <a:extLst>
              <a:ext uri="{FF2B5EF4-FFF2-40B4-BE49-F238E27FC236}">
                <a16:creationId xmlns:a16="http://schemas.microsoft.com/office/drawing/2014/main" id="{1DF02BA5-9DB2-4D35-AF29-00A8B25B3DA9}"/>
              </a:ext>
            </a:extLst>
          </p:cNvPr>
          <p:cNvSpPr>
            <a:spLocks noGrp="1"/>
          </p:cNvSpPr>
          <p:nvPr>
            <p:ph type="body" sz="quarter" idx="10"/>
          </p:nvPr>
        </p:nvSpPr>
        <p:spPr>
          <a:xfrm>
            <a:off x="599302" y="1690525"/>
            <a:ext cx="5141688" cy="6290953"/>
          </a:xfrm>
        </p:spPr>
        <p:txBody>
          <a:bodyPr/>
          <a:lstStyle/>
          <a:p>
            <a:r>
              <a:rPr lang="en-US" sz="2800" dirty="0"/>
              <a:t>Prerequisites</a:t>
            </a:r>
          </a:p>
          <a:p>
            <a:pPr marL="342900" indent="-342900">
              <a:buFont typeface="Arial" panose="020B0604020202020204" pitchFamily="34" charset="0"/>
              <a:buChar char="•"/>
            </a:pPr>
            <a:r>
              <a:rPr lang="en-US" sz="2000" dirty="0"/>
              <a:t>If not from marketplace, then need to install VM Agent</a:t>
            </a:r>
          </a:p>
          <a:p>
            <a:pPr marL="342900" indent="-342900">
              <a:buFont typeface="Arial" panose="020B0604020202020204" pitchFamily="34" charset="0"/>
              <a:buChar char="•"/>
            </a:pPr>
            <a:r>
              <a:rPr lang="en-US" sz="2000" dirty="0"/>
              <a:t>Only </a:t>
            </a:r>
            <a:r>
              <a:rPr lang="en-US" sz="2000" dirty="0">
                <a:hlinkClick r:id="rId3"/>
              </a:rPr>
              <a:t>explicitly allow outbound access</a:t>
            </a:r>
            <a:r>
              <a:rPr lang="en-US" sz="2000" dirty="0"/>
              <a:t> if </a:t>
            </a:r>
            <a:r>
              <a:rPr lang="en-US" sz="2000" b="1" dirty="0" err="1"/>
              <a:t>ExtensionSnapshotFailedNoNetwork</a:t>
            </a:r>
            <a:r>
              <a:rPr lang="en-US" sz="2000" dirty="0"/>
              <a:t> error</a:t>
            </a:r>
          </a:p>
          <a:p>
            <a:pPr marL="342900" indent="-342900">
              <a:buFont typeface="Arial" panose="020B0604020202020204" pitchFamily="34" charset="0"/>
              <a:buChar char="•"/>
            </a:pPr>
            <a:endParaRPr lang="en-US" sz="2000" dirty="0"/>
          </a:p>
          <a:p>
            <a:r>
              <a:rPr lang="en-US" sz="2800" dirty="0"/>
              <a:t>Limitations</a:t>
            </a:r>
          </a:p>
          <a:p>
            <a:pPr marL="466298" indent="-466298">
              <a:buFont typeface="Arial" panose="020B0604020202020204" pitchFamily="34" charset="0"/>
              <a:buChar char="•"/>
            </a:pPr>
            <a:r>
              <a:rPr lang="en-US" sz="2000" dirty="0"/>
              <a:t>Must be in same subscription and region</a:t>
            </a:r>
          </a:p>
          <a:p>
            <a:pPr marL="466298" indent="-466298">
              <a:buFont typeface="Arial" panose="020B0604020202020204" pitchFamily="34" charset="0"/>
              <a:buChar char="•"/>
            </a:pPr>
            <a:r>
              <a:rPr lang="en-US" sz="2000" dirty="0"/>
              <a:t>Only standalone keys supported, not cert backed</a:t>
            </a:r>
          </a:p>
          <a:p>
            <a:pPr marL="466298" indent="-466298">
              <a:buFont typeface="Arial" panose="020B0604020202020204" pitchFamily="34" charset="0"/>
              <a:buChar char="•"/>
            </a:pPr>
            <a:r>
              <a:rPr lang="en-US" sz="2000" dirty="0"/>
              <a:t>Be in same region/subscription as Recovery Vault</a:t>
            </a:r>
          </a:p>
          <a:p>
            <a:pPr marL="466298" indent="-466298">
              <a:buFont typeface="Arial" panose="020B0604020202020204" pitchFamily="34" charset="0"/>
              <a:buChar char="•"/>
            </a:pPr>
            <a:r>
              <a:rPr lang="en-US" sz="2000" dirty="0"/>
              <a:t>Must recover entire VM for files/folders</a:t>
            </a:r>
          </a:p>
          <a:p>
            <a:pPr marL="466298" indent="-466298">
              <a:buFont typeface="Arial" panose="020B0604020202020204" pitchFamily="34" charset="0"/>
              <a:buChar char="•"/>
            </a:pPr>
            <a:r>
              <a:rPr lang="en-US" sz="2000" dirty="0">
                <a:hlinkClick r:id="rId4"/>
              </a:rPr>
              <a:t>Replace existing VM</a:t>
            </a:r>
            <a:r>
              <a:rPr lang="en-US" sz="2000" dirty="0"/>
              <a:t> option only available for non-encrypted VMs	</a:t>
            </a:r>
          </a:p>
          <a:p>
            <a:pPr marL="466298" indent="-466298">
              <a:buFont typeface="Arial" panose="020B0604020202020204" pitchFamily="34" charset="0"/>
              <a:buChar char="•"/>
            </a:pPr>
            <a:endParaRPr lang="en-US" sz="2000" dirty="0"/>
          </a:p>
          <a:p>
            <a:pPr marL="349724" indent="-349724">
              <a:buFont typeface="Arial" panose="020B0604020202020204" pitchFamily="34" charset="0"/>
              <a:buChar char="•"/>
            </a:pPr>
            <a:endParaRPr lang="en-US" sz="2000" dirty="0">
              <a:latin typeface="+mj-lt"/>
            </a:endParaRPr>
          </a:p>
          <a:p>
            <a:endParaRPr lang="en-US" sz="2800" dirty="0"/>
          </a:p>
        </p:txBody>
      </p:sp>
      <p:pic>
        <p:nvPicPr>
          <p:cNvPr id="3" name="Picture 2">
            <a:extLst>
              <a:ext uri="{FF2B5EF4-FFF2-40B4-BE49-F238E27FC236}">
                <a16:creationId xmlns:a16="http://schemas.microsoft.com/office/drawing/2014/main" id="{E0FD3022-DCBE-4EA4-A08B-2BE3FB09F68A}"/>
              </a:ext>
            </a:extLst>
          </p:cNvPr>
          <p:cNvPicPr>
            <a:picLocks noChangeAspect="1"/>
          </p:cNvPicPr>
          <p:nvPr/>
        </p:nvPicPr>
        <p:blipFill>
          <a:blip r:embed="rId5"/>
          <a:stretch>
            <a:fillRect/>
          </a:stretch>
        </p:blipFill>
        <p:spPr>
          <a:xfrm>
            <a:off x="5740990" y="2022276"/>
            <a:ext cx="6457497" cy="139859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27065300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00666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637" y="2201118"/>
            <a:ext cx="6375648" cy="1181862"/>
          </a:xfrm>
        </p:spPr>
        <p:txBody>
          <a:bodyPr>
            <a:normAutofit fontScale="90000"/>
          </a:bodyPr>
          <a:lstStyle/>
          <a:p>
            <a:r>
              <a:rPr lang="en-US"/>
              <a:t>Deploy &amp; Manage Virtual Networks</a:t>
            </a:r>
            <a:br>
              <a:rPr lang="en-US"/>
            </a:br>
            <a:r>
              <a:rPr lang="en-US"/>
              <a:t>30-35%</a:t>
            </a:r>
            <a:endParaRPr lang="en-AU"/>
          </a:p>
        </p:txBody>
      </p:sp>
      <p:sp>
        <p:nvSpPr>
          <p:cNvPr id="3" name="TextBox 2">
            <a:extLst>
              <a:ext uri="{FF2B5EF4-FFF2-40B4-BE49-F238E27FC236}">
                <a16:creationId xmlns:a16="http://schemas.microsoft.com/office/drawing/2014/main" id="{AA73D2AB-DC5E-4DCC-8CF7-8811BB26CFF0}"/>
              </a:ext>
            </a:extLst>
          </p:cNvPr>
          <p:cNvSpPr txBox="1"/>
          <p:nvPr/>
        </p:nvSpPr>
        <p:spPr>
          <a:xfrm>
            <a:off x="5066109" y="3929310"/>
            <a:ext cx="7056784" cy="2342180"/>
          </a:xfrm>
          <a:prstGeom prst="rect">
            <a:avLst/>
          </a:prstGeom>
          <a:noFill/>
        </p:spPr>
        <p:txBody>
          <a:bodyPr wrap="square" lIns="182880" tIns="146304" rIns="182880" bIns="146304" rtlCol="0">
            <a:spAutoFit/>
          </a:bodyPr>
          <a:lstStyle/>
          <a:p>
            <a:pPr algn="r">
              <a:lnSpc>
                <a:spcPct val="90000"/>
              </a:lnSpc>
              <a:spcAft>
                <a:spcPts val="600"/>
              </a:spcAft>
            </a:pPr>
            <a:r>
              <a:rPr lang="en-US" sz="2000" dirty="0">
                <a:gradFill>
                  <a:gsLst>
                    <a:gs pos="2917">
                      <a:schemeClr val="tx1"/>
                    </a:gs>
                    <a:gs pos="30000">
                      <a:schemeClr val="tx1"/>
                    </a:gs>
                  </a:gsLst>
                  <a:lin ang="5400000" scaled="0"/>
                </a:gradFill>
                <a:latin typeface="Segoe UI Light" pitchFamily="34" charset="0"/>
              </a:rPr>
              <a:t>Implement and manage virtual networking</a:t>
            </a:r>
          </a:p>
          <a:p>
            <a:pPr algn="r">
              <a:lnSpc>
                <a:spcPct val="90000"/>
              </a:lnSpc>
              <a:spcAft>
                <a:spcPts val="600"/>
              </a:spcAft>
            </a:pPr>
            <a:r>
              <a:rPr lang="en-US" sz="2000" dirty="0">
                <a:gradFill>
                  <a:gsLst>
                    <a:gs pos="2917">
                      <a:schemeClr val="tx1"/>
                    </a:gs>
                    <a:gs pos="30000">
                      <a:schemeClr val="tx1"/>
                    </a:gs>
                  </a:gsLst>
                  <a:lin ang="5400000" scaled="0"/>
                </a:gradFill>
                <a:latin typeface="Segoe UI Light" pitchFamily="34" charset="0"/>
              </a:rPr>
              <a:t>Configure name resolution</a:t>
            </a:r>
          </a:p>
          <a:p>
            <a:pPr algn="r">
              <a:lnSpc>
                <a:spcPct val="90000"/>
              </a:lnSpc>
              <a:spcAft>
                <a:spcPts val="600"/>
              </a:spcAft>
            </a:pPr>
            <a:r>
              <a:rPr lang="en-US" sz="2000" dirty="0">
                <a:gradFill>
                  <a:gsLst>
                    <a:gs pos="2917">
                      <a:schemeClr val="tx1"/>
                    </a:gs>
                    <a:gs pos="30000">
                      <a:schemeClr val="tx1"/>
                    </a:gs>
                  </a:gsLst>
                  <a:lin ang="5400000" scaled="0"/>
                </a:gradFill>
                <a:latin typeface="Segoe UI Light" pitchFamily="34" charset="0"/>
              </a:rPr>
              <a:t>Secure Access to Virtual Networks</a:t>
            </a:r>
          </a:p>
          <a:p>
            <a:pPr algn="r">
              <a:lnSpc>
                <a:spcPct val="90000"/>
              </a:lnSpc>
              <a:spcAft>
                <a:spcPts val="600"/>
              </a:spcAft>
            </a:pPr>
            <a:r>
              <a:rPr lang="en-US" sz="2000" dirty="0">
                <a:gradFill>
                  <a:gsLst>
                    <a:gs pos="2917">
                      <a:schemeClr val="tx1"/>
                    </a:gs>
                    <a:gs pos="30000">
                      <a:schemeClr val="tx1"/>
                    </a:gs>
                  </a:gsLst>
                  <a:lin ang="5400000" scaled="0"/>
                </a:gradFill>
                <a:latin typeface="Segoe UI Light" pitchFamily="34" charset="0"/>
              </a:rPr>
              <a:t>Configure Load Balancing</a:t>
            </a:r>
          </a:p>
          <a:p>
            <a:pPr algn="r">
              <a:lnSpc>
                <a:spcPct val="90000"/>
              </a:lnSpc>
              <a:spcAft>
                <a:spcPts val="600"/>
              </a:spcAft>
            </a:pPr>
            <a:r>
              <a:rPr lang="en-US" sz="2000" dirty="0">
                <a:gradFill>
                  <a:gsLst>
                    <a:gs pos="2917">
                      <a:schemeClr val="tx1"/>
                    </a:gs>
                    <a:gs pos="30000">
                      <a:schemeClr val="tx1"/>
                    </a:gs>
                  </a:gsLst>
                  <a:lin ang="5400000" scaled="0"/>
                </a:gradFill>
                <a:latin typeface="Segoe UI Light" pitchFamily="34" charset="0"/>
              </a:rPr>
              <a:t>Monitor and troubleshoot virtual networking</a:t>
            </a:r>
          </a:p>
          <a:p>
            <a:pPr algn="r">
              <a:lnSpc>
                <a:spcPct val="90000"/>
              </a:lnSpc>
              <a:spcAft>
                <a:spcPts val="600"/>
              </a:spcAft>
            </a:pPr>
            <a:r>
              <a:rPr lang="en-US" sz="2000" dirty="0">
                <a:gradFill>
                  <a:gsLst>
                    <a:gs pos="2917">
                      <a:schemeClr val="tx1"/>
                    </a:gs>
                    <a:gs pos="30000">
                      <a:schemeClr val="tx1"/>
                    </a:gs>
                  </a:gsLst>
                  <a:lin ang="5400000" scaled="0"/>
                </a:gradFill>
                <a:latin typeface="Segoe UI Light" pitchFamily="34" charset="0"/>
              </a:rPr>
              <a:t>Integrate on premises network with Azure Virtual Network</a:t>
            </a:r>
            <a:endParaRPr lang="en-US" sz="2000" dirty="0">
              <a:gradFill>
                <a:gsLst>
                  <a:gs pos="2917">
                    <a:schemeClr val="tx1"/>
                  </a:gs>
                  <a:gs pos="30000">
                    <a:schemeClr val="tx1"/>
                  </a:gs>
                </a:gsLst>
                <a:lin ang="5400000" scaled="0"/>
              </a:gradFill>
            </a:endParaRPr>
          </a:p>
        </p:txBody>
      </p:sp>
      <p:sp>
        <p:nvSpPr>
          <p:cNvPr id="4" name="Rectangle 3">
            <a:extLst>
              <a:ext uri="{FF2B5EF4-FFF2-40B4-BE49-F238E27FC236}">
                <a16:creationId xmlns:a16="http://schemas.microsoft.com/office/drawing/2014/main" id="{641047D2-4B30-4F70-92D5-3292B499453F}"/>
              </a:ext>
            </a:extLst>
          </p:cNvPr>
          <p:cNvSpPr/>
          <p:nvPr/>
        </p:nvSpPr>
        <p:spPr>
          <a:xfrm>
            <a:off x="9302155" y="576170"/>
            <a:ext cx="2516266" cy="461665"/>
          </a:xfrm>
          <a:prstGeom prst="rect">
            <a:avLst/>
          </a:prstGeom>
        </p:spPr>
        <p:txBody>
          <a:bodyPr wrap="none">
            <a:spAutoFit/>
          </a:bodyPr>
          <a:lstStyle/>
          <a:p>
            <a:r>
              <a:rPr lang="en-US" sz="2400" dirty="0"/>
              <a:t>aka.ms/VNetFAQ </a:t>
            </a:r>
          </a:p>
        </p:txBody>
      </p:sp>
    </p:spTree>
    <p:extLst>
      <p:ext uri="{BB962C8B-B14F-4D97-AF65-F5344CB8AC3E}">
        <p14:creationId xmlns:p14="http://schemas.microsoft.com/office/powerpoint/2010/main" val="2306214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565027"/>
          </a:xfrm>
        </p:spPr>
        <p:txBody>
          <a:bodyPr/>
          <a:lstStyle/>
          <a:p>
            <a:r>
              <a:rPr lang="en-US" sz="4000" dirty="0"/>
              <a:t>Deploy and Configure Azure Bastion Service</a:t>
            </a:r>
          </a:p>
        </p:txBody>
      </p:sp>
      <p:sp>
        <p:nvSpPr>
          <p:cNvPr id="10" name="Text Placeholder 5">
            <a:extLst>
              <a:ext uri="{FF2B5EF4-FFF2-40B4-BE49-F238E27FC236}">
                <a16:creationId xmlns:a16="http://schemas.microsoft.com/office/drawing/2014/main" id="{B9313D72-8B64-420A-9717-082D91E5B525}"/>
              </a:ext>
            </a:extLst>
          </p:cNvPr>
          <p:cNvSpPr txBox="1">
            <a:spLocks/>
          </p:cNvSpPr>
          <p:nvPr/>
        </p:nvSpPr>
        <p:spPr>
          <a:xfrm>
            <a:off x="600855" y="1788568"/>
            <a:ext cx="11237870" cy="4905958"/>
          </a:xfrm>
          <a:prstGeom prst="rect">
            <a:avLst/>
          </a:prstGeom>
        </p:spPr>
        <p:txBody>
          <a:bodyPr vert="horz" wrap="square" lIns="146304" tIns="91440" rIns="146304" bIns="91440" rtlCol="0">
            <a:spAutoFit/>
          </a:bodyPr>
          <a:lstStyle>
            <a:lvl1pPr marL="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3600" kern="1200" spc="0" baseline="0">
                <a:gradFill>
                  <a:gsLst>
                    <a:gs pos="1250">
                      <a:schemeClr val="tx1"/>
                    </a:gs>
                    <a:gs pos="100000">
                      <a:schemeClr val="tx1"/>
                    </a:gs>
                  </a:gsLst>
                  <a:lin ang="5400000" scaled="0"/>
                </a:gradFill>
                <a:latin typeface="+mj-lt"/>
                <a:ea typeface="+mn-ea"/>
                <a:cs typeface="+mn-cs"/>
              </a:defRPr>
            </a:lvl1pPr>
            <a:lvl2pPr marL="2286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800" kern="1200" spc="0" baseline="0">
                <a:gradFill>
                  <a:gsLst>
                    <a:gs pos="1250">
                      <a:schemeClr val="tx1"/>
                    </a:gs>
                    <a:gs pos="100000">
                      <a:schemeClr val="tx1"/>
                    </a:gs>
                  </a:gsLst>
                  <a:lin ang="5400000" scaled="0"/>
                </a:gradFill>
                <a:latin typeface="+mn-lt"/>
                <a:ea typeface="+mn-ea"/>
                <a:cs typeface="+mn-cs"/>
              </a:defRPr>
            </a:lvl2pPr>
            <a:lvl3pPr marL="4572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400" kern="1200" spc="0" baseline="0">
                <a:gradFill>
                  <a:gsLst>
                    <a:gs pos="1250">
                      <a:schemeClr val="tx1"/>
                    </a:gs>
                    <a:gs pos="100000">
                      <a:schemeClr val="tx1"/>
                    </a:gs>
                  </a:gsLst>
                  <a:lin ang="5400000" scaled="0"/>
                </a:gradFill>
                <a:latin typeface="+mn-lt"/>
                <a:ea typeface="+mn-ea"/>
                <a:cs typeface="+mn-cs"/>
              </a:defRPr>
            </a:lvl3pPr>
            <a:lvl4pPr marL="6858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4pPr>
            <a:lvl5pPr marL="9144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dirty="0"/>
              <a:t>Deploy</a:t>
            </a:r>
          </a:p>
          <a:p>
            <a:pPr lvl="1"/>
            <a:r>
              <a:rPr lang="en-US" sz="2400" i="1" dirty="0">
                <a:hlinkClick r:id="rId3"/>
              </a:rPr>
              <a:t>Do the Tutorial!</a:t>
            </a:r>
            <a:endParaRPr lang="en-US" sz="2400" i="1" dirty="0"/>
          </a:p>
          <a:p>
            <a:pPr lvl="1"/>
            <a:r>
              <a:rPr lang="en-US" sz="2400" i="1" dirty="0">
                <a:hlinkClick r:id="rId4"/>
              </a:rPr>
              <a:t>Read the FAQ!</a:t>
            </a:r>
            <a:endParaRPr lang="en-US" sz="2400" i="1" dirty="0"/>
          </a:p>
          <a:p>
            <a:endParaRPr lang="en-US" sz="2800" i="1" dirty="0"/>
          </a:p>
          <a:p>
            <a:r>
              <a:rPr lang="en-US" sz="2800" dirty="0"/>
              <a:t>Configure </a:t>
            </a:r>
          </a:p>
          <a:p>
            <a:pPr marL="457200" indent="-457200">
              <a:buFont typeface="Arial" panose="020B0604020202020204" pitchFamily="34" charset="0"/>
              <a:buChar char="•"/>
            </a:pPr>
            <a:r>
              <a:rPr lang="en-US" sz="2400" dirty="0">
                <a:hlinkClick r:id="rId5"/>
              </a:rPr>
              <a:t>NSG</a:t>
            </a:r>
            <a:r>
              <a:rPr lang="en-US" sz="2400" dirty="0"/>
              <a:t> Access</a:t>
            </a:r>
          </a:p>
          <a:p>
            <a:pPr marL="457200" indent="-457200">
              <a:buFont typeface="Arial" panose="020B0604020202020204" pitchFamily="34" charset="0"/>
              <a:buChar char="•"/>
            </a:pPr>
            <a:r>
              <a:rPr lang="en-US" sz="2400" dirty="0">
                <a:hlinkClick r:id="rId6"/>
              </a:rPr>
              <a:t>Resource Logs</a:t>
            </a:r>
            <a:endParaRPr lang="en-US" sz="2400" dirty="0"/>
          </a:p>
          <a:p>
            <a:pPr marL="457200" indent="-457200">
              <a:buFont typeface="Arial" panose="020B0604020202020204" pitchFamily="34" charset="0"/>
              <a:buChar char="•"/>
            </a:pPr>
            <a:r>
              <a:rPr lang="en-US" sz="2400" dirty="0">
                <a:hlinkClick r:id="rId7"/>
              </a:rPr>
              <a:t>Monitor / Manage</a:t>
            </a:r>
            <a:endParaRPr lang="en-US" sz="2400" dirty="0"/>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endParaRPr lang="en-US" sz="2800" dirty="0"/>
          </a:p>
        </p:txBody>
      </p:sp>
      <p:sp>
        <p:nvSpPr>
          <p:cNvPr id="2" name="Diamond 1">
            <a:extLst>
              <a:ext uri="{FF2B5EF4-FFF2-40B4-BE49-F238E27FC236}">
                <a16:creationId xmlns:a16="http://schemas.microsoft.com/office/drawing/2014/main" id="{7F1D7557-7B77-44DD-B940-4EDF63B3F581}"/>
              </a:ext>
            </a:extLst>
          </p:cNvPr>
          <p:cNvSpPr/>
          <p:nvPr/>
        </p:nvSpPr>
        <p:spPr bwMode="auto">
          <a:xfrm>
            <a:off x="11549270" y="377687"/>
            <a:ext cx="287902" cy="462602"/>
          </a:xfrm>
          <a:prstGeom prst="diamond">
            <a:avLst/>
          </a:prstGeom>
          <a:solidFill>
            <a:schemeClr val="accent1">
              <a:lumMod val="50000"/>
              <a:lumOff val="50000"/>
            </a:schemeClr>
          </a:solidFill>
          <a:ln>
            <a:noFill/>
            <a:headEnd type="none" w="med" len="med"/>
            <a:tailEnd type="none" w="med" len="med"/>
          </a:ln>
          <a:effectLst>
            <a:outerShdw blurRad="50800" dist="38100" dir="8100000" algn="tr" rotWithShape="0">
              <a:prstClr val="black">
                <a:alpha val="40000"/>
              </a:prstClr>
            </a:outerShdw>
          </a:effectLst>
          <a:scene3d>
            <a:camera prst="orthographicFront">
              <a:rot lat="0" lon="0" rev="0"/>
            </a:camera>
            <a:lightRig rig="balanced" dir="t">
              <a:rot lat="0" lon="0" rev="8700000"/>
            </a:lightRig>
          </a:scene3d>
          <a:sp3d>
            <a:bevelT w="190500" h="38100"/>
          </a:sp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solidFill>
                <a:schemeClr val="accent1">
                  <a:lumMod val="50000"/>
                  <a:lumOff val="50000"/>
                </a:schemeClr>
              </a:solidFill>
              <a:ea typeface="Segoe UI" pitchFamily="34" charset="0"/>
              <a:cs typeface="Segoe UI" pitchFamily="34" charset="0"/>
            </a:endParaRPr>
          </a:p>
        </p:txBody>
      </p:sp>
      <p:pic>
        <p:nvPicPr>
          <p:cNvPr id="1026" name="Picture 2" descr="Azure Bastion Architecture">
            <a:extLst>
              <a:ext uri="{FF2B5EF4-FFF2-40B4-BE49-F238E27FC236}">
                <a16:creationId xmlns:a16="http://schemas.microsoft.com/office/drawing/2014/main" id="{E36B869A-BDD9-4643-BDB4-E1C1E48D9E7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77759" y="2096682"/>
            <a:ext cx="6658301" cy="443154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36408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565027"/>
          </a:xfrm>
        </p:spPr>
        <p:txBody>
          <a:bodyPr/>
          <a:lstStyle/>
          <a:p>
            <a:r>
              <a:rPr lang="en-US" sz="4000" dirty="0"/>
              <a:t>Evaluate Effective Security Rules </a:t>
            </a:r>
          </a:p>
        </p:txBody>
      </p:sp>
      <p:sp>
        <p:nvSpPr>
          <p:cNvPr id="10" name="Text Placeholder 5">
            <a:extLst>
              <a:ext uri="{FF2B5EF4-FFF2-40B4-BE49-F238E27FC236}">
                <a16:creationId xmlns:a16="http://schemas.microsoft.com/office/drawing/2014/main" id="{B9313D72-8B64-420A-9717-082D91E5B525}"/>
              </a:ext>
            </a:extLst>
          </p:cNvPr>
          <p:cNvSpPr txBox="1">
            <a:spLocks/>
          </p:cNvSpPr>
          <p:nvPr/>
        </p:nvSpPr>
        <p:spPr>
          <a:xfrm>
            <a:off x="600855" y="1788568"/>
            <a:ext cx="11237870" cy="3010055"/>
          </a:xfrm>
          <a:prstGeom prst="rect">
            <a:avLst/>
          </a:prstGeom>
        </p:spPr>
        <p:txBody>
          <a:bodyPr vert="horz" wrap="square" lIns="146304" tIns="91440" rIns="146304" bIns="91440" rtlCol="0">
            <a:spAutoFit/>
          </a:bodyPr>
          <a:lstStyle>
            <a:lvl1pPr marL="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3600" kern="1200" spc="0" baseline="0">
                <a:gradFill>
                  <a:gsLst>
                    <a:gs pos="1250">
                      <a:schemeClr val="tx1"/>
                    </a:gs>
                    <a:gs pos="100000">
                      <a:schemeClr val="tx1"/>
                    </a:gs>
                  </a:gsLst>
                  <a:lin ang="5400000" scaled="0"/>
                </a:gradFill>
                <a:latin typeface="+mj-lt"/>
                <a:ea typeface="+mn-ea"/>
                <a:cs typeface="+mn-cs"/>
              </a:defRPr>
            </a:lvl1pPr>
            <a:lvl2pPr marL="2286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800" kern="1200" spc="0" baseline="0">
                <a:gradFill>
                  <a:gsLst>
                    <a:gs pos="1250">
                      <a:schemeClr val="tx1"/>
                    </a:gs>
                    <a:gs pos="100000">
                      <a:schemeClr val="tx1"/>
                    </a:gs>
                  </a:gsLst>
                  <a:lin ang="5400000" scaled="0"/>
                </a:gradFill>
                <a:latin typeface="+mn-lt"/>
                <a:ea typeface="+mn-ea"/>
                <a:cs typeface="+mn-cs"/>
              </a:defRPr>
            </a:lvl2pPr>
            <a:lvl3pPr marL="4572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400" kern="1200" spc="0" baseline="0">
                <a:gradFill>
                  <a:gsLst>
                    <a:gs pos="1250">
                      <a:schemeClr val="tx1"/>
                    </a:gs>
                    <a:gs pos="100000">
                      <a:schemeClr val="tx1"/>
                    </a:gs>
                  </a:gsLst>
                  <a:lin ang="5400000" scaled="0"/>
                </a:gradFill>
                <a:latin typeface="+mn-lt"/>
                <a:ea typeface="+mn-ea"/>
                <a:cs typeface="+mn-cs"/>
              </a:defRPr>
            </a:lvl3pPr>
            <a:lvl4pPr marL="6858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4pPr>
            <a:lvl5pPr marL="9144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buFont typeface="+mj-lt"/>
              <a:buAutoNum type="arabicPeriod"/>
            </a:pPr>
            <a:r>
              <a:rPr lang="en-US" sz="2800" dirty="0">
                <a:hlinkClick r:id="rId3"/>
              </a:rPr>
              <a:t>Know how traffic is evaluated</a:t>
            </a:r>
            <a:endParaRPr lang="en-US" sz="2800" dirty="0"/>
          </a:p>
          <a:p>
            <a:pPr marL="742950" lvl="1" indent="-514350">
              <a:buFont typeface="Arial" panose="020B0604020202020204" pitchFamily="34" charset="0"/>
              <a:buChar char="•"/>
            </a:pPr>
            <a:r>
              <a:rPr lang="en-US" sz="2000" dirty="0"/>
              <a:t>Inbound / Outbound </a:t>
            </a:r>
          </a:p>
          <a:p>
            <a:pPr marL="742950" lvl="1" indent="-514350">
              <a:buFont typeface="Arial" panose="020B0604020202020204" pitchFamily="34" charset="0"/>
              <a:buChar char="•"/>
            </a:pPr>
            <a:r>
              <a:rPr lang="en-US" sz="2000" dirty="0"/>
              <a:t>Intra Subnet traffic</a:t>
            </a:r>
          </a:p>
          <a:p>
            <a:pPr marL="514350" indent="-514350">
              <a:buFont typeface="+mj-lt"/>
              <a:buAutoNum type="arabicPeriod"/>
            </a:pPr>
            <a:r>
              <a:rPr lang="en-US" sz="2800" dirty="0"/>
              <a:t>Use </a:t>
            </a:r>
            <a:r>
              <a:rPr lang="en-US" sz="2800" dirty="0">
                <a:hlinkClick r:id="rId4"/>
              </a:rPr>
              <a:t>Network Watcher</a:t>
            </a:r>
            <a:endParaRPr lang="en-US" sz="2800" dirty="0"/>
          </a:p>
          <a:p>
            <a:pPr marL="742950" lvl="1" indent="-514350">
              <a:buFont typeface="Arial" panose="020B0604020202020204" pitchFamily="34" charset="0"/>
              <a:buChar char="•"/>
            </a:pPr>
            <a:r>
              <a:rPr lang="en-US" sz="2000" dirty="0"/>
              <a:t>IP Flow Verify</a:t>
            </a:r>
          </a:p>
          <a:p>
            <a:pPr marL="514350" indent="-514350">
              <a:buFont typeface="+mj-lt"/>
              <a:buAutoNum type="arabicPeriod"/>
            </a:pPr>
            <a:r>
              <a:rPr lang="en-US" sz="2800" dirty="0">
                <a:hlinkClick r:id="rId5"/>
              </a:rPr>
              <a:t>Quickstart</a:t>
            </a:r>
            <a:r>
              <a:rPr lang="en-US" sz="2800" dirty="0"/>
              <a:t> to try it!</a:t>
            </a:r>
          </a:p>
          <a:p>
            <a:pPr marL="514350" indent="-514350">
              <a:buFont typeface="+mj-lt"/>
              <a:buAutoNum type="arabicPeriod"/>
            </a:pPr>
            <a:endParaRPr lang="en-US" sz="2800" dirty="0"/>
          </a:p>
        </p:txBody>
      </p:sp>
      <p:sp>
        <p:nvSpPr>
          <p:cNvPr id="2" name="Diamond 1">
            <a:extLst>
              <a:ext uri="{FF2B5EF4-FFF2-40B4-BE49-F238E27FC236}">
                <a16:creationId xmlns:a16="http://schemas.microsoft.com/office/drawing/2014/main" id="{7F1D7557-7B77-44DD-B940-4EDF63B3F581}"/>
              </a:ext>
            </a:extLst>
          </p:cNvPr>
          <p:cNvSpPr/>
          <p:nvPr/>
        </p:nvSpPr>
        <p:spPr bwMode="auto">
          <a:xfrm>
            <a:off x="11549270" y="377687"/>
            <a:ext cx="287902" cy="462602"/>
          </a:xfrm>
          <a:prstGeom prst="diamond">
            <a:avLst/>
          </a:prstGeom>
          <a:solidFill>
            <a:schemeClr val="accent1">
              <a:lumMod val="50000"/>
              <a:lumOff val="50000"/>
            </a:schemeClr>
          </a:solidFill>
          <a:ln>
            <a:noFill/>
            <a:headEnd type="none" w="med" len="med"/>
            <a:tailEnd type="none" w="med" len="med"/>
          </a:ln>
          <a:effectLst>
            <a:outerShdw blurRad="50800" dist="38100" dir="8100000" algn="tr" rotWithShape="0">
              <a:prstClr val="black">
                <a:alpha val="40000"/>
              </a:prstClr>
            </a:outerShdw>
          </a:effectLst>
          <a:scene3d>
            <a:camera prst="orthographicFront">
              <a:rot lat="0" lon="0" rev="0"/>
            </a:camera>
            <a:lightRig rig="balanced" dir="t">
              <a:rot lat="0" lon="0" rev="8700000"/>
            </a:lightRig>
          </a:scene3d>
          <a:sp3d>
            <a:bevelT w="190500" h="38100"/>
          </a:sp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solidFill>
                <a:schemeClr val="accent1">
                  <a:lumMod val="50000"/>
                  <a:lumOff val="50000"/>
                </a:schemeClr>
              </a:solidFill>
              <a:ea typeface="Segoe UI" pitchFamily="34" charset="0"/>
              <a:cs typeface="Segoe UI" pitchFamily="34" charset="0"/>
            </a:endParaRPr>
          </a:p>
        </p:txBody>
      </p:sp>
      <p:sp>
        <p:nvSpPr>
          <p:cNvPr id="6" name="TextBox 5">
            <a:extLst>
              <a:ext uri="{FF2B5EF4-FFF2-40B4-BE49-F238E27FC236}">
                <a16:creationId xmlns:a16="http://schemas.microsoft.com/office/drawing/2014/main" id="{3237934F-CA6F-4209-97C1-880EBD2EFA4D}"/>
              </a:ext>
            </a:extLst>
          </p:cNvPr>
          <p:cNvSpPr txBox="1"/>
          <p:nvPr/>
        </p:nvSpPr>
        <p:spPr>
          <a:xfrm>
            <a:off x="119269" y="6158892"/>
            <a:ext cx="10684566" cy="646331"/>
          </a:xfrm>
          <a:prstGeom prst="rect">
            <a:avLst/>
          </a:prstGeom>
          <a:noFill/>
        </p:spPr>
        <p:txBody>
          <a:bodyPr wrap="square">
            <a:spAutoFit/>
          </a:bodyPr>
          <a:lstStyle/>
          <a:p>
            <a:r>
              <a:rPr lang="en-US" dirty="0">
                <a:hlinkClick r:id="rId4"/>
              </a:rPr>
              <a:t>https://docs.microsoft.com/en-us/azure/virtual-network/network-security-group-how-it-works</a:t>
            </a:r>
          </a:p>
          <a:p>
            <a:r>
              <a:rPr lang="en-US" dirty="0">
                <a:hlinkClick r:id="rId4"/>
              </a:rPr>
              <a:t>https://docs.microsoft.com/en-us/azure/network-watcher/network-watcher-security-group-view-overview</a:t>
            </a:r>
            <a:r>
              <a:rPr lang="en-US" dirty="0"/>
              <a:t> </a:t>
            </a:r>
          </a:p>
        </p:txBody>
      </p:sp>
      <p:pic>
        <p:nvPicPr>
          <p:cNvPr id="2050" name="Picture 2" descr="NSG-processing">
            <a:extLst>
              <a:ext uri="{FF2B5EF4-FFF2-40B4-BE49-F238E27FC236}">
                <a16:creationId xmlns:a16="http://schemas.microsoft.com/office/drawing/2014/main" id="{F5E3D86C-9F8F-4115-898E-B91F89DED37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39459" y="1756445"/>
            <a:ext cx="4132124" cy="367733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03492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xEl>
                                              <p:pRg st="3" end="3"/>
                                            </p:txEl>
                                          </p:spTgt>
                                        </p:tgtEl>
                                        <p:attrNameLst>
                                          <p:attrName>style.visibility</p:attrName>
                                        </p:attrNameLst>
                                      </p:cBhvr>
                                      <p:to>
                                        <p:strVal val="visible"/>
                                      </p:to>
                                    </p:set>
                                    <p:animEffect transition="in" filter="wipe(left)">
                                      <p:cBhvr>
                                        <p:cTn id="7" dur="500"/>
                                        <p:tgtEl>
                                          <p:spTgt spid="10">
                                            <p:txEl>
                                              <p:pRg st="3" end="3"/>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10">
                                            <p:txEl>
                                              <p:pRg st="4" end="4"/>
                                            </p:txEl>
                                          </p:spTgt>
                                        </p:tgtEl>
                                        <p:attrNameLst>
                                          <p:attrName>style.visibility</p:attrName>
                                        </p:attrNameLst>
                                      </p:cBhvr>
                                      <p:to>
                                        <p:strVal val="visible"/>
                                      </p:to>
                                    </p:set>
                                    <p:animEffect transition="in" filter="wipe(left)">
                                      <p:cBhvr>
                                        <p:cTn id="10" dur="500"/>
                                        <p:tgtEl>
                                          <p:spTgt spid="10">
                                            <p:txEl>
                                              <p:pRg st="4" end="4"/>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10">
                                            <p:txEl>
                                              <p:pRg st="5" end="5"/>
                                            </p:txEl>
                                          </p:spTgt>
                                        </p:tgtEl>
                                        <p:attrNameLst>
                                          <p:attrName>style.visibility</p:attrName>
                                        </p:attrNameLst>
                                      </p:cBhvr>
                                      <p:to>
                                        <p:strVal val="visible"/>
                                      </p:to>
                                    </p:set>
                                    <p:animEffect transition="in" filter="wipe(left)">
                                      <p:cBhvr>
                                        <p:cTn id="15" dur="500"/>
                                        <p:tgtEl>
                                          <p:spTgt spid="1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565027"/>
          </a:xfrm>
        </p:spPr>
        <p:txBody>
          <a:bodyPr/>
          <a:lstStyle/>
          <a:p>
            <a:r>
              <a:rPr lang="en-US" sz="4000" dirty="0"/>
              <a:t>Configure Express Route</a:t>
            </a:r>
          </a:p>
        </p:txBody>
      </p:sp>
      <p:sp>
        <p:nvSpPr>
          <p:cNvPr id="10" name="Text Placeholder 5">
            <a:extLst>
              <a:ext uri="{FF2B5EF4-FFF2-40B4-BE49-F238E27FC236}">
                <a16:creationId xmlns:a16="http://schemas.microsoft.com/office/drawing/2014/main" id="{B9313D72-8B64-420A-9717-082D91E5B525}"/>
              </a:ext>
            </a:extLst>
          </p:cNvPr>
          <p:cNvSpPr txBox="1">
            <a:spLocks/>
          </p:cNvSpPr>
          <p:nvPr/>
        </p:nvSpPr>
        <p:spPr>
          <a:xfrm>
            <a:off x="600855" y="1788568"/>
            <a:ext cx="11237870" cy="3416320"/>
          </a:xfrm>
          <a:prstGeom prst="rect">
            <a:avLst/>
          </a:prstGeom>
        </p:spPr>
        <p:txBody>
          <a:bodyPr vert="horz" wrap="square" lIns="146304" tIns="91440" rIns="146304" bIns="91440" rtlCol="0">
            <a:spAutoFit/>
          </a:bodyPr>
          <a:lstStyle>
            <a:lvl1pPr marL="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3600" kern="1200" spc="0" baseline="0">
                <a:gradFill>
                  <a:gsLst>
                    <a:gs pos="1250">
                      <a:schemeClr val="tx1"/>
                    </a:gs>
                    <a:gs pos="100000">
                      <a:schemeClr val="tx1"/>
                    </a:gs>
                  </a:gsLst>
                  <a:lin ang="5400000" scaled="0"/>
                </a:gradFill>
                <a:latin typeface="+mj-lt"/>
                <a:ea typeface="+mn-ea"/>
                <a:cs typeface="+mn-cs"/>
              </a:defRPr>
            </a:lvl1pPr>
            <a:lvl2pPr marL="2286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800" kern="1200" spc="0" baseline="0">
                <a:gradFill>
                  <a:gsLst>
                    <a:gs pos="1250">
                      <a:schemeClr val="tx1"/>
                    </a:gs>
                    <a:gs pos="100000">
                      <a:schemeClr val="tx1"/>
                    </a:gs>
                  </a:gsLst>
                  <a:lin ang="5400000" scaled="0"/>
                </a:gradFill>
                <a:latin typeface="+mn-lt"/>
                <a:ea typeface="+mn-ea"/>
                <a:cs typeface="+mn-cs"/>
              </a:defRPr>
            </a:lvl2pPr>
            <a:lvl3pPr marL="4572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400" kern="1200" spc="0" baseline="0">
                <a:gradFill>
                  <a:gsLst>
                    <a:gs pos="1250">
                      <a:schemeClr val="tx1"/>
                    </a:gs>
                    <a:gs pos="100000">
                      <a:schemeClr val="tx1"/>
                    </a:gs>
                  </a:gsLst>
                  <a:lin ang="5400000" scaled="0"/>
                </a:gradFill>
                <a:latin typeface="+mn-lt"/>
                <a:ea typeface="+mn-ea"/>
                <a:cs typeface="+mn-cs"/>
              </a:defRPr>
            </a:lvl3pPr>
            <a:lvl4pPr marL="6858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4pPr>
            <a:lvl5pPr marL="9144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buFont typeface="+mj-lt"/>
              <a:buAutoNum type="arabicPeriod"/>
            </a:pPr>
            <a:r>
              <a:rPr lang="en-US" sz="2800" dirty="0">
                <a:hlinkClick r:id="rId3"/>
              </a:rPr>
              <a:t>Create a Circuit</a:t>
            </a:r>
            <a:endParaRPr lang="en-US" sz="2800" dirty="0"/>
          </a:p>
          <a:p>
            <a:pPr marL="514350" indent="-514350">
              <a:buFont typeface="+mj-lt"/>
              <a:buAutoNum type="arabicPeriod"/>
            </a:pPr>
            <a:r>
              <a:rPr lang="en-US" sz="2800" dirty="0">
                <a:hlinkClick r:id="rId4"/>
              </a:rPr>
              <a:t>Create and Modify Peering</a:t>
            </a:r>
            <a:endParaRPr lang="en-US" sz="2800" dirty="0"/>
          </a:p>
          <a:p>
            <a:pPr marL="514350" indent="-514350">
              <a:buFont typeface="+mj-lt"/>
              <a:buAutoNum type="arabicPeriod"/>
            </a:pPr>
            <a:r>
              <a:rPr lang="en-US" sz="2800" dirty="0">
                <a:hlinkClick r:id="rId5"/>
              </a:rPr>
              <a:t>Virtual Network Gateway</a:t>
            </a:r>
            <a:endParaRPr lang="en-US" sz="2800" dirty="0"/>
          </a:p>
          <a:p>
            <a:pPr marL="514350" indent="-514350">
              <a:buFont typeface="+mj-lt"/>
              <a:buAutoNum type="arabicPeriod"/>
            </a:pPr>
            <a:r>
              <a:rPr lang="en-US" sz="2800" dirty="0">
                <a:hlinkClick r:id="rId6"/>
              </a:rPr>
              <a:t>Connect </a:t>
            </a:r>
            <a:r>
              <a:rPr lang="en-US" sz="2800" dirty="0" err="1">
                <a:hlinkClick r:id="rId6"/>
              </a:rPr>
              <a:t>Vnet</a:t>
            </a:r>
            <a:r>
              <a:rPr lang="en-US" sz="2800" dirty="0">
                <a:hlinkClick r:id="rId6"/>
              </a:rPr>
              <a:t> to Circuit</a:t>
            </a:r>
            <a:endParaRPr lang="en-US" sz="2800" dirty="0"/>
          </a:p>
          <a:p>
            <a:pPr marL="514350" indent="-514350">
              <a:buFont typeface="+mj-lt"/>
              <a:buAutoNum type="arabicPeriod"/>
            </a:pPr>
            <a:r>
              <a:rPr lang="en-US" sz="2800" dirty="0">
                <a:hlinkClick r:id="rId7"/>
              </a:rPr>
              <a:t>Route Filters</a:t>
            </a:r>
            <a:endParaRPr lang="en-US" sz="2800" dirty="0"/>
          </a:p>
          <a:p>
            <a:pPr marL="514350" indent="-514350">
              <a:buFont typeface="+mj-lt"/>
              <a:buAutoNum type="arabicPeriod"/>
            </a:pPr>
            <a:endParaRPr lang="en-US" sz="2800" dirty="0"/>
          </a:p>
          <a:p>
            <a:pPr marL="514350" indent="-514350">
              <a:buFont typeface="+mj-lt"/>
              <a:buAutoNum type="arabicPeriod"/>
            </a:pPr>
            <a:endParaRPr lang="en-US" sz="2800" dirty="0"/>
          </a:p>
        </p:txBody>
      </p:sp>
      <p:sp>
        <p:nvSpPr>
          <p:cNvPr id="2" name="Diamond 1">
            <a:extLst>
              <a:ext uri="{FF2B5EF4-FFF2-40B4-BE49-F238E27FC236}">
                <a16:creationId xmlns:a16="http://schemas.microsoft.com/office/drawing/2014/main" id="{7F1D7557-7B77-44DD-B940-4EDF63B3F581}"/>
              </a:ext>
            </a:extLst>
          </p:cNvPr>
          <p:cNvSpPr/>
          <p:nvPr/>
        </p:nvSpPr>
        <p:spPr bwMode="auto">
          <a:xfrm>
            <a:off x="11549270" y="377687"/>
            <a:ext cx="287902" cy="462602"/>
          </a:xfrm>
          <a:prstGeom prst="diamond">
            <a:avLst/>
          </a:prstGeom>
          <a:solidFill>
            <a:schemeClr val="accent1">
              <a:lumMod val="50000"/>
              <a:lumOff val="50000"/>
            </a:schemeClr>
          </a:solidFill>
          <a:ln>
            <a:noFill/>
            <a:headEnd type="none" w="med" len="med"/>
            <a:tailEnd type="none" w="med" len="med"/>
          </a:ln>
          <a:effectLst>
            <a:outerShdw blurRad="50800" dist="38100" dir="8100000" algn="tr" rotWithShape="0">
              <a:prstClr val="black">
                <a:alpha val="40000"/>
              </a:prstClr>
            </a:outerShdw>
          </a:effectLst>
          <a:scene3d>
            <a:camera prst="orthographicFront">
              <a:rot lat="0" lon="0" rev="0"/>
            </a:camera>
            <a:lightRig rig="balanced" dir="t">
              <a:rot lat="0" lon="0" rev="8700000"/>
            </a:lightRig>
          </a:scene3d>
          <a:sp3d>
            <a:bevelT w="190500" h="38100"/>
          </a:sp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solidFill>
                <a:schemeClr val="accent1">
                  <a:lumMod val="50000"/>
                  <a:lumOff val="50000"/>
                </a:schemeClr>
              </a:solidFill>
              <a:ea typeface="Segoe UI" pitchFamily="34" charset="0"/>
              <a:cs typeface="Segoe UI" pitchFamily="34" charset="0"/>
            </a:endParaRPr>
          </a:p>
        </p:txBody>
      </p:sp>
      <p:pic>
        <p:nvPicPr>
          <p:cNvPr id="3074" name="Picture 2" descr="ExpressRoute connection overview">
            <a:extLst>
              <a:ext uri="{FF2B5EF4-FFF2-40B4-BE49-F238E27FC236}">
                <a16:creationId xmlns:a16="http://schemas.microsoft.com/office/drawing/2014/main" id="{4F8156E2-DD5D-4B9F-866B-296B90A517F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00757" y="3617434"/>
            <a:ext cx="6595165" cy="31537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24893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565027"/>
          </a:xfrm>
        </p:spPr>
        <p:txBody>
          <a:bodyPr/>
          <a:lstStyle/>
          <a:p>
            <a:r>
              <a:rPr lang="en-US" sz="4000" dirty="0"/>
              <a:t>Troubleshoot External Networking</a:t>
            </a:r>
          </a:p>
        </p:txBody>
      </p:sp>
      <p:sp>
        <p:nvSpPr>
          <p:cNvPr id="10" name="Text Placeholder 5">
            <a:extLst>
              <a:ext uri="{FF2B5EF4-FFF2-40B4-BE49-F238E27FC236}">
                <a16:creationId xmlns:a16="http://schemas.microsoft.com/office/drawing/2014/main" id="{B9313D72-8B64-420A-9717-082D91E5B525}"/>
              </a:ext>
            </a:extLst>
          </p:cNvPr>
          <p:cNvSpPr txBox="1">
            <a:spLocks/>
          </p:cNvSpPr>
          <p:nvPr/>
        </p:nvSpPr>
        <p:spPr>
          <a:xfrm>
            <a:off x="600855" y="1788568"/>
            <a:ext cx="11237870" cy="5650778"/>
          </a:xfrm>
          <a:prstGeom prst="rect">
            <a:avLst/>
          </a:prstGeom>
        </p:spPr>
        <p:txBody>
          <a:bodyPr vert="horz" wrap="square" lIns="146304" tIns="91440" rIns="146304" bIns="91440" rtlCol="0">
            <a:spAutoFit/>
          </a:bodyPr>
          <a:lstStyle>
            <a:lvl1pPr marL="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3600" kern="1200" spc="0" baseline="0">
                <a:gradFill>
                  <a:gsLst>
                    <a:gs pos="1250">
                      <a:schemeClr val="tx1"/>
                    </a:gs>
                    <a:gs pos="100000">
                      <a:schemeClr val="tx1"/>
                    </a:gs>
                  </a:gsLst>
                  <a:lin ang="5400000" scaled="0"/>
                </a:gradFill>
                <a:latin typeface="+mj-lt"/>
                <a:ea typeface="+mn-ea"/>
                <a:cs typeface="+mn-cs"/>
              </a:defRPr>
            </a:lvl1pPr>
            <a:lvl2pPr marL="2286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800" kern="1200" spc="0" baseline="0">
                <a:gradFill>
                  <a:gsLst>
                    <a:gs pos="1250">
                      <a:schemeClr val="tx1"/>
                    </a:gs>
                    <a:gs pos="100000">
                      <a:schemeClr val="tx1"/>
                    </a:gs>
                  </a:gsLst>
                  <a:lin ang="5400000" scaled="0"/>
                </a:gradFill>
                <a:latin typeface="+mn-lt"/>
                <a:ea typeface="+mn-ea"/>
                <a:cs typeface="+mn-cs"/>
              </a:defRPr>
            </a:lvl2pPr>
            <a:lvl3pPr marL="4572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400" kern="1200" spc="0" baseline="0">
                <a:gradFill>
                  <a:gsLst>
                    <a:gs pos="1250">
                      <a:schemeClr val="tx1"/>
                    </a:gs>
                    <a:gs pos="100000">
                      <a:schemeClr val="tx1"/>
                    </a:gs>
                  </a:gsLst>
                  <a:lin ang="5400000" scaled="0"/>
                </a:gradFill>
                <a:latin typeface="+mn-lt"/>
                <a:ea typeface="+mn-ea"/>
                <a:cs typeface="+mn-cs"/>
              </a:defRPr>
            </a:lvl3pPr>
            <a:lvl4pPr marL="6858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4pPr>
            <a:lvl5pPr marL="9144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buFont typeface="+mj-lt"/>
              <a:buAutoNum type="arabicPeriod"/>
            </a:pPr>
            <a:r>
              <a:rPr lang="en-US" sz="2800" dirty="0">
                <a:hlinkClick r:id="rId3"/>
              </a:rPr>
              <a:t>Network Adapter</a:t>
            </a:r>
            <a:endParaRPr lang="en-US" sz="2800" dirty="0"/>
          </a:p>
          <a:p>
            <a:pPr marL="514350" indent="-514350">
              <a:buFont typeface="+mj-lt"/>
              <a:buAutoNum type="arabicPeriod"/>
            </a:pPr>
            <a:r>
              <a:rPr lang="en-US" sz="2800" dirty="0">
                <a:hlinkClick r:id="rId4"/>
              </a:rPr>
              <a:t>Network Security Group Settings</a:t>
            </a:r>
            <a:endParaRPr lang="en-US" sz="2800" dirty="0"/>
          </a:p>
          <a:p>
            <a:pPr marL="514350" indent="-514350">
              <a:buFont typeface="+mj-lt"/>
              <a:buAutoNum type="arabicPeriod"/>
            </a:pPr>
            <a:r>
              <a:rPr lang="en-US" sz="2800" dirty="0">
                <a:hlinkClick r:id="rId5"/>
              </a:rPr>
              <a:t>Connectivity Check</a:t>
            </a:r>
            <a:endParaRPr lang="en-US" sz="2800" dirty="0"/>
          </a:p>
          <a:p>
            <a:pPr marL="514350" indent="-514350">
              <a:buFont typeface="+mj-lt"/>
              <a:buAutoNum type="arabicPeriod"/>
            </a:pPr>
            <a:r>
              <a:rPr lang="en-US" sz="2800" dirty="0">
                <a:hlinkClick r:id="rId6"/>
              </a:rPr>
              <a:t>IP Flow Verify</a:t>
            </a:r>
            <a:endParaRPr lang="en-US" sz="2800" dirty="0"/>
          </a:p>
          <a:p>
            <a:pPr marL="514350" indent="-514350">
              <a:buFont typeface="+mj-lt"/>
              <a:buAutoNum type="arabicPeriod"/>
            </a:pPr>
            <a:endParaRPr lang="en-US" sz="2800" dirty="0"/>
          </a:p>
          <a:p>
            <a:pPr marL="514350" indent="-514350">
              <a:buFont typeface="+mj-lt"/>
              <a:buAutoNum type="arabicPeriod"/>
            </a:pPr>
            <a:endParaRPr lang="en-US" sz="2800" dirty="0"/>
          </a:p>
          <a:p>
            <a:pPr marL="514350" indent="-514350">
              <a:buFont typeface="+mj-lt"/>
              <a:buAutoNum type="arabicPeriod"/>
            </a:pPr>
            <a:endParaRPr lang="en-US" sz="2800" dirty="0"/>
          </a:p>
          <a:p>
            <a:pPr marL="514350" indent="-514350">
              <a:buFont typeface="+mj-lt"/>
              <a:buAutoNum type="arabicPeriod"/>
            </a:pPr>
            <a:endParaRPr lang="en-US" sz="2800" dirty="0"/>
          </a:p>
          <a:p>
            <a:pPr marL="514350" indent="-514350">
              <a:buFont typeface="+mj-lt"/>
              <a:buAutoNum type="arabicPeriod"/>
            </a:pPr>
            <a:endParaRPr lang="en-US" sz="2800" dirty="0"/>
          </a:p>
          <a:p>
            <a:pPr marL="514350" indent="-514350">
              <a:buFont typeface="+mj-lt"/>
              <a:buAutoNum type="arabicPeriod"/>
            </a:pPr>
            <a:endParaRPr lang="en-US" sz="2800" dirty="0"/>
          </a:p>
          <a:p>
            <a:r>
              <a:rPr lang="en-US" sz="2000" i="1" dirty="0">
                <a:hlinkClick r:id="rId7"/>
              </a:rPr>
              <a:t>Download the Azure Networking PDF!</a:t>
            </a:r>
            <a:endParaRPr lang="en-US" sz="2800" i="1" dirty="0"/>
          </a:p>
          <a:p>
            <a:pPr marL="514350" indent="-514350">
              <a:buFont typeface="+mj-lt"/>
              <a:buAutoNum type="arabicPeriod"/>
            </a:pPr>
            <a:endParaRPr lang="en-US" sz="2800" dirty="0"/>
          </a:p>
        </p:txBody>
      </p:sp>
      <p:sp>
        <p:nvSpPr>
          <p:cNvPr id="2" name="Diamond 1">
            <a:extLst>
              <a:ext uri="{FF2B5EF4-FFF2-40B4-BE49-F238E27FC236}">
                <a16:creationId xmlns:a16="http://schemas.microsoft.com/office/drawing/2014/main" id="{7F1D7557-7B77-44DD-B940-4EDF63B3F581}"/>
              </a:ext>
            </a:extLst>
          </p:cNvPr>
          <p:cNvSpPr/>
          <p:nvPr/>
        </p:nvSpPr>
        <p:spPr bwMode="auto">
          <a:xfrm>
            <a:off x="11549270" y="377687"/>
            <a:ext cx="287902" cy="462602"/>
          </a:xfrm>
          <a:prstGeom prst="diamond">
            <a:avLst/>
          </a:prstGeom>
          <a:solidFill>
            <a:schemeClr val="accent1">
              <a:lumMod val="50000"/>
              <a:lumOff val="50000"/>
            </a:schemeClr>
          </a:solidFill>
          <a:ln>
            <a:noFill/>
            <a:headEnd type="none" w="med" len="med"/>
            <a:tailEnd type="none" w="med" len="med"/>
          </a:ln>
          <a:effectLst>
            <a:outerShdw blurRad="50800" dist="38100" dir="8100000" algn="tr" rotWithShape="0">
              <a:prstClr val="black">
                <a:alpha val="40000"/>
              </a:prstClr>
            </a:outerShdw>
          </a:effectLst>
          <a:scene3d>
            <a:camera prst="orthographicFront">
              <a:rot lat="0" lon="0" rev="0"/>
            </a:camera>
            <a:lightRig rig="balanced" dir="t">
              <a:rot lat="0" lon="0" rev="8700000"/>
            </a:lightRig>
          </a:scene3d>
          <a:sp3d>
            <a:bevelT w="190500" h="38100"/>
          </a:sp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solidFill>
                <a:schemeClr val="accent1">
                  <a:lumMod val="50000"/>
                  <a:lumOff val="50000"/>
                </a:schemeClr>
              </a:solidFill>
              <a:ea typeface="Segoe UI" pitchFamily="34" charset="0"/>
              <a:cs typeface="Segoe UI" pitchFamily="34" charset="0"/>
            </a:endParaRPr>
          </a:p>
        </p:txBody>
      </p:sp>
      <p:pic>
        <p:nvPicPr>
          <p:cNvPr id="4" name="Picture 3">
            <a:extLst>
              <a:ext uri="{FF2B5EF4-FFF2-40B4-BE49-F238E27FC236}">
                <a16:creationId xmlns:a16="http://schemas.microsoft.com/office/drawing/2014/main" id="{C8AB3A99-BF68-4E71-98E9-C4F0A4C6944C}"/>
              </a:ext>
            </a:extLst>
          </p:cNvPr>
          <p:cNvPicPr>
            <a:picLocks noChangeAspect="1"/>
          </p:cNvPicPr>
          <p:nvPr/>
        </p:nvPicPr>
        <p:blipFill>
          <a:blip r:embed="rId8"/>
          <a:stretch>
            <a:fillRect/>
          </a:stretch>
        </p:blipFill>
        <p:spPr>
          <a:xfrm>
            <a:off x="6651597" y="1451083"/>
            <a:ext cx="4350566" cy="445276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6180810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565027"/>
          </a:xfrm>
        </p:spPr>
        <p:txBody>
          <a:bodyPr/>
          <a:lstStyle/>
          <a:p>
            <a:r>
              <a:rPr lang="en-US" sz="4000" dirty="0"/>
              <a:t>Configure Application Gateway </a:t>
            </a:r>
          </a:p>
        </p:txBody>
      </p:sp>
      <p:sp>
        <p:nvSpPr>
          <p:cNvPr id="10" name="Text Placeholder 5">
            <a:extLst>
              <a:ext uri="{FF2B5EF4-FFF2-40B4-BE49-F238E27FC236}">
                <a16:creationId xmlns:a16="http://schemas.microsoft.com/office/drawing/2014/main" id="{B9313D72-8B64-420A-9717-082D91E5B525}"/>
              </a:ext>
            </a:extLst>
          </p:cNvPr>
          <p:cNvSpPr txBox="1">
            <a:spLocks/>
          </p:cNvSpPr>
          <p:nvPr/>
        </p:nvSpPr>
        <p:spPr>
          <a:xfrm>
            <a:off x="600855" y="1788568"/>
            <a:ext cx="11237870" cy="3416320"/>
          </a:xfrm>
          <a:prstGeom prst="rect">
            <a:avLst/>
          </a:prstGeom>
        </p:spPr>
        <p:txBody>
          <a:bodyPr vert="horz" wrap="square" lIns="146304" tIns="91440" rIns="146304" bIns="91440" rtlCol="0">
            <a:spAutoFit/>
          </a:bodyPr>
          <a:lstStyle>
            <a:lvl1pPr marL="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3600" kern="1200" spc="0" baseline="0">
                <a:gradFill>
                  <a:gsLst>
                    <a:gs pos="1250">
                      <a:schemeClr val="tx1"/>
                    </a:gs>
                    <a:gs pos="100000">
                      <a:schemeClr val="tx1"/>
                    </a:gs>
                  </a:gsLst>
                  <a:lin ang="5400000" scaled="0"/>
                </a:gradFill>
                <a:latin typeface="+mj-lt"/>
                <a:ea typeface="+mn-ea"/>
                <a:cs typeface="+mn-cs"/>
              </a:defRPr>
            </a:lvl1pPr>
            <a:lvl2pPr marL="2286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800" kern="1200" spc="0" baseline="0">
                <a:gradFill>
                  <a:gsLst>
                    <a:gs pos="1250">
                      <a:schemeClr val="tx1"/>
                    </a:gs>
                    <a:gs pos="100000">
                      <a:schemeClr val="tx1"/>
                    </a:gs>
                  </a:gsLst>
                  <a:lin ang="5400000" scaled="0"/>
                </a:gradFill>
                <a:latin typeface="+mn-lt"/>
                <a:ea typeface="+mn-ea"/>
                <a:cs typeface="+mn-cs"/>
              </a:defRPr>
            </a:lvl2pPr>
            <a:lvl3pPr marL="4572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400" kern="1200" spc="0" baseline="0">
                <a:gradFill>
                  <a:gsLst>
                    <a:gs pos="1250">
                      <a:schemeClr val="tx1"/>
                    </a:gs>
                    <a:gs pos="100000">
                      <a:schemeClr val="tx1"/>
                    </a:gs>
                  </a:gsLst>
                  <a:lin ang="5400000" scaled="0"/>
                </a:gradFill>
                <a:latin typeface="+mn-lt"/>
                <a:ea typeface="+mn-ea"/>
                <a:cs typeface="+mn-cs"/>
              </a:defRPr>
            </a:lvl3pPr>
            <a:lvl4pPr marL="6858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4pPr>
            <a:lvl5pPr marL="9144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buFont typeface="+mj-lt"/>
              <a:buAutoNum type="arabicPeriod"/>
            </a:pPr>
            <a:r>
              <a:rPr lang="en-US" sz="2800" dirty="0"/>
              <a:t>Front End IP Address</a:t>
            </a:r>
          </a:p>
          <a:p>
            <a:pPr marL="514350" indent="-514350">
              <a:buFont typeface="+mj-lt"/>
              <a:buAutoNum type="arabicPeriod"/>
            </a:pPr>
            <a:r>
              <a:rPr lang="en-US" sz="2800" dirty="0"/>
              <a:t>Listeners</a:t>
            </a:r>
          </a:p>
          <a:p>
            <a:pPr marL="514350" indent="-514350">
              <a:buFont typeface="+mj-lt"/>
              <a:buAutoNum type="arabicPeriod"/>
            </a:pPr>
            <a:r>
              <a:rPr lang="en-US" sz="2800" dirty="0"/>
              <a:t>Request Routing Rules</a:t>
            </a:r>
          </a:p>
          <a:p>
            <a:pPr marL="514350" indent="-514350">
              <a:buFont typeface="+mj-lt"/>
              <a:buAutoNum type="arabicPeriod"/>
            </a:pPr>
            <a:r>
              <a:rPr lang="en-US" sz="2800" dirty="0"/>
              <a:t>HTTP Settings</a:t>
            </a:r>
          </a:p>
          <a:p>
            <a:pPr marL="514350" indent="-514350">
              <a:buFont typeface="+mj-lt"/>
              <a:buAutoNum type="arabicPeriod"/>
            </a:pPr>
            <a:r>
              <a:rPr lang="en-US" sz="2800" dirty="0"/>
              <a:t>Back End Pool</a:t>
            </a:r>
          </a:p>
          <a:p>
            <a:pPr marL="514350" indent="-514350">
              <a:buFont typeface="+mj-lt"/>
              <a:buAutoNum type="arabicPeriod"/>
            </a:pPr>
            <a:r>
              <a:rPr lang="en-US" sz="2800" dirty="0"/>
              <a:t>Health Probes</a:t>
            </a:r>
          </a:p>
          <a:p>
            <a:pPr marL="514350" indent="-514350">
              <a:buFont typeface="+mj-lt"/>
              <a:buAutoNum type="arabicPeriod"/>
            </a:pPr>
            <a:endParaRPr lang="en-US" sz="2800" dirty="0"/>
          </a:p>
        </p:txBody>
      </p:sp>
      <p:sp>
        <p:nvSpPr>
          <p:cNvPr id="2" name="Diamond 1">
            <a:extLst>
              <a:ext uri="{FF2B5EF4-FFF2-40B4-BE49-F238E27FC236}">
                <a16:creationId xmlns:a16="http://schemas.microsoft.com/office/drawing/2014/main" id="{7F1D7557-7B77-44DD-B940-4EDF63B3F581}"/>
              </a:ext>
            </a:extLst>
          </p:cNvPr>
          <p:cNvSpPr/>
          <p:nvPr/>
        </p:nvSpPr>
        <p:spPr bwMode="auto">
          <a:xfrm>
            <a:off x="11549270" y="377687"/>
            <a:ext cx="287902" cy="462602"/>
          </a:xfrm>
          <a:prstGeom prst="diamond">
            <a:avLst/>
          </a:prstGeom>
          <a:solidFill>
            <a:schemeClr val="accent1">
              <a:lumMod val="50000"/>
              <a:lumOff val="50000"/>
            </a:schemeClr>
          </a:solidFill>
          <a:ln>
            <a:noFill/>
            <a:headEnd type="none" w="med" len="med"/>
            <a:tailEnd type="none" w="med" len="med"/>
          </a:ln>
          <a:effectLst>
            <a:outerShdw blurRad="50800" dist="38100" dir="8100000" algn="tr" rotWithShape="0">
              <a:prstClr val="black">
                <a:alpha val="40000"/>
              </a:prstClr>
            </a:outerShdw>
          </a:effectLst>
          <a:scene3d>
            <a:camera prst="orthographicFront">
              <a:rot lat="0" lon="0" rev="0"/>
            </a:camera>
            <a:lightRig rig="balanced" dir="t">
              <a:rot lat="0" lon="0" rev="8700000"/>
            </a:lightRig>
          </a:scene3d>
          <a:sp3d>
            <a:bevelT w="190500" h="38100"/>
          </a:sp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solidFill>
                <a:schemeClr val="accent1">
                  <a:lumMod val="50000"/>
                  <a:lumOff val="50000"/>
                </a:schemeClr>
              </a:solidFill>
              <a:ea typeface="Segoe UI" pitchFamily="34" charset="0"/>
              <a:cs typeface="Segoe UI" pitchFamily="34" charset="0"/>
            </a:endParaRPr>
          </a:p>
        </p:txBody>
      </p:sp>
      <p:sp>
        <p:nvSpPr>
          <p:cNvPr id="6" name="TextBox 5">
            <a:extLst>
              <a:ext uri="{FF2B5EF4-FFF2-40B4-BE49-F238E27FC236}">
                <a16:creationId xmlns:a16="http://schemas.microsoft.com/office/drawing/2014/main" id="{9DED2ABF-ABE6-4892-9883-8906A947B52E}"/>
              </a:ext>
            </a:extLst>
          </p:cNvPr>
          <p:cNvSpPr txBox="1"/>
          <p:nvPr/>
        </p:nvSpPr>
        <p:spPr>
          <a:xfrm>
            <a:off x="168966" y="6343558"/>
            <a:ext cx="9148969" cy="369332"/>
          </a:xfrm>
          <a:prstGeom prst="rect">
            <a:avLst/>
          </a:prstGeom>
          <a:noFill/>
        </p:spPr>
        <p:txBody>
          <a:bodyPr wrap="square">
            <a:spAutoFit/>
          </a:bodyPr>
          <a:lstStyle/>
          <a:p>
            <a:r>
              <a:rPr lang="en-US" dirty="0">
                <a:hlinkClick r:id="rId3"/>
              </a:rPr>
              <a:t>https://docs.microsoft.com/en-us/azure/application-gateway/configuration-overview</a:t>
            </a:r>
            <a:r>
              <a:rPr lang="en-US" dirty="0"/>
              <a:t> </a:t>
            </a:r>
          </a:p>
        </p:txBody>
      </p:sp>
      <p:pic>
        <p:nvPicPr>
          <p:cNvPr id="4098" name="Picture 2" descr="imageURLroute">
            <a:extLst>
              <a:ext uri="{FF2B5EF4-FFF2-40B4-BE49-F238E27FC236}">
                <a16:creationId xmlns:a16="http://schemas.microsoft.com/office/drawing/2014/main" id="{4E87EFE5-09E3-4D45-A2A4-F44F25F12F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93490" y="2679147"/>
            <a:ext cx="4983162" cy="305218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87284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wipe(left)">
                                      <p:cBhvr>
                                        <p:cTn id="7" dur="500"/>
                                        <p:tgtEl>
                                          <p:spTgt spid="1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
                                            <p:txEl>
                                              <p:pRg st="2" end="2"/>
                                            </p:txEl>
                                          </p:spTgt>
                                        </p:tgtEl>
                                        <p:attrNameLst>
                                          <p:attrName>style.visibility</p:attrName>
                                        </p:attrNameLst>
                                      </p:cBhvr>
                                      <p:to>
                                        <p:strVal val="visible"/>
                                      </p:to>
                                    </p:set>
                                    <p:animEffect transition="in" filter="wipe(left)">
                                      <p:cBhvr>
                                        <p:cTn id="12" dur="500"/>
                                        <p:tgtEl>
                                          <p:spTgt spid="1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0">
                                            <p:txEl>
                                              <p:pRg st="3" end="3"/>
                                            </p:txEl>
                                          </p:spTgt>
                                        </p:tgtEl>
                                        <p:attrNameLst>
                                          <p:attrName>style.visibility</p:attrName>
                                        </p:attrNameLst>
                                      </p:cBhvr>
                                      <p:to>
                                        <p:strVal val="visible"/>
                                      </p:to>
                                    </p:set>
                                    <p:animEffect transition="in" filter="wipe(left)">
                                      <p:cBhvr>
                                        <p:cTn id="17" dur="500"/>
                                        <p:tgtEl>
                                          <p:spTgt spid="10">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0">
                                            <p:txEl>
                                              <p:pRg st="4" end="4"/>
                                            </p:txEl>
                                          </p:spTgt>
                                        </p:tgtEl>
                                        <p:attrNameLst>
                                          <p:attrName>style.visibility</p:attrName>
                                        </p:attrNameLst>
                                      </p:cBhvr>
                                      <p:to>
                                        <p:strVal val="visible"/>
                                      </p:to>
                                    </p:set>
                                    <p:animEffect transition="in" filter="wipe(left)">
                                      <p:cBhvr>
                                        <p:cTn id="22" dur="500"/>
                                        <p:tgtEl>
                                          <p:spTgt spid="10">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0">
                                            <p:txEl>
                                              <p:pRg st="5" end="5"/>
                                            </p:txEl>
                                          </p:spTgt>
                                        </p:tgtEl>
                                        <p:attrNameLst>
                                          <p:attrName>style.visibility</p:attrName>
                                        </p:attrNameLst>
                                      </p:cBhvr>
                                      <p:to>
                                        <p:strVal val="visible"/>
                                      </p:to>
                                    </p:set>
                                    <p:animEffect transition="in" filter="wipe(left)">
                                      <p:cBhvr>
                                        <p:cTn id="27" dur="500"/>
                                        <p:tgtEl>
                                          <p:spTgt spid="1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565027"/>
          </a:xfrm>
        </p:spPr>
        <p:txBody>
          <a:bodyPr/>
          <a:lstStyle/>
          <a:p>
            <a:r>
              <a:rPr lang="en-US" sz="4000" dirty="0"/>
              <a:t>Configure Azure Virtual WAN</a:t>
            </a:r>
          </a:p>
        </p:txBody>
      </p:sp>
      <p:sp>
        <p:nvSpPr>
          <p:cNvPr id="10" name="Text Placeholder 5">
            <a:extLst>
              <a:ext uri="{FF2B5EF4-FFF2-40B4-BE49-F238E27FC236}">
                <a16:creationId xmlns:a16="http://schemas.microsoft.com/office/drawing/2014/main" id="{B9313D72-8B64-420A-9717-082D91E5B525}"/>
              </a:ext>
            </a:extLst>
          </p:cNvPr>
          <p:cNvSpPr txBox="1">
            <a:spLocks/>
          </p:cNvSpPr>
          <p:nvPr/>
        </p:nvSpPr>
        <p:spPr>
          <a:xfrm>
            <a:off x="600855" y="1788568"/>
            <a:ext cx="11237870" cy="3145476"/>
          </a:xfrm>
          <a:prstGeom prst="rect">
            <a:avLst/>
          </a:prstGeom>
        </p:spPr>
        <p:txBody>
          <a:bodyPr vert="horz" wrap="square" lIns="146304" tIns="91440" rIns="146304" bIns="91440" rtlCol="0">
            <a:spAutoFit/>
          </a:bodyPr>
          <a:lstStyle>
            <a:lvl1pPr marL="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3600" kern="1200" spc="0" baseline="0">
                <a:gradFill>
                  <a:gsLst>
                    <a:gs pos="1250">
                      <a:schemeClr val="tx1"/>
                    </a:gs>
                    <a:gs pos="100000">
                      <a:schemeClr val="tx1"/>
                    </a:gs>
                  </a:gsLst>
                  <a:lin ang="5400000" scaled="0"/>
                </a:gradFill>
                <a:latin typeface="+mj-lt"/>
                <a:ea typeface="+mn-ea"/>
                <a:cs typeface="+mn-cs"/>
              </a:defRPr>
            </a:lvl1pPr>
            <a:lvl2pPr marL="2286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800" kern="1200" spc="0" baseline="0">
                <a:gradFill>
                  <a:gsLst>
                    <a:gs pos="1250">
                      <a:schemeClr val="tx1"/>
                    </a:gs>
                    <a:gs pos="100000">
                      <a:schemeClr val="tx1"/>
                    </a:gs>
                  </a:gsLst>
                  <a:lin ang="5400000" scaled="0"/>
                </a:gradFill>
                <a:latin typeface="+mn-lt"/>
                <a:ea typeface="+mn-ea"/>
                <a:cs typeface="+mn-cs"/>
              </a:defRPr>
            </a:lvl2pPr>
            <a:lvl3pPr marL="4572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400" kern="1200" spc="0" baseline="0">
                <a:gradFill>
                  <a:gsLst>
                    <a:gs pos="1250">
                      <a:schemeClr val="tx1"/>
                    </a:gs>
                    <a:gs pos="100000">
                      <a:schemeClr val="tx1"/>
                    </a:gs>
                  </a:gsLst>
                  <a:lin ang="5400000" scaled="0"/>
                </a:gradFill>
                <a:latin typeface="+mn-lt"/>
                <a:ea typeface="+mn-ea"/>
                <a:cs typeface="+mn-cs"/>
              </a:defRPr>
            </a:lvl3pPr>
            <a:lvl4pPr marL="6858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4pPr>
            <a:lvl5pPr marL="9144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buFont typeface="+mj-lt"/>
              <a:buAutoNum type="arabicPeriod"/>
            </a:pPr>
            <a:r>
              <a:rPr lang="en-US" sz="2800" dirty="0">
                <a:hlinkClick r:id="rId3"/>
              </a:rPr>
              <a:t>Site to Site</a:t>
            </a:r>
            <a:endParaRPr lang="en-US" sz="2800" dirty="0"/>
          </a:p>
          <a:p>
            <a:pPr marL="742950" lvl="1" indent="-514350">
              <a:buFont typeface="Arial" panose="020B0604020202020204" pitchFamily="34" charset="0"/>
              <a:buChar char="•"/>
            </a:pPr>
            <a:r>
              <a:rPr lang="en-US" sz="2000" dirty="0">
                <a:hlinkClick r:id="rId4"/>
              </a:rPr>
              <a:t>Custom </a:t>
            </a:r>
            <a:r>
              <a:rPr lang="en-US" sz="2000" dirty="0" err="1">
                <a:hlinkClick r:id="rId4"/>
              </a:rPr>
              <a:t>IPSec</a:t>
            </a:r>
            <a:r>
              <a:rPr lang="en-US" sz="2000" dirty="0">
                <a:hlinkClick r:id="rId4"/>
              </a:rPr>
              <a:t> Policy</a:t>
            </a:r>
            <a:endParaRPr lang="en-US" sz="2000" dirty="0"/>
          </a:p>
          <a:p>
            <a:pPr marL="514350" indent="-514350">
              <a:buFont typeface="+mj-lt"/>
              <a:buAutoNum type="arabicPeriod"/>
            </a:pPr>
            <a:r>
              <a:rPr lang="en-US" sz="2800" dirty="0">
                <a:hlinkClick r:id="rId5"/>
              </a:rPr>
              <a:t>User VPN</a:t>
            </a:r>
            <a:endParaRPr lang="en-US" sz="2800" dirty="0"/>
          </a:p>
          <a:p>
            <a:pPr marL="514350" indent="-514350">
              <a:buFont typeface="+mj-lt"/>
              <a:buAutoNum type="arabicPeriod"/>
            </a:pPr>
            <a:r>
              <a:rPr lang="en-US" sz="2800" dirty="0">
                <a:hlinkClick r:id="rId6"/>
              </a:rPr>
              <a:t>ExpressRoute</a:t>
            </a:r>
            <a:endParaRPr lang="en-US" sz="2800" dirty="0"/>
          </a:p>
          <a:p>
            <a:pPr marL="742950" lvl="1" indent="-514350">
              <a:buFont typeface="Arial" panose="020B0604020202020204" pitchFamily="34" charset="0"/>
              <a:buChar char="•"/>
            </a:pPr>
            <a:r>
              <a:rPr lang="en-US" sz="2000" dirty="0">
                <a:hlinkClick r:id="rId7"/>
              </a:rPr>
              <a:t>Encryption</a:t>
            </a:r>
            <a:endParaRPr lang="en-US" sz="2000" dirty="0"/>
          </a:p>
          <a:p>
            <a:pPr marL="514350" indent="-514350">
              <a:buFont typeface="+mj-lt"/>
              <a:buAutoNum type="arabicPeriod"/>
            </a:pPr>
            <a:endParaRPr lang="en-US" sz="2800" dirty="0"/>
          </a:p>
          <a:p>
            <a:endParaRPr lang="en-US" sz="2800" dirty="0"/>
          </a:p>
        </p:txBody>
      </p:sp>
      <p:sp>
        <p:nvSpPr>
          <p:cNvPr id="2" name="Diamond 1">
            <a:extLst>
              <a:ext uri="{FF2B5EF4-FFF2-40B4-BE49-F238E27FC236}">
                <a16:creationId xmlns:a16="http://schemas.microsoft.com/office/drawing/2014/main" id="{7F1D7557-7B77-44DD-B940-4EDF63B3F581}"/>
              </a:ext>
            </a:extLst>
          </p:cNvPr>
          <p:cNvSpPr/>
          <p:nvPr/>
        </p:nvSpPr>
        <p:spPr bwMode="auto">
          <a:xfrm>
            <a:off x="11549270" y="377687"/>
            <a:ext cx="287902" cy="462602"/>
          </a:xfrm>
          <a:prstGeom prst="diamond">
            <a:avLst/>
          </a:prstGeom>
          <a:solidFill>
            <a:schemeClr val="accent1">
              <a:lumMod val="50000"/>
              <a:lumOff val="50000"/>
            </a:schemeClr>
          </a:solidFill>
          <a:ln>
            <a:noFill/>
            <a:headEnd type="none" w="med" len="med"/>
            <a:tailEnd type="none" w="med" len="med"/>
          </a:ln>
          <a:effectLst>
            <a:outerShdw blurRad="50800" dist="38100" dir="8100000" algn="tr" rotWithShape="0">
              <a:prstClr val="black">
                <a:alpha val="40000"/>
              </a:prstClr>
            </a:outerShdw>
          </a:effectLst>
          <a:scene3d>
            <a:camera prst="orthographicFront">
              <a:rot lat="0" lon="0" rev="0"/>
            </a:camera>
            <a:lightRig rig="balanced" dir="t">
              <a:rot lat="0" lon="0" rev="8700000"/>
            </a:lightRig>
          </a:scene3d>
          <a:sp3d>
            <a:bevelT w="190500" h="38100"/>
          </a:sp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solidFill>
                <a:schemeClr val="accent1">
                  <a:lumMod val="50000"/>
                  <a:lumOff val="50000"/>
                </a:schemeClr>
              </a:solidFill>
              <a:ea typeface="Segoe UI" pitchFamily="34" charset="0"/>
              <a:cs typeface="Segoe UI" pitchFamily="34" charset="0"/>
            </a:endParaRPr>
          </a:p>
        </p:txBody>
      </p:sp>
      <p:pic>
        <p:nvPicPr>
          <p:cNvPr id="5122" name="Picture 2" descr="Virtual WAN diagram">
            <a:extLst>
              <a:ext uri="{FF2B5EF4-FFF2-40B4-BE49-F238E27FC236}">
                <a16:creationId xmlns:a16="http://schemas.microsoft.com/office/drawing/2014/main" id="{65BEFA10-0805-4D2E-B611-897F1989483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62288" y="1709531"/>
            <a:ext cx="7139046" cy="423859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03385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animEffect transition="in" filter="wipe(left)">
                                      <p:cBhvr>
                                        <p:cTn id="7" dur="500"/>
                                        <p:tgtEl>
                                          <p:spTgt spid="10">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
                                            <p:txEl>
                                              <p:pRg st="3" end="3"/>
                                            </p:txEl>
                                          </p:spTgt>
                                        </p:tgtEl>
                                        <p:attrNameLst>
                                          <p:attrName>style.visibility</p:attrName>
                                        </p:attrNameLst>
                                      </p:cBhvr>
                                      <p:to>
                                        <p:strVal val="visible"/>
                                      </p:to>
                                    </p:set>
                                    <p:animEffect transition="in" filter="wipe(left)">
                                      <p:cBhvr>
                                        <p:cTn id="12" dur="500"/>
                                        <p:tgtEl>
                                          <p:spTgt spid="10">
                                            <p:txEl>
                                              <p:pRg st="3" end="3"/>
                                            </p:txEl>
                                          </p:spTgt>
                                        </p:tgtEl>
                                      </p:cBhvr>
                                    </p:animEffect>
                                  </p:childTnLst>
                                </p:cTn>
                              </p:par>
                              <p:par>
                                <p:cTn id="13" presetID="22" presetClass="entr" presetSubtype="8" fill="hold"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animEffect transition="in" filter="wipe(left)">
                                      <p:cBhvr>
                                        <p:cTn id="15" dur="500"/>
                                        <p:tgtEl>
                                          <p:spTgt spid="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 name="Title 16"/>
          <p:cNvSpPr>
            <a:spLocks noGrp="1"/>
          </p:cNvSpPr>
          <p:nvPr>
            <p:ph type="title"/>
          </p:nvPr>
        </p:nvSpPr>
        <p:spPr>
          <a:xfrm>
            <a:off x="378025" y="417777"/>
            <a:ext cx="11237870" cy="565027"/>
          </a:xfrm>
        </p:spPr>
        <p:txBody>
          <a:bodyPr/>
          <a:lstStyle/>
          <a:p>
            <a:r>
              <a:rPr lang="en-US"/>
              <a:t>The Big Picture | Segmentation &amp; Isolation </a:t>
            </a:r>
          </a:p>
        </p:txBody>
      </p:sp>
      <p:grpSp>
        <p:nvGrpSpPr>
          <p:cNvPr id="393" name="Group 392">
            <a:extLst>
              <a:ext uri="{FF2B5EF4-FFF2-40B4-BE49-F238E27FC236}">
                <a16:creationId xmlns:a16="http://schemas.microsoft.com/office/drawing/2014/main" id="{945DA6AD-5BDF-4BB3-B7B9-8531BB4CB539}"/>
              </a:ext>
            </a:extLst>
          </p:cNvPr>
          <p:cNvGrpSpPr/>
          <p:nvPr/>
        </p:nvGrpSpPr>
        <p:grpSpPr>
          <a:xfrm>
            <a:off x="316872" y="1444821"/>
            <a:ext cx="11835637" cy="5233154"/>
            <a:chOff x="309822" y="1416620"/>
            <a:chExt cx="11604619" cy="5131009"/>
          </a:xfrm>
        </p:grpSpPr>
        <p:sp>
          <p:nvSpPr>
            <p:cNvPr id="223" name="Rectangle 222">
              <a:extLst>
                <a:ext uri="{FF2B5EF4-FFF2-40B4-BE49-F238E27FC236}">
                  <a16:creationId xmlns:a16="http://schemas.microsoft.com/office/drawing/2014/main" id="{613FD052-952B-4E72-A90E-94F4194D39BE}"/>
                </a:ext>
              </a:extLst>
            </p:cNvPr>
            <p:cNvSpPr/>
            <p:nvPr/>
          </p:nvSpPr>
          <p:spPr bwMode="auto">
            <a:xfrm>
              <a:off x="309822" y="1416620"/>
              <a:ext cx="11604619" cy="5131009"/>
            </a:xfrm>
            <a:prstGeom prst="rect">
              <a:avLst/>
            </a:prstGeom>
            <a:solidFill>
              <a:schemeClr val="bg1"/>
            </a:solidFill>
            <a:ln>
              <a:noFill/>
              <a:headEnd type="none" w="med" len="med"/>
              <a:tailEnd type="none" w="med" len="med"/>
            </a:ln>
            <a:effectLst>
              <a:outerShdw blurRad="190500" dist="38100" dir="2700000" sx="101000" sy="101000" algn="ctr" rotWithShape="0">
                <a:srgbClr val="000000">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0" tIns="47565" rIns="0" bIns="47565" numCol="1" rtlCol="0" anchor="ctr" anchorCtr="0" compatLnSpc="1">
              <a:prstTxWarp prst="textNoShape">
                <a:avLst/>
              </a:prstTxWarp>
            </a:bodyPr>
            <a:lstStyle/>
            <a:p>
              <a:pPr algn="ctr" defTabSz="951028" fontAlgn="base">
                <a:spcBef>
                  <a:spcPct val="0"/>
                </a:spcBef>
                <a:spcAft>
                  <a:spcPct val="0"/>
                </a:spcAft>
                <a:defRPr/>
              </a:pPr>
              <a:endParaRPr lang="en-US" sz="1632">
                <a:gradFill>
                  <a:gsLst>
                    <a:gs pos="40075">
                      <a:srgbClr val="FFFFFF"/>
                    </a:gs>
                    <a:gs pos="30000">
                      <a:srgbClr val="FFFFFF"/>
                    </a:gs>
                  </a:gsLst>
                  <a:lin ang="5400000" scaled="0"/>
                </a:gradFill>
                <a:latin typeface="Segoe UI"/>
              </a:endParaRPr>
            </a:p>
          </p:txBody>
        </p:sp>
        <p:sp>
          <p:nvSpPr>
            <p:cNvPr id="22" name="Rectangle 21">
              <a:extLst>
                <a:ext uri="{FF2B5EF4-FFF2-40B4-BE49-F238E27FC236}">
                  <a16:creationId xmlns:a16="http://schemas.microsoft.com/office/drawing/2014/main" id="{EB729D32-9B8A-4782-AB9B-C7DE3F10AEA0}"/>
                </a:ext>
              </a:extLst>
            </p:cNvPr>
            <p:cNvSpPr/>
            <p:nvPr/>
          </p:nvSpPr>
          <p:spPr bwMode="auto">
            <a:xfrm>
              <a:off x="2786063" y="2225389"/>
              <a:ext cx="747712" cy="1590672"/>
            </a:xfrm>
            <a:prstGeom prst="rect">
              <a:avLst/>
            </a:prstGeom>
            <a:solidFill>
              <a:schemeClr val="bg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65" rIns="0" bIns="47565" numCol="1" rtlCol="0" anchor="ctr" anchorCtr="0" compatLnSpc="1">
              <a:prstTxWarp prst="textNoShape">
                <a:avLst/>
              </a:prstTxWarp>
            </a:bodyPr>
            <a:lstStyle/>
            <a:p>
              <a:pPr algn="ctr" defTabSz="951028" fontAlgn="base">
                <a:spcBef>
                  <a:spcPct val="0"/>
                </a:spcBef>
                <a:spcAft>
                  <a:spcPct val="0"/>
                </a:spcAft>
                <a:defRPr/>
              </a:pPr>
              <a:endParaRPr lang="en-US" sz="1632">
                <a:gradFill>
                  <a:gsLst>
                    <a:gs pos="40075">
                      <a:srgbClr val="FFFFFF"/>
                    </a:gs>
                    <a:gs pos="30000">
                      <a:srgbClr val="FFFFFF"/>
                    </a:gs>
                  </a:gsLst>
                  <a:lin ang="5400000" scaled="0"/>
                </a:gradFill>
                <a:latin typeface="Segoe UI"/>
              </a:endParaRPr>
            </a:p>
          </p:txBody>
        </p:sp>
        <p:sp>
          <p:nvSpPr>
            <p:cNvPr id="23" name="Rectangle 22">
              <a:extLst>
                <a:ext uri="{FF2B5EF4-FFF2-40B4-BE49-F238E27FC236}">
                  <a16:creationId xmlns:a16="http://schemas.microsoft.com/office/drawing/2014/main" id="{ECA8298F-DBCC-44F4-9840-788448110B7C}"/>
                </a:ext>
              </a:extLst>
            </p:cNvPr>
            <p:cNvSpPr/>
            <p:nvPr/>
          </p:nvSpPr>
          <p:spPr bwMode="auto">
            <a:xfrm>
              <a:off x="672401" y="2225389"/>
              <a:ext cx="2026350" cy="1590672"/>
            </a:xfrm>
            <a:prstGeom prst="rect">
              <a:avLst/>
            </a:prstGeom>
            <a:solidFill>
              <a:schemeClr val="bg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65" rIns="0" bIns="47565" numCol="1" rtlCol="0" anchor="ctr" anchorCtr="0" compatLnSpc="1">
              <a:prstTxWarp prst="textNoShape">
                <a:avLst/>
              </a:prstTxWarp>
            </a:bodyPr>
            <a:lstStyle/>
            <a:p>
              <a:pPr algn="ctr" defTabSz="951028" fontAlgn="base">
                <a:spcBef>
                  <a:spcPct val="0"/>
                </a:spcBef>
                <a:spcAft>
                  <a:spcPct val="0"/>
                </a:spcAft>
                <a:defRPr/>
              </a:pPr>
              <a:endParaRPr lang="en-US" sz="1632">
                <a:gradFill>
                  <a:gsLst>
                    <a:gs pos="40075">
                      <a:srgbClr val="FFFFFF"/>
                    </a:gs>
                    <a:gs pos="30000">
                      <a:srgbClr val="FFFFFF"/>
                    </a:gs>
                  </a:gsLst>
                  <a:lin ang="5400000" scaled="0"/>
                </a:gradFill>
                <a:latin typeface="Segoe UI"/>
              </a:endParaRPr>
            </a:p>
          </p:txBody>
        </p:sp>
        <p:sp>
          <p:nvSpPr>
            <p:cNvPr id="6" name="Rectangle 5">
              <a:extLst>
                <a:ext uri="{FF2B5EF4-FFF2-40B4-BE49-F238E27FC236}">
                  <a16:creationId xmlns:a16="http://schemas.microsoft.com/office/drawing/2014/main" id="{07806A07-9518-43F0-A7A7-F4A6C89DD99D}"/>
                </a:ext>
              </a:extLst>
            </p:cNvPr>
            <p:cNvSpPr/>
            <p:nvPr/>
          </p:nvSpPr>
          <p:spPr bwMode="auto">
            <a:xfrm>
              <a:off x="588263" y="2135968"/>
              <a:ext cx="3043937" cy="2018548"/>
            </a:xfrm>
            <a:prstGeom prst="rect">
              <a:avLst/>
            </a:prstGeom>
            <a:noFill/>
            <a:ln w="19050" cap="flat" cmpd="sng" algn="ctr">
              <a:solidFill>
                <a:schemeClr val="accent1"/>
              </a:solidFill>
              <a:prstDash val="dash"/>
              <a:miter lim="800000"/>
              <a:headEnd type="none" w="med" len="med"/>
              <a:tailEnd type="none" w="med" len="med"/>
            </a:ln>
            <a:effectLst/>
          </p:spPr>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1428" kern="0">
                <a:solidFill>
                  <a:srgbClr val="2F2F2F"/>
                </a:solidFill>
                <a:latin typeface="Segoe UI Semibold" panose="020B0702040204020203" pitchFamily="34" charset="0"/>
                <a:cs typeface="Segoe UI Semibold" panose="020B0702040204020203" pitchFamily="34" charset="0"/>
              </a:endParaRPr>
            </a:p>
          </p:txBody>
        </p:sp>
        <p:sp>
          <p:nvSpPr>
            <p:cNvPr id="7" name="monitor" title="Icon of a monitor">
              <a:extLst>
                <a:ext uri="{FF2B5EF4-FFF2-40B4-BE49-F238E27FC236}">
                  <a16:creationId xmlns:a16="http://schemas.microsoft.com/office/drawing/2014/main" id="{4DC5A2BB-EAE7-4B3A-834D-3ECCBA181E15}"/>
                </a:ext>
              </a:extLst>
            </p:cNvPr>
            <p:cNvSpPr>
              <a:spLocks noChangeAspect="1" noEditPoints="1"/>
            </p:cNvSpPr>
            <p:nvPr/>
          </p:nvSpPr>
          <p:spPr bwMode="auto">
            <a:xfrm>
              <a:off x="2129455" y="2379951"/>
              <a:ext cx="408635" cy="313175"/>
            </a:xfrm>
            <a:custGeom>
              <a:avLst/>
              <a:gdLst>
                <a:gd name="T0" fmla="*/ 244 w 244"/>
                <a:gd name="T1" fmla="*/ 68 h 187"/>
                <a:gd name="T2" fmla="*/ 244 w 244"/>
                <a:gd name="T3" fmla="*/ 151 h 187"/>
                <a:gd name="T4" fmla="*/ 0 w 244"/>
                <a:gd name="T5" fmla="*/ 151 h 187"/>
                <a:gd name="T6" fmla="*/ 0 w 244"/>
                <a:gd name="T7" fmla="*/ 0 h 187"/>
                <a:gd name="T8" fmla="*/ 244 w 244"/>
                <a:gd name="T9" fmla="*/ 0 h 187"/>
                <a:gd name="T10" fmla="*/ 244 w 244"/>
                <a:gd name="T11" fmla="*/ 68 h 187"/>
                <a:gd name="T12" fmla="*/ 122 w 244"/>
                <a:gd name="T13" fmla="*/ 151 h 187"/>
                <a:gd name="T14" fmla="*/ 122 w 244"/>
                <a:gd name="T15" fmla="*/ 187 h 187"/>
                <a:gd name="T16" fmla="*/ 73 w 244"/>
                <a:gd name="T17" fmla="*/ 187 h 187"/>
                <a:gd name="T18" fmla="*/ 171 w 244"/>
                <a:gd name="T19" fmla="*/ 18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 h="187">
                  <a:moveTo>
                    <a:pt x="244" y="68"/>
                  </a:moveTo>
                  <a:lnTo>
                    <a:pt x="244" y="151"/>
                  </a:lnTo>
                  <a:lnTo>
                    <a:pt x="0" y="151"/>
                  </a:lnTo>
                  <a:lnTo>
                    <a:pt x="0" y="0"/>
                  </a:lnTo>
                  <a:lnTo>
                    <a:pt x="244" y="0"/>
                  </a:lnTo>
                  <a:lnTo>
                    <a:pt x="244" y="68"/>
                  </a:lnTo>
                  <a:moveTo>
                    <a:pt x="122" y="151"/>
                  </a:moveTo>
                  <a:lnTo>
                    <a:pt x="122" y="187"/>
                  </a:lnTo>
                  <a:moveTo>
                    <a:pt x="73" y="187"/>
                  </a:moveTo>
                  <a:lnTo>
                    <a:pt x="171" y="187"/>
                  </a:lnTo>
                </a:path>
              </a:pathLst>
            </a:custGeom>
            <a:noFill/>
            <a:ln w="15875" cap="sq">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gradFill>
                  <a:gsLst>
                    <a:gs pos="0">
                      <a:srgbClr val="505050"/>
                    </a:gs>
                    <a:gs pos="100000">
                      <a:srgbClr val="505050"/>
                    </a:gs>
                  </a:gsLst>
                </a:gradFill>
                <a:latin typeface="Segoe UI"/>
              </a:endParaRPr>
            </a:p>
          </p:txBody>
        </p:sp>
        <p:sp>
          <p:nvSpPr>
            <p:cNvPr id="8" name="server" title="Icon of a server tower">
              <a:extLst>
                <a:ext uri="{FF2B5EF4-FFF2-40B4-BE49-F238E27FC236}">
                  <a16:creationId xmlns:a16="http://schemas.microsoft.com/office/drawing/2014/main" id="{CC146F1B-F41A-4E4C-8E35-A61424ADA9FB}"/>
                </a:ext>
              </a:extLst>
            </p:cNvPr>
            <p:cNvSpPr>
              <a:spLocks noChangeAspect="1" noEditPoints="1"/>
            </p:cNvSpPr>
            <p:nvPr/>
          </p:nvSpPr>
          <p:spPr bwMode="auto">
            <a:xfrm>
              <a:off x="910744" y="3090747"/>
              <a:ext cx="183877" cy="349250"/>
            </a:xfrm>
            <a:custGeom>
              <a:avLst/>
              <a:gdLst>
                <a:gd name="T0" fmla="*/ 318 w 318"/>
                <a:gd name="T1" fmla="*/ 283 h 604"/>
                <a:gd name="T2" fmla="*/ 318 w 318"/>
                <a:gd name="T3" fmla="*/ 604 h 604"/>
                <a:gd name="T4" fmla="*/ 0 w 318"/>
                <a:gd name="T5" fmla="*/ 604 h 604"/>
                <a:gd name="T6" fmla="*/ 0 w 318"/>
                <a:gd name="T7" fmla="*/ 0 h 604"/>
                <a:gd name="T8" fmla="*/ 318 w 318"/>
                <a:gd name="T9" fmla="*/ 0 h 604"/>
                <a:gd name="T10" fmla="*/ 318 w 318"/>
                <a:gd name="T11" fmla="*/ 283 h 604"/>
                <a:gd name="T12" fmla="*/ 67 w 318"/>
                <a:gd name="T13" fmla="*/ 97 h 604"/>
                <a:gd name="T14" fmla="*/ 249 w 318"/>
                <a:gd name="T15" fmla="*/ 97 h 604"/>
                <a:gd name="T16" fmla="*/ 67 w 318"/>
                <a:gd name="T17" fmla="*/ 414 h 604"/>
                <a:gd name="T18" fmla="*/ 249 w 318"/>
                <a:gd name="T19" fmla="*/ 414 h 604"/>
                <a:gd name="T20" fmla="*/ 67 w 318"/>
                <a:gd name="T21" fmla="*/ 504 h 604"/>
                <a:gd name="T22" fmla="*/ 249 w 318"/>
                <a:gd name="T23" fmla="*/ 504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8" h="604">
                  <a:moveTo>
                    <a:pt x="318" y="283"/>
                  </a:moveTo>
                  <a:lnTo>
                    <a:pt x="318" y="604"/>
                  </a:lnTo>
                  <a:lnTo>
                    <a:pt x="0" y="604"/>
                  </a:lnTo>
                  <a:lnTo>
                    <a:pt x="0" y="0"/>
                  </a:lnTo>
                  <a:lnTo>
                    <a:pt x="318" y="0"/>
                  </a:lnTo>
                  <a:lnTo>
                    <a:pt x="318" y="283"/>
                  </a:lnTo>
                  <a:moveTo>
                    <a:pt x="67" y="97"/>
                  </a:moveTo>
                  <a:lnTo>
                    <a:pt x="249" y="97"/>
                  </a:lnTo>
                  <a:moveTo>
                    <a:pt x="67" y="414"/>
                  </a:moveTo>
                  <a:lnTo>
                    <a:pt x="249" y="414"/>
                  </a:lnTo>
                  <a:moveTo>
                    <a:pt x="67" y="504"/>
                  </a:moveTo>
                  <a:lnTo>
                    <a:pt x="249" y="504"/>
                  </a:lnTo>
                </a:path>
              </a:pathLst>
            </a:custGeom>
            <a:noFill/>
            <a:ln w="15875" cap="sq">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sz="918">
                <a:gradFill>
                  <a:gsLst>
                    <a:gs pos="0">
                      <a:srgbClr val="505050"/>
                    </a:gs>
                    <a:gs pos="100000">
                      <a:srgbClr val="505050"/>
                    </a:gs>
                  </a:gsLst>
                  <a:lin ang="5400000" scaled="1"/>
                </a:gradFill>
                <a:latin typeface="Segoe UI"/>
              </a:endParaRPr>
            </a:p>
          </p:txBody>
        </p:sp>
        <p:grpSp>
          <p:nvGrpSpPr>
            <p:cNvPr id="9" name="Group 4">
              <a:extLst>
                <a:ext uri="{FF2B5EF4-FFF2-40B4-BE49-F238E27FC236}">
                  <a16:creationId xmlns:a16="http://schemas.microsoft.com/office/drawing/2014/main" id="{EDF8B6D0-E905-4C38-B318-089B31F6E0CD}"/>
                </a:ext>
              </a:extLst>
            </p:cNvPr>
            <p:cNvGrpSpPr>
              <a:grpSpLocks noChangeAspect="1"/>
            </p:cNvGrpSpPr>
            <p:nvPr/>
          </p:nvGrpSpPr>
          <p:grpSpPr bwMode="auto">
            <a:xfrm>
              <a:off x="827264" y="2326413"/>
              <a:ext cx="350837" cy="366713"/>
              <a:chOff x="177" y="1204"/>
              <a:chExt cx="221" cy="231"/>
            </a:xfrm>
          </p:grpSpPr>
          <p:sp>
            <p:nvSpPr>
              <p:cNvPr id="11" name="Freeform 5">
                <a:extLst>
                  <a:ext uri="{FF2B5EF4-FFF2-40B4-BE49-F238E27FC236}">
                    <a16:creationId xmlns:a16="http://schemas.microsoft.com/office/drawing/2014/main" id="{F8E538F9-4F1D-4B07-8E31-EB0E4096D9AF}"/>
                  </a:ext>
                </a:extLst>
              </p:cNvPr>
              <p:cNvSpPr>
                <a:spLocks noEditPoints="1"/>
              </p:cNvSpPr>
              <p:nvPr/>
            </p:nvSpPr>
            <p:spPr bwMode="auto">
              <a:xfrm>
                <a:off x="177" y="1204"/>
                <a:ext cx="116" cy="220"/>
              </a:xfrm>
              <a:custGeom>
                <a:avLst/>
                <a:gdLst>
                  <a:gd name="T0" fmla="*/ 63 w 116"/>
                  <a:gd name="T1" fmla="*/ 220 h 220"/>
                  <a:gd name="T2" fmla="*/ 0 w 116"/>
                  <a:gd name="T3" fmla="*/ 220 h 220"/>
                  <a:gd name="T4" fmla="*/ 0 w 116"/>
                  <a:gd name="T5" fmla="*/ 0 h 220"/>
                  <a:gd name="T6" fmla="*/ 116 w 116"/>
                  <a:gd name="T7" fmla="*/ 0 h 220"/>
                  <a:gd name="T8" fmla="*/ 116 w 116"/>
                  <a:gd name="T9" fmla="*/ 104 h 220"/>
                  <a:gd name="T10" fmla="*/ 116 w 116"/>
                  <a:gd name="T11" fmla="*/ 104 h 220"/>
                  <a:gd name="T12" fmla="*/ 116 w 116"/>
                  <a:gd name="T13" fmla="*/ 117 h 220"/>
                  <a:gd name="T14" fmla="*/ 24 w 116"/>
                  <a:gd name="T15" fmla="*/ 36 h 220"/>
                  <a:gd name="T16" fmla="*/ 92 w 116"/>
                  <a:gd name="T17" fmla="*/ 36 h 220"/>
                  <a:gd name="T18" fmla="*/ 24 w 116"/>
                  <a:gd name="T19" fmla="*/ 151 h 220"/>
                  <a:gd name="T20" fmla="*/ 63 w 116"/>
                  <a:gd name="T21" fmla="*/ 151 h 220"/>
                  <a:gd name="T22" fmla="*/ 24 w 116"/>
                  <a:gd name="T23" fmla="*/ 182 h 220"/>
                  <a:gd name="T24" fmla="*/ 63 w 116"/>
                  <a:gd name="T25" fmla="*/ 182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 h="220">
                    <a:moveTo>
                      <a:pt x="63" y="220"/>
                    </a:moveTo>
                    <a:lnTo>
                      <a:pt x="0" y="220"/>
                    </a:lnTo>
                    <a:lnTo>
                      <a:pt x="0" y="0"/>
                    </a:lnTo>
                    <a:lnTo>
                      <a:pt x="116" y="0"/>
                    </a:lnTo>
                    <a:lnTo>
                      <a:pt x="116" y="104"/>
                    </a:lnTo>
                    <a:moveTo>
                      <a:pt x="116" y="104"/>
                    </a:moveTo>
                    <a:lnTo>
                      <a:pt x="116" y="117"/>
                    </a:lnTo>
                    <a:moveTo>
                      <a:pt x="24" y="36"/>
                    </a:moveTo>
                    <a:lnTo>
                      <a:pt x="92" y="36"/>
                    </a:lnTo>
                    <a:moveTo>
                      <a:pt x="24" y="151"/>
                    </a:moveTo>
                    <a:lnTo>
                      <a:pt x="63" y="151"/>
                    </a:lnTo>
                    <a:moveTo>
                      <a:pt x="24" y="182"/>
                    </a:moveTo>
                    <a:lnTo>
                      <a:pt x="63" y="182"/>
                    </a:lnTo>
                  </a:path>
                </a:pathLst>
              </a:custGeom>
              <a:noFill/>
              <a:ln w="15875" cap="sq">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sz="918">
                  <a:gradFill>
                    <a:gsLst>
                      <a:gs pos="0">
                        <a:srgbClr val="505050"/>
                      </a:gs>
                      <a:gs pos="100000">
                        <a:srgbClr val="505050"/>
                      </a:gs>
                    </a:gsLst>
                    <a:lin ang="5400000" scaled="1"/>
                  </a:gradFill>
                  <a:latin typeface="Segoe UI"/>
                </a:endParaRPr>
              </a:p>
            </p:txBody>
          </p:sp>
          <p:sp>
            <p:nvSpPr>
              <p:cNvPr id="12" name="Freeform 6">
                <a:extLst>
                  <a:ext uri="{FF2B5EF4-FFF2-40B4-BE49-F238E27FC236}">
                    <a16:creationId xmlns:a16="http://schemas.microsoft.com/office/drawing/2014/main" id="{93F4D5A6-35F2-4821-8CC4-403D618A1EFF}"/>
                  </a:ext>
                </a:extLst>
              </p:cNvPr>
              <p:cNvSpPr>
                <a:spLocks/>
              </p:cNvSpPr>
              <p:nvPr/>
            </p:nvSpPr>
            <p:spPr bwMode="auto">
              <a:xfrm>
                <a:off x="240" y="1315"/>
                <a:ext cx="158" cy="120"/>
              </a:xfrm>
              <a:custGeom>
                <a:avLst/>
                <a:gdLst>
                  <a:gd name="T0" fmla="*/ 42 w 84"/>
                  <a:gd name="T1" fmla="*/ 6 h 64"/>
                  <a:gd name="T2" fmla="*/ 42 w 84"/>
                  <a:gd name="T3" fmla="*/ 6 h 64"/>
                  <a:gd name="T4" fmla="*/ 84 w 84"/>
                  <a:gd name="T5" fmla="*/ 0 h 64"/>
                  <a:gd name="T6" fmla="*/ 84 w 84"/>
                  <a:gd name="T7" fmla="*/ 58 h 64"/>
                  <a:gd name="T8" fmla="*/ 42 w 84"/>
                  <a:gd name="T9" fmla="*/ 64 h 64"/>
                  <a:gd name="T10" fmla="*/ 0 w 84"/>
                  <a:gd name="T11" fmla="*/ 58 h 64"/>
                  <a:gd name="T12" fmla="*/ 0 w 84"/>
                  <a:gd name="T13" fmla="*/ 0 h 64"/>
                  <a:gd name="T14" fmla="*/ 42 w 84"/>
                  <a:gd name="T15" fmla="*/ 6 h 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4" h="64">
                    <a:moveTo>
                      <a:pt x="42" y="6"/>
                    </a:moveTo>
                    <a:cubicBezTo>
                      <a:pt x="42" y="6"/>
                      <a:pt x="42" y="6"/>
                      <a:pt x="42" y="6"/>
                    </a:cubicBezTo>
                    <a:cubicBezTo>
                      <a:pt x="56" y="1"/>
                      <a:pt x="70" y="1"/>
                      <a:pt x="84" y="0"/>
                    </a:cubicBezTo>
                    <a:cubicBezTo>
                      <a:pt x="84" y="58"/>
                      <a:pt x="84" y="58"/>
                      <a:pt x="84" y="58"/>
                    </a:cubicBezTo>
                    <a:cubicBezTo>
                      <a:pt x="70" y="58"/>
                      <a:pt x="56" y="58"/>
                      <a:pt x="42" y="64"/>
                    </a:cubicBezTo>
                    <a:cubicBezTo>
                      <a:pt x="27" y="58"/>
                      <a:pt x="13" y="58"/>
                      <a:pt x="0" y="58"/>
                    </a:cubicBezTo>
                    <a:cubicBezTo>
                      <a:pt x="0" y="0"/>
                      <a:pt x="0" y="0"/>
                      <a:pt x="0" y="0"/>
                    </a:cubicBezTo>
                    <a:cubicBezTo>
                      <a:pt x="13" y="1"/>
                      <a:pt x="27" y="1"/>
                      <a:pt x="42" y="6"/>
                    </a:cubicBezTo>
                    <a:close/>
                  </a:path>
                </a:pathLst>
              </a:custGeom>
              <a:noFill/>
              <a:ln w="15875" cap="sq">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sz="918">
                  <a:gradFill>
                    <a:gsLst>
                      <a:gs pos="0">
                        <a:srgbClr val="505050"/>
                      </a:gs>
                      <a:gs pos="100000">
                        <a:srgbClr val="505050"/>
                      </a:gs>
                    </a:gsLst>
                    <a:lin ang="5400000" scaled="1"/>
                  </a:gradFill>
                  <a:latin typeface="Segoe UI"/>
                </a:endParaRPr>
              </a:p>
            </p:txBody>
          </p:sp>
          <p:sp>
            <p:nvSpPr>
              <p:cNvPr id="13" name="Line 7">
                <a:extLst>
                  <a:ext uri="{FF2B5EF4-FFF2-40B4-BE49-F238E27FC236}">
                    <a16:creationId xmlns:a16="http://schemas.microsoft.com/office/drawing/2014/main" id="{6A1AA363-EF1F-4CB1-981A-81EA840EE7B3}"/>
                  </a:ext>
                </a:extLst>
              </p:cNvPr>
              <p:cNvSpPr>
                <a:spLocks noChangeShapeType="1"/>
              </p:cNvSpPr>
              <p:nvPr/>
            </p:nvSpPr>
            <p:spPr bwMode="auto">
              <a:xfrm>
                <a:off x="319" y="1326"/>
                <a:ext cx="0" cy="109"/>
              </a:xfrm>
              <a:prstGeom prst="line">
                <a:avLst/>
              </a:prstGeom>
              <a:noFill/>
              <a:ln w="15875" cap="sq">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sz="918">
                  <a:gradFill>
                    <a:gsLst>
                      <a:gs pos="0">
                        <a:srgbClr val="505050"/>
                      </a:gs>
                      <a:gs pos="100000">
                        <a:srgbClr val="505050"/>
                      </a:gs>
                    </a:gsLst>
                    <a:lin ang="5400000" scaled="1"/>
                  </a:gradFill>
                  <a:latin typeface="Segoe UI"/>
                </a:endParaRPr>
              </a:p>
            </p:txBody>
          </p:sp>
        </p:grpSp>
        <p:grpSp>
          <p:nvGrpSpPr>
            <p:cNvPr id="14" name="Group 10">
              <a:extLst>
                <a:ext uri="{FF2B5EF4-FFF2-40B4-BE49-F238E27FC236}">
                  <a16:creationId xmlns:a16="http://schemas.microsoft.com/office/drawing/2014/main" id="{7E9A0E1B-C7CE-42D9-AAB7-311704A3A035}"/>
                </a:ext>
              </a:extLst>
            </p:cNvPr>
            <p:cNvGrpSpPr>
              <a:grpSpLocks noChangeAspect="1"/>
            </p:cNvGrpSpPr>
            <p:nvPr/>
          </p:nvGrpSpPr>
          <p:grpSpPr bwMode="auto">
            <a:xfrm>
              <a:off x="1517253" y="2326413"/>
              <a:ext cx="273050" cy="366713"/>
              <a:chOff x="502" y="1204"/>
              <a:chExt cx="172" cy="231"/>
            </a:xfrm>
          </p:grpSpPr>
          <p:sp>
            <p:nvSpPr>
              <p:cNvPr id="16" name="Freeform 11">
                <a:extLst>
                  <a:ext uri="{FF2B5EF4-FFF2-40B4-BE49-F238E27FC236}">
                    <a16:creationId xmlns:a16="http://schemas.microsoft.com/office/drawing/2014/main" id="{ACCF6110-1A7E-4FCF-B73C-DDDA8F86036C}"/>
                  </a:ext>
                </a:extLst>
              </p:cNvPr>
              <p:cNvSpPr>
                <a:spLocks noEditPoints="1"/>
              </p:cNvSpPr>
              <p:nvPr/>
            </p:nvSpPr>
            <p:spPr bwMode="auto">
              <a:xfrm>
                <a:off x="502" y="1204"/>
                <a:ext cx="117" cy="220"/>
              </a:xfrm>
              <a:custGeom>
                <a:avLst/>
                <a:gdLst>
                  <a:gd name="T0" fmla="*/ 83 w 117"/>
                  <a:gd name="T1" fmla="*/ 220 h 220"/>
                  <a:gd name="T2" fmla="*/ 0 w 117"/>
                  <a:gd name="T3" fmla="*/ 220 h 220"/>
                  <a:gd name="T4" fmla="*/ 0 w 117"/>
                  <a:gd name="T5" fmla="*/ 0 h 220"/>
                  <a:gd name="T6" fmla="*/ 117 w 117"/>
                  <a:gd name="T7" fmla="*/ 0 h 220"/>
                  <a:gd name="T8" fmla="*/ 117 w 117"/>
                  <a:gd name="T9" fmla="*/ 102 h 220"/>
                  <a:gd name="T10" fmla="*/ 117 w 117"/>
                  <a:gd name="T11" fmla="*/ 102 h 220"/>
                  <a:gd name="T12" fmla="*/ 117 w 117"/>
                  <a:gd name="T13" fmla="*/ 122 h 220"/>
                  <a:gd name="T14" fmla="*/ 24 w 117"/>
                  <a:gd name="T15" fmla="*/ 34 h 220"/>
                  <a:gd name="T16" fmla="*/ 91 w 117"/>
                  <a:gd name="T17" fmla="*/ 34 h 220"/>
                  <a:gd name="T18" fmla="*/ 24 w 117"/>
                  <a:gd name="T19" fmla="*/ 151 h 220"/>
                  <a:gd name="T20" fmla="*/ 70 w 117"/>
                  <a:gd name="T21" fmla="*/ 151 h 220"/>
                  <a:gd name="T22" fmla="*/ 24 w 117"/>
                  <a:gd name="T23" fmla="*/ 182 h 220"/>
                  <a:gd name="T24" fmla="*/ 62 w 117"/>
                  <a:gd name="T25" fmla="*/ 182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7" h="220">
                    <a:moveTo>
                      <a:pt x="83" y="220"/>
                    </a:moveTo>
                    <a:lnTo>
                      <a:pt x="0" y="220"/>
                    </a:lnTo>
                    <a:lnTo>
                      <a:pt x="0" y="0"/>
                    </a:lnTo>
                    <a:lnTo>
                      <a:pt x="117" y="0"/>
                    </a:lnTo>
                    <a:lnTo>
                      <a:pt x="117" y="102"/>
                    </a:lnTo>
                    <a:moveTo>
                      <a:pt x="117" y="102"/>
                    </a:moveTo>
                    <a:lnTo>
                      <a:pt x="117" y="122"/>
                    </a:lnTo>
                    <a:moveTo>
                      <a:pt x="24" y="34"/>
                    </a:moveTo>
                    <a:lnTo>
                      <a:pt x="91" y="34"/>
                    </a:lnTo>
                    <a:moveTo>
                      <a:pt x="24" y="151"/>
                    </a:moveTo>
                    <a:lnTo>
                      <a:pt x="70" y="151"/>
                    </a:lnTo>
                    <a:moveTo>
                      <a:pt x="24" y="182"/>
                    </a:moveTo>
                    <a:lnTo>
                      <a:pt x="62" y="182"/>
                    </a:lnTo>
                  </a:path>
                </a:pathLst>
              </a:custGeom>
              <a:noFill/>
              <a:ln w="15875" cap="sq">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sz="918">
                  <a:gradFill>
                    <a:gsLst>
                      <a:gs pos="0">
                        <a:srgbClr val="505050"/>
                      </a:gs>
                      <a:gs pos="100000">
                        <a:srgbClr val="505050"/>
                      </a:gs>
                    </a:gsLst>
                    <a:lin ang="5400000" scaled="1"/>
                  </a:gradFill>
                  <a:latin typeface="Segoe UI"/>
                </a:endParaRPr>
              </a:p>
            </p:txBody>
          </p:sp>
          <p:sp>
            <p:nvSpPr>
              <p:cNvPr id="18" name="Oval 12">
                <a:extLst>
                  <a:ext uri="{FF2B5EF4-FFF2-40B4-BE49-F238E27FC236}">
                    <a16:creationId xmlns:a16="http://schemas.microsoft.com/office/drawing/2014/main" id="{E5BFAA6E-1481-40B5-B1EC-8BF7F218BCE4}"/>
                  </a:ext>
                </a:extLst>
              </p:cNvPr>
              <p:cNvSpPr>
                <a:spLocks noChangeArrowheads="1"/>
              </p:cNvSpPr>
              <p:nvPr/>
            </p:nvSpPr>
            <p:spPr bwMode="auto">
              <a:xfrm>
                <a:off x="564" y="1326"/>
                <a:ext cx="110" cy="109"/>
              </a:xfrm>
              <a:prstGeom prst="ellipse">
                <a:avLst/>
              </a:prstGeom>
              <a:noFill/>
              <a:ln w="15875" cap="sq">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sz="918">
                  <a:gradFill>
                    <a:gsLst>
                      <a:gs pos="0">
                        <a:srgbClr val="505050"/>
                      </a:gs>
                      <a:gs pos="100000">
                        <a:srgbClr val="505050"/>
                      </a:gs>
                    </a:gsLst>
                    <a:lin ang="5400000" scaled="1"/>
                  </a:gradFill>
                  <a:latin typeface="Segoe UI"/>
                </a:endParaRPr>
              </a:p>
            </p:txBody>
          </p:sp>
          <p:sp>
            <p:nvSpPr>
              <p:cNvPr id="19" name="Oval 13">
                <a:extLst>
                  <a:ext uri="{FF2B5EF4-FFF2-40B4-BE49-F238E27FC236}">
                    <a16:creationId xmlns:a16="http://schemas.microsoft.com/office/drawing/2014/main" id="{5C736A2B-F560-487D-BF15-EEF5A9E8E1A5}"/>
                  </a:ext>
                </a:extLst>
              </p:cNvPr>
              <p:cNvSpPr>
                <a:spLocks noChangeArrowheads="1"/>
              </p:cNvSpPr>
              <p:nvPr/>
            </p:nvSpPr>
            <p:spPr bwMode="auto">
              <a:xfrm>
                <a:off x="598" y="1326"/>
                <a:ext cx="40" cy="109"/>
              </a:xfrm>
              <a:prstGeom prst="ellipse">
                <a:avLst/>
              </a:prstGeom>
              <a:noFill/>
              <a:ln w="15875" cap="sq">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sz="918">
                  <a:gradFill>
                    <a:gsLst>
                      <a:gs pos="0">
                        <a:srgbClr val="505050"/>
                      </a:gs>
                      <a:gs pos="100000">
                        <a:srgbClr val="505050"/>
                      </a:gs>
                    </a:gsLst>
                    <a:lin ang="5400000" scaled="1"/>
                  </a:gradFill>
                  <a:latin typeface="Segoe UI"/>
                </a:endParaRPr>
              </a:p>
            </p:txBody>
          </p:sp>
          <p:sp>
            <p:nvSpPr>
              <p:cNvPr id="20" name="Line 14">
                <a:extLst>
                  <a:ext uri="{FF2B5EF4-FFF2-40B4-BE49-F238E27FC236}">
                    <a16:creationId xmlns:a16="http://schemas.microsoft.com/office/drawing/2014/main" id="{3CF0E223-F8AC-407F-86B8-9331B5CB0338}"/>
                  </a:ext>
                </a:extLst>
              </p:cNvPr>
              <p:cNvSpPr>
                <a:spLocks noChangeShapeType="1"/>
              </p:cNvSpPr>
              <p:nvPr/>
            </p:nvSpPr>
            <p:spPr bwMode="auto">
              <a:xfrm>
                <a:off x="568" y="1364"/>
                <a:ext cx="102" cy="0"/>
              </a:xfrm>
              <a:prstGeom prst="line">
                <a:avLst/>
              </a:prstGeom>
              <a:noFill/>
              <a:ln w="15875" cap="sq">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sz="918">
                  <a:gradFill>
                    <a:gsLst>
                      <a:gs pos="0">
                        <a:srgbClr val="505050"/>
                      </a:gs>
                      <a:gs pos="100000">
                        <a:srgbClr val="505050"/>
                      </a:gs>
                    </a:gsLst>
                    <a:lin ang="5400000" scaled="1"/>
                  </a:gradFill>
                  <a:latin typeface="Segoe UI"/>
                </a:endParaRPr>
              </a:p>
            </p:txBody>
          </p:sp>
          <p:sp>
            <p:nvSpPr>
              <p:cNvPr id="21" name="Line 15">
                <a:extLst>
                  <a:ext uri="{FF2B5EF4-FFF2-40B4-BE49-F238E27FC236}">
                    <a16:creationId xmlns:a16="http://schemas.microsoft.com/office/drawing/2014/main" id="{3C89386F-F0D7-440B-8A57-C9E6A30B9915}"/>
                  </a:ext>
                </a:extLst>
              </p:cNvPr>
              <p:cNvSpPr>
                <a:spLocks noChangeShapeType="1"/>
              </p:cNvSpPr>
              <p:nvPr/>
            </p:nvSpPr>
            <p:spPr bwMode="auto">
              <a:xfrm>
                <a:off x="568" y="1400"/>
                <a:ext cx="102" cy="0"/>
              </a:xfrm>
              <a:prstGeom prst="line">
                <a:avLst/>
              </a:prstGeom>
              <a:noFill/>
              <a:ln w="15875" cap="sq">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sz="918">
                  <a:gradFill>
                    <a:gsLst>
                      <a:gs pos="0">
                        <a:srgbClr val="505050"/>
                      </a:gs>
                      <a:gs pos="100000">
                        <a:srgbClr val="505050"/>
                      </a:gs>
                    </a:gsLst>
                    <a:lin ang="5400000" scaled="1"/>
                  </a:gradFill>
                  <a:latin typeface="Segoe UI"/>
                </a:endParaRPr>
              </a:p>
            </p:txBody>
          </p:sp>
        </p:grpSp>
        <p:sp>
          <p:nvSpPr>
            <p:cNvPr id="30" name="Rectangle 29">
              <a:extLst>
                <a:ext uri="{FF2B5EF4-FFF2-40B4-BE49-F238E27FC236}">
                  <a16:creationId xmlns:a16="http://schemas.microsoft.com/office/drawing/2014/main" id="{6567DD41-DFC6-4D64-9AC7-28679EFCC5B3}"/>
                </a:ext>
              </a:extLst>
            </p:cNvPr>
            <p:cNvSpPr/>
            <p:nvPr/>
          </p:nvSpPr>
          <p:spPr bwMode="auto">
            <a:xfrm>
              <a:off x="2955792" y="4020559"/>
              <a:ext cx="550289" cy="294799"/>
            </a:xfrm>
            <a:prstGeom prst="rect">
              <a:avLst/>
            </a:prstGeom>
            <a:solidFill>
              <a:srgbClr val="FFFFFF"/>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65" rIns="0" bIns="47565" numCol="1" rtlCol="0" anchor="ctr" anchorCtr="0" compatLnSpc="1">
              <a:prstTxWarp prst="textNoShape">
                <a:avLst/>
              </a:prstTxWarp>
            </a:bodyPr>
            <a:lstStyle/>
            <a:p>
              <a:pPr algn="ctr" defTabSz="951028" fontAlgn="base">
                <a:spcBef>
                  <a:spcPct val="0"/>
                </a:spcBef>
                <a:spcAft>
                  <a:spcPct val="0"/>
                </a:spcAft>
                <a:defRPr/>
              </a:pPr>
              <a:endParaRPr lang="en-US" sz="1632">
                <a:gradFill>
                  <a:gsLst>
                    <a:gs pos="40075">
                      <a:srgbClr val="FFFFFF"/>
                    </a:gs>
                    <a:gs pos="30000">
                      <a:srgbClr val="FFFFFF"/>
                    </a:gs>
                  </a:gsLst>
                  <a:lin ang="5400000" scaled="0"/>
                </a:gradFill>
                <a:latin typeface="Segoe UI"/>
              </a:endParaRPr>
            </a:p>
          </p:txBody>
        </p:sp>
        <p:grpSp>
          <p:nvGrpSpPr>
            <p:cNvPr id="24" name="Group 8">
              <a:extLst>
                <a:ext uri="{FF2B5EF4-FFF2-40B4-BE49-F238E27FC236}">
                  <a16:creationId xmlns:a16="http://schemas.microsoft.com/office/drawing/2014/main" id="{AC823593-CDB5-49A9-AD2A-EA4BD1E0B643}"/>
                </a:ext>
              </a:extLst>
            </p:cNvPr>
            <p:cNvGrpSpPr>
              <a:grpSpLocks noChangeAspect="1"/>
            </p:cNvGrpSpPr>
            <p:nvPr/>
          </p:nvGrpSpPr>
          <p:grpSpPr bwMode="auto">
            <a:xfrm>
              <a:off x="3094639" y="4058805"/>
              <a:ext cx="329347" cy="192064"/>
              <a:chOff x="4390" y="3866"/>
              <a:chExt cx="511" cy="298"/>
            </a:xfrm>
          </p:grpSpPr>
          <p:sp>
            <p:nvSpPr>
              <p:cNvPr id="25" name="Freeform 9">
                <a:extLst>
                  <a:ext uri="{FF2B5EF4-FFF2-40B4-BE49-F238E27FC236}">
                    <a16:creationId xmlns:a16="http://schemas.microsoft.com/office/drawing/2014/main" id="{544CDFA5-D736-468B-93A4-0A8E1BA65C00}"/>
                  </a:ext>
                </a:extLst>
              </p:cNvPr>
              <p:cNvSpPr>
                <a:spLocks/>
              </p:cNvSpPr>
              <p:nvPr/>
            </p:nvSpPr>
            <p:spPr bwMode="auto">
              <a:xfrm>
                <a:off x="4756" y="3866"/>
                <a:ext cx="145" cy="298"/>
              </a:xfrm>
              <a:custGeom>
                <a:avLst/>
                <a:gdLst>
                  <a:gd name="T0" fmla="*/ 0 w 145"/>
                  <a:gd name="T1" fmla="*/ 0 h 298"/>
                  <a:gd name="T2" fmla="*/ 145 w 145"/>
                  <a:gd name="T3" fmla="*/ 149 h 298"/>
                  <a:gd name="T4" fmla="*/ 0 w 145"/>
                  <a:gd name="T5" fmla="*/ 298 h 298"/>
                </a:gdLst>
                <a:ahLst/>
                <a:cxnLst>
                  <a:cxn ang="0">
                    <a:pos x="T0" y="T1"/>
                  </a:cxn>
                  <a:cxn ang="0">
                    <a:pos x="T2" y="T3"/>
                  </a:cxn>
                  <a:cxn ang="0">
                    <a:pos x="T4" y="T5"/>
                  </a:cxn>
                </a:cxnLst>
                <a:rect l="0" t="0" r="r" b="b"/>
                <a:pathLst>
                  <a:path w="145" h="298">
                    <a:moveTo>
                      <a:pt x="0" y="0"/>
                    </a:moveTo>
                    <a:lnTo>
                      <a:pt x="145" y="149"/>
                    </a:lnTo>
                    <a:lnTo>
                      <a:pt x="0" y="298"/>
                    </a:lnTo>
                  </a:path>
                </a:pathLst>
              </a:cu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6" name="Freeform 10">
                <a:extLst>
                  <a:ext uri="{FF2B5EF4-FFF2-40B4-BE49-F238E27FC236}">
                    <a16:creationId xmlns:a16="http://schemas.microsoft.com/office/drawing/2014/main" id="{23B24243-95A6-4921-951C-AC660A626682}"/>
                  </a:ext>
                </a:extLst>
              </p:cNvPr>
              <p:cNvSpPr>
                <a:spLocks/>
              </p:cNvSpPr>
              <p:nvPr/>
            </p:nvSpPr>
            <p:spPr bwMode="auto">
              <a:xfrm>
                <a:off x="4390" y="3866"/>
                <a:ext cx="148" cy="298"/>
              </a:xfrm>
              <a:custGeom>
                <a:avLst/>
                <a:gdLst>
                  <a:gd name="T0" fmla="*/ 148 w 148"/>
                  <a:gd name="T1" fmla="*/ 0 h 298"/>
                  <a:gd name="T2" fmla="*/ 0 w 148"/>
                  <a:gd name="T3" fmla="*/ 149 h 298"/>
                  <a:gd name="T4" fmla="*/ 148 w 148"/>
                  <a:gd name="T5" fmla="*/ 298 h 298"/>
                </a:gdLst>
                <a:ahLst/>
                <a:cxnLst>
                  <a:cxn ang="0">
                    <a:pos x="T0" y="T1"/>
                  </a:cxn>
                  <a:cxn ang="0">
                    <a:pos x="T2" y="T3"/>
                  </a:cxn>
                  <a:cxn ang="0">
                    <a:pos x="T4" y="T5"/>
                  </a:cxn>
                </a:cxnLst>
                <a:rect l="0" t="0" r="r" b="b"/>
                <a:pathLst>
                  <a:path w="148" h="298">
                    <a:moveTo>
                      <a:pt x="148" y="0"/>
                    </a:moveTo>
                    <a:lnTo>
                      <a:pt x="0" y="149"/>
                    </a:lnTo>
                    <a:lnTo>
                      <a:pt x="148" y="298"/>
                    </a:lnTo>
                  </a:path>
                </a:pathLst>
              </a:cu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7" name="Oval 11">
                <a:extLst>
                  <a:ext uri="{FF2B5EF4-FFF2-40B4-BE49-F238E27FC236}">
                    <a16:creationId xmlns:a16="http://schemas.microsoft.com/office/drawing/2014/main" id="{18529D7D-40D7-47FF-955D-CC78D2DD709B}"/>
                  </a:ext>
                </a:extLst>
              </p:cNvPr>
              <p:cNvSpPr>
                <a:spLocks noChangeArrowheads="1"/>
              </p:cNvSpPr>
              <p:nvPr/>
            </p:nvSpPr>
            <p:spPr bwMode="auto">
              <a:xfrm>
                <a:off x="4729" y="3988"/>
                <a:ext cx="53" cy="54"/>
              </a:xfrm>
              <a:prstGeom prst="ellipse">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8" name="Oval 12">
                <a:extLst>
                  <a:ext uri="{FF2B5EF4-FFF2-40B4-BE49-F238E27FC236}">
                    <a16:creationId xmlns:a16="http://schemas.microsoft.com/office/drawing/2014/main" id="{58D48078-353B-480D-8BC3-3D5CE4F58314}"/>
                  </a:ext>
                </a:extLst>
              </p:cNvPr>
              <p:cNvSpPr>
                <a:spLocks noChangeArrowheads="1"/>
              </p:cNvSpPr>
              <p:nvPr/>
            </p:nvSpPr>
            <p:spPr bwMode="auto">
              <a:xfrm>
                <a:off x="4511" y="3988"/>
                <a:ext cx="54" cy="54"/>
              </a:xfrm>
              <a:prstGeom prst="ellipse">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9" name="Oval 13">
                <a:extLst>
                  <a:ext uri="{FF2B5EF4-FFF2-40B4-BE49-F238E27FC236}">
                    <a16:creationId xmlns:a16="http://schemas.microsoft.com/office/drawing/2014/main" id="{72EB5D6A-0E3C-44B8-95A3-F84987BFCD72}"/>
                  </a:ext>
                </a:extLst>
              </p:cNvPr>
              <p:cNvSpPr>
                <a:spLocks noChangeArrowheads="1"/>
              </p:cNvSpPr>
              <p:nvPr/>
            </p:nvSpPr>
            <p:spPr bwMode="auto">
              <a:xfrm>
                <a:off x="4619" y="3988"/>
                <a:ext cx="54" cy="54"/>
              </a:xfrm>
              <a:prstGeom prst="ellipse">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grpSp>
        <p:sp>
          <p:nvSpPr>
            <p:cNvPr id="31" name="monitor" title="Icon of a monitor">
              <a:extLst>
                <a:ext uri="{FF2B5EF4-FFF2-40B4-BE49-F238E27FC236}">
                  <a16:creationId xmlns:a16="http://schemas.microsoft.com/office/drawing/2014/main" id="{5977ECF6-FAB2-49AD-807A-88276B40EE29}"/>
                </a:ext>
              </a:extLst>
            </p:cNvPr>
            <p:cNvSpPr>
              <a:spLocks noChangeAspect="1" noEditPoints="1"/>
            </p:cNvSpPr>
            <p:nvPr/>
          </p:nvSpPr>
          <p:spPr bwMode="auto">
            <a:xfrm>
              <a:off x="1417710" y="3126822"/>
              <a:ext cx="408635" cy="313175"/>
            </a:xfrm>
            <a:custGeom>
              <a:avLst/>
              <a:gdLst>
                <a:gd name="T0" fmla="*/ 244 w 244"/>
                <a:gd name="T1" fmla="*/ 68 h 187"/>
                <a:gd name="T2" fmla="*/ 244 w 244"/>
                <a:gd name="T3" fmla="*/ 151 h 187"/>
                <a:gd name="T4" fmla="*/ 0 w 244"/>
                <a:gd name="T5" fmla="*/ 151 h 187"/>
                <a:gd name="T6" fmla="*/ 0 w 244"/>
                <a:gd name="T7" fmla="*/ 0 h 187"/>
                <a:gd name="T8" fmla="*/ 244 w 244"/>
                <a:gd name="T9" fmla="*/ 0 h 187"/>
                <a:gd name="T10" fmla="*/ 244 w 244"/>
                <a:gd name="T11" fmla="*/ 68 h 187"/>
                <a:gd name="T12" fmla="*/ 122 w 244"/>
                <a:gd name="T13" fmla="*/ 151 h 187"/>
                <a:gd name="T14" fmla="*/ 122 w 244"/>
                <a:gd name="T15" fmla="*/ 187 h 187"/>
                <a:gd name="T16" fmla="*/ 73 w 244"/>
                <a:gd name="T17" fmla="*/ 187 h 187"/>
                <a:gd name="T18" fmla="*/ 171 w 244"/>
                <a:gd name="T19" fmla="*/ 18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 h="187">
                  <a:moveTo>
                    <a:pt x="244" y="68"/>
                  </a:moveTo>
                  <a:lnTo>
                    <a:pt x="244" y="151"/>
                  </a:lnTo>
                  <a:lnTo>
                    <a:pt x="0" y="151"/>
                  </a:lnTo>
                  <a:lnTo>
                    <a:pt x="0" y="0"/>
                  </a:lnTo>
                  <a:lnTo>
                    <a:pt x="244" y="0"/>
                  </a:lnTo>
                  <a:lnTo>
                    <a:pt x="244" y="68"/>
                  </a:lnTo>
                  <a:moveTo>
                    <a:pt x="122" y="151"/>
                  </a:moveTo>
                  <a:lnTo>
                    <a:pt x="122" y="187"/>
                  </a:lnTo>
                  <a:moveTo>
                    <a:pt x="73" y="187"/>
                  </a:moveTo>
                  <a:lnTo>
                    <a:pt x="171" y="187"/>
                  </a:lnTo>
                </a:path>
              </a:pathLst>
            </a:custGeom>
            <a:noFill/>
            <a:ln w="15875" cap="sq">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gradFill>
                  <a:gsLst>
                    <a:gs pos="0">
                      <a:srgbClr val="505050"/>
                    </a:gs>
                    <a:gs pos="100000">
                      <a:srgbClr val="505050"/>
                    </a:gs>
                  </a:gsLst>
                </a:gradFill>
                <a:latin typeface="Segoe UI"/>
              </a:endParaRPr>
            </a:p>
          </p:txBody>
        </p:sp>
        <p:sp>
          <p:nvSpPr>
            <p:cNvPr id="32" name="monitor" title="Icon of a monitor">
              <a:extLst>
                <a:ext uri="{FF2B5EF4-FFF2-40B4-BE49-F238E27FC236}">
                  <a16:creationId xmlns:a16="http://schemas.microsoft.com/office/drawing/2014/main" id="{E3F125C9-9587-4E6B-BA15-BAC47D5FC91B}"/>
                </a:ext>
              </a:extLst>
            </p:cNvPr>
            <p:cNvSpPr>
              <a:spLocks noChangeAspect="1" noEditPoints="1"/>
            </p:cNvSpPr>
            <p:nvPr/>
          </p:nvSpPr>
          <p:spPr bwMode="auto">
            <a:xfrm>
              <a:off x="2129454" y="3126821"/>
              <a:ext cx="408635" cy="313175"/>
            </a:xfrm>
            <a:custGeom>
              <a:avLst/>
              <a:gdLst>
                <a:gd name="T0" fmla="*/ 244 w 244"/>
                <a:gd name="T1" fmla="*/ 68 h 187"/>
                <a:gd name="T2" fmla="*/ 244 w 244"/>
                <a:gd name="T3" fmla="*/ 151 h 187"/>
                <a:gd name="T4" fmla="*/ 0 w 244"/>
                <a:gd name="T5" fmla="*/ 151 h 187"/>
                <a:gd name="T6" fmla="*/ 0 w 244"/>
                <a:gd name="T7" fmla="*/ 0 h 187"/>
                <a:gd name="T8" fmla="*/ 244 w 244"/>
                <a:gd name="T9" fmla="*/ 0 h 187"/>
                <a:gd name="T10" fmla="*/ 244 w 244"/>
                <a:gd name="T11" fmla="*/ 68 h 187"/>
                <a:gd name="T12" fmla="*/ 122 w 244"/>
                <a:gd name="T13" fmla="*/ 151 h 187"/>
                <a:gd name="T14" fmla="*/ 122 w 244"/>
                <a:gd name="T15" fmla="*/ 187 h 187"/>
                <a:gd name="T16" fmla="*/ 73 w 244"/>
                <a:gd name="T17" fmla="*/ 187 h 187"/>
                <a:gd name="T18" fmla="*/ 171 w 244"/>
                <a:gd name="T19" fmla="*/ 18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 h="187">
                  <a:moveTo>
                    <a:pt x="244" y="68"/>
                  </a:moveTo>
                  <a:lnTo>
                    <a:pt x="244" y="151"/>
                  </a:lnTo>
                  <a:lnTo>
                    <a:pt x="0" y="151"/>
                  </a:lnTo>
                  <a:lnTo>
                    <a:pt x="0" y="0"/>
                  </a:lnTo>
                  <a:lnTo>
                    <a:pt x="244" y="0"/>
                  </a:lnTo>
                  <a:lnTo>
                    <a:pt x="244" y="68"/>
                  </a:lnTo>
                  <a:moveTo>
                    <a:pt x="122" y="151"/>
                  </a:moveTo>
                  <a:lnTo>
                    <a:pt x="122" y="187"/>
                  </a:lnTo>
                  <a:moveTo>
                    <a:pt x="73" y="187"/>
                  </a:moveTo>
                  <a:lnTo>
                    <a:pt x="171" y="187"/>
                  </a:lnTo>
                </a:path>
              </a:pathLst>
            </a:custGeom>
            <a:noFill/>
            <a:ln w="15875" cap="sq">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gradFill>
                  <a:gsLst>
                    <a:gs pos="0">
                      <a:srgbClr val="505050"/>
                    </a:gs>
                    <a:gs pos="100000">
                      <a:srgbClr val="505050"/>
                    </a:gs>
                  </a:gsLst>
                </a:gradFill>
                <a:latin typeface="Segoe UI"/>
              </a:endParaRPr>
            </a:p>
          </p:txBody>
        </p:sp>
        <p:grpSp>
          <p:nvGrpSpPr>
            <p:cNvPr id="34" name="Graphic 32">
              <a:extLst>
                <a:ext uri="{FF2B5EF4-FFF2-40B4-BE49-F238E27FC236}">
                  <a16:creationId xmlns:a16="http://schemas.microsoft.com/office/drawing/2014/main" id="{0632588E-10D8-4A14-94C6-89EF1B8A2BE5}"/>
                </a:ext>
              </a:extLst>
            </p:cNvPr>
            <p:cNvGrpSpPr/>
            <p:nvPr/>
          </p:nvGrpSpPr>
          <p:grpSpPr>
            <a:xfrm>
              <a:off x="2988469" y="2911188"/>
              <a:ext cx="342900" cy="219075"/>
              <a:chOff x="2986466" y="2617132"/>
              <a:chExt cx="342900" cy="219075"/>
            </a:xfrm>
          </p:grpSpPr>
          <p:sp>
            <p:nvSpPr>
              <p:cNvPr id="35" name="Freeform: Shape 34">
                <a:extLst>
                  <a:ext uri="{FF2B5EF4-FFF2-40B4-BE49-F238E27FC236}">
                    <a16:creationId xmlns:a16="http://schemas.microsoft.com/office/drawing/2014/main" id="{75AF3A18-03D8-4924-8A62-E24D0E91605B}"/>
                  </a:ext>
                </a:extLst>
              </p:cNvPr>
              <p:cNvSpPr/>
              <p:nvPr/>
            </p:nvSpPr>
            <p:spPr>
              <a:xfrm>
                <a:off x="2983098" y="2613764"/>
                <a:ext cx="342900" cy="171450"/>
              </a:xfrm>
              <a:custGeom>
                <a:avLst/>
                <a:gdLst>
                  <a:gd name="connsiteX0" fmla="*/ 10988 w 342900"/>
                  <a:gd name="connsiteY0" fmla="*/ 162435 h 171450"/>
                  <a:gd name="connsiteX1" fmla="*/ 339600 w 342900"/>
                  <a:gd name="connsiteY1" fmla="*/ 162435 h 171450"/>
                  <a:gd name="connsiteX2" fmla="*/ 339600 w 342900"/>
                  <a:gd name="connsiteY2" fmla="*/ 111953 h 171450"/>
                  <a:gd name="connsiteX3" fmla="*/ 339600 w 342900"/>
                  <a:gd name="connsiteY3" fmla="*/ 10988 h 171450"/>
                  <a:gd name="connsiteX4" fmla="*/ 10988 w 342900"/>
                  <a:gd name="connsiteY4" fmla="*/ 10988 h 171450"/>
                  <a:gd name="connsiteX5" fmla="*/ 10988 w 342900"/>
                  <a:gd name="connsiteY5" fmla="*/ 111953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900" h="171450">
                    <a:moveTo>
                      <a:pt x="10988" y="162435"/>
                    </a:moveTo>
                    <a:lnTo>
                      <a:pt x="339600" y="162435"/>
                    </a:lnTo>
                    <a:lnTo>
                      <a:pt x="339600" y="111953"/>
                    </a:lnTo>
                    <a:lnTo>
                      <a:pt x="339600" y="10988"/>
                    </a:lnTo>
                    <a:lnTo>
                      <a:pt x="10988" y="10988"/>
                    </a:lnTo>
                    <a:lnTo>
                      <a:pt x="10988" y="111953"/>
                    </a:lnTo>
                    <a:close/>
                  </a:path>
                </a:pathLst>
              </a:custGeom>
              <a:noFill/>
              <a:ln w="15875" cap="sq">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sz="918">
                  <a:gradFill>
                    <a:gsLst>
                      <a:gs pos="0">
                        <a:srgbClr val="505050"/>
                      </a:gs>
                      <a:gs pos="100000">
                        <a:srgbClr val="505050"/>
                      </a:gs>
                    </a:gsLst>
                    <a:lin ang="5400000" scaled="1"/>
                  </a:gradFill>
                  <a:latin typeface="Segoe UI"/>
                </a:endParaRPr>
              </a:p>
            </p:txBody>
          </p:sp>
          <p:sp>
            <p:nvSpPr>
              <p:cNvPr id="36" name="Freeform: Shape 35">
                <a:extLst>
                  <a:ext uri="{FF2B5EF4-FFF2-40B4-BE49-F238E27FC236}">
                    <a16:creationId xmlns:a16="http://schemas.microsoft.com/office/drawing/2014/main" id="{3BDFC180-18F5-495B-AD7C-3EB3BE4A9F29}"/>
                  </a:ext>
                </a:extLst>
              </p:cNvPr>
              <p:cNvSpPr/>
              <p:nvPr/>
            </p:nvSpPr>
            <p:spPr>
              <a:xfrm>
                <a:off x="2983098" y="2714729"/>
                <a:ext cx="342900" cy="19050"/>
              </a:xfrm>
              <a:custGeom>
                <a:avLst/>
                <a:gdLst>
                  <a:gd name="connsiteX0" fmla="*/ 10988 w 342900"/>
                  <a:gd name="connsiteY0" fmla="*/ 10988 h 19050"/>
                  <a:gd name="connsiteX1" fmla="*/ 339600 w 342900"/>
                  <a:gd name="connsiteY1" fmla="*/ 10988 h 19050"/>
                </a:gdLst>
                <a:ahLst/>
                <a:cxnLst>
                  <a:cxn ang="0">
                    <a:pos x="connsiteX0" y="connsiteY0"/>
                  </a:cxn>
                  <a:cxn ang="0">
                    <a:pos x="connsiteX1" y="connsiteY1"/>
                  </a:cxn>
                </a:cxnLst>
                <a:rect l="l" t="t" r="r" b="b"/>
                <a:pathLst>
                  <a:path w="342900" h="19050">
                    <a:moveTo>
                      <a:pt x="10988" y="10988"/>
                    </a:moveTo>
                    <a:lnTo>
                      <a:pt x="339600" y="10988"/>
                    </a:lnTo>
                  </a:path>
                </a:pathLst>
              </a:custGeom>
              <a:noFill/>
              <a:ln w="15875" cap="sq">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sz="918">
                  <a:gradFill>
                    <a:gsLst>
                      <a:gs pos="0">
                        <a:srgbClr val="505050"/>
                      </a:gs>
                      <a:gs pos="100000">
                        <a:srgbClr val="505050"/>
                      </a:gs>
                    </a:gsLst>
                    <a:lin ang="5400000" scaled="1"/>
                  </a:gradFill>
                  <a:latin typeface="Segoe UI"/>
                </a:endParaRPr>
              </a:p>
            </p:txBody>
          </p:sp>
          <p:sp>
            <p:nvSpPr>
              <p:cNvPr id="37" name="Freeform: Shape 36">
                <a:extLst>
                  <a:ext uri="{FF2B5EF4-FFF2-40B4-BE49-F238E27FC236}">
                    <a16:creationId xmlns:a16="http://schemas.microsoft.com/office/drawing/2014/main" id="{B33AC53A-DF94-4DED-808E-8F0512EBC8FF}"/>
                  </a:ext>
                </a:extLst>
              </p:cNvPr>
              <p:cNvSpPr/>
              <p:nvPr/>
            </p:nvSpPr>
            <p:spPr>
              <a:xfrm>
                <a:off x="2983098" y="2664247"/>
                <a:ext cx="342900" cy="19050"/>
              </a:xfrm>
              <a:custGeom>
                <a:avLst/>
                <a:gdLst>
                  <a:gd name="connsiteX0" fmla="*/ 339600 w 342900"/>
                  <a:gd name="connsiteY0" fmla="*/ 10988 h 19050"/>
                  <a:gd name="connsiteX1" fmla="*/ 10988 w 342900"/>
                  <a:gd name="connsiteY1" fmla="*/ 10988 h 19050"/>
                </a:gdLst>
                <a:ahLst/>
                <a:cxnLst>
                  <a:cxn ang="0">
                    <a:pos x="connsiteX0" y="connsiteY0"/>
                  </a:cxn>
                  <a:cxn ang="0">
                    <a:pos x="connsiteX1" y="connsiteY1"/>
                  </a:cxn>
                </a:cxnLst>
                <a:rect l="l" t="t" r="r" b="b"/>
                <a:pathLst>
                  <a:path w="342900" h="19050">
                    <a:moveTo>
                      <a:pt x="339600" y="10988"/>
                    </a:moveTo>
                    <a:lnTo>
                      <a:pt x="10988" y="10988"/>
                    </a:lnTo>
                  </a:path>
                </a:pathLst>
              </a:custGeom>
              <a:noFill/>
              <a:ln w="15875" cap="sq">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sz="918">
                  <a:gradFill>
                    <a:gsLst>
                      <a:gs pos="0">
                        <a:srgbClr val="505050"/>
                      </a:gs>
                      <a:gs pos="100000">
                        <a:srgbClr val="505050"/>
                      </a:gs>
                    </a:gsLst>
                    <a:lin ang="5400000" scaled="1"/>
                  </a:gradFill>
                  <a:latin typeface="Segoe UI"/>
                </a:endParaRPr>
              </a:p>
            </p:txBody>
          </p:sp>
          <p:sp>
            <p:nvSpPr>
              <p:cNvPr id="38" name="Freeform: Shape 37">
                <a:extLst>
                  <a:ext uri="{FF2B5EF4-FFF2-40B4-BE49-F238E27FC236}">
                    <a16:creationId xmlns:a16="http://schemas.microsoft.com/office/drawing/2014/main" id="{1E15E273-2EA5-415F-A3BB-1A9B32BAA936}"/>
                  </a:ext>
                </a:extLst>
              </p:cNvPr>
              <p:cNvSpPr/>
              <p:nvPr/>
            </p:nvSpPr>
            <p:spPr>
              <a:xfrm>
                <a:off x="2983098" y="2764259"/>
                <a:ext cx="342900" cy="66675"/>
              </a:xfrm>
              <a:custGeom>
                <a:avLst/>
                <a:gdLst>
                  <a:gd name="connsiteX0" fmla="*/ 10988 w 342900"/>
                  <a:gd name="connsiteY0" fmla="*/ 10988 h 66675"/>
                  <a:gd name="connsiteX1" fmla="*/ 10988 w 342900"/>
                  <a:gd name="connsiteY1" fmla="*/ 62423 h 66675"/>
                  <a:gd name="connsiteX2" fmla="*/ 339600 w 342900"/>
                  <a:gd name="connsiteY2" fmla="*/ 62423 h 66675"/>
                  <a:gd name="connsiteX3" fmla="*/ 339600 w 342900"/>
                  <a:gd name="connsiteY3" fmla="*/ 10988 h 66675"/>
                </a:gdLst>
                <a:ahLst/>
                <a:cxnLst>
                  <a:cxn ang="0">
                    <a:pos x="connsiteX0" y="connsiteY0"/>
                  </a:cxn>
                  <a:cxn ang="0">
                    <a:pos x="connsiteX1" y="connsiteY1"/>
                  </a:cxn>
                  <a:cxn ang="0">
                    <a:pos x="connsiteX2" y="connsiteY2"/>
                  </a:cxn>
                  <a:cxn ang="0">
                    <a:pos x="connsiteX3" y="connsiteY3"/>
                  </a:cxn>
                </a:cxnLst>
                <a:rect l="l" t="t" r="r" b="b"/>
                <a:pathLst>
                  <a:path w="342900" h="66675">
                    <a:moveTo>
                      <a:pt x="10988" y="10988"/>
                    </a:moveTo>
                    <a:lnTo>
                      <a:pt x="10988" y="62423"/>
                    </a:lnTo>
                    <a:lnTo>
                      <a:pt x="339600" y="62423"/>
                    </a:lnTo>
                    <a:lnTo>
                      <a:pt x="339600" y="10988"/>
                    </a:lnTo>
                  </a:path>
                </a:pathLst>
              </a:custGeom>
              <a:noFill/>
              <a:ln w="15875" cap="sq">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sz="918">
                  <a:gradFill>
                    <a:gsLst>
                      <a:gs pos="0">
                        <a:srgbClr val="505050"/>
                      </a:gs>
                      <a:gs pos="100000">
                        <a:srgbClr val="505050"/>
                      </a:gs>
                    </a:gsLst>
                    <a:lin ang="5400000" scaled="1"/>
                  </a:gradFill>
                  <a:latin typeface="Segoe UI"/>
                </a:endParaRPr>
              </a:p>
            </p:txBody>
          </p:sp>
          <p:sp>
            <p:nvSpPr>
              <p:cNvPr id="39" name="Freeform: Shape 38">
                <a:extLst>
                  <a:ext uri="{FF2B5EF4-FFF2-40B4-BE49-F238E27FC236}">
                    <a16:creationId xmlns:a16="http://schemas.microsoft.com/office/drawing/2014/main" id="{B9045F33-F8AC-4EB9-998F-D84A00B70EAF}"/>
                  </a:ext>
                </a:extLst>
              </p:cNvPr>
              <p:cNvSpPr/>
              <p:nvPr/>
            </p:nvSpPr>
            <p:spPr>
              <a:xfrm>
                <a:off x="3202173" y="2613764"/>
                <a:ext cx="19050" cy="66675"/>
              </a:xfrm>
              <a:custGeom>
                <a:avLst/>
                <a:gdLst>
                  <a:gd name="connsiteX0" fmla="*/ 10988 w 19050"/>
                  <a:gd name="connsiteY0" fmla="*/ 10988 h 66675"/>
                  <a:gd name="connsiteX1" fmla="*/ 10988 w 19050"/>
                  <a:gd name="connsiteY1" fmla="*/ 61470 h 66675"/>
                </a:gdLst>
                <a:ahLst/>
                <a:cxnLst>
                  <a:cxn ang="0">
                    <a:pos x="connsiteX0" y="connsiteY0"/>
                  </a:cxn>
                  <a:cxn ang="0">
                    <a:pos x="connsiteX1" y="connsiteY1"/>
                  </a:cxn>
                </a:cxnLst>
                <a:rect l="l" t="t" r="r" b="b"/>
                <a:pathLst>
                  <a:path w="19050" h="66675">
                    <a:moveTo>
                      <a:pt x="10988" y="10988"/>
                    </a:moveTo>
                    <a:lnTo>
                      <a:pt x="10988" y="61470"/>
                    </a:lnTo>
                  </a:path>
                </a:pathLst>
              </a:custGeom>
              <a:noFill/>
              <a:ln w="15875" cap="sq">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sz="918">
                  <a:gradFill>
                    <a:gsLst>
                      <a:gs pos="0">
                        <a:srgbClr val="505050"/>
                      </a:gs>
                      <a:gs pos="100000">
                        <a:srgbClr val="505050"/>
                      </a:gs>
                    </a:gsLst>
                    <a:lin ang="5400000" scaled="1"/>
                  </a:gradFill>
                  <a:latin typeface="Segoe UI"/>
                </a:endParaRPr>
              </a:p>
            </p:txBody>
          </p:sp>
          <p:sp>
            <p:nvSpPr>
              <p:cNvPr id="40" name="Freeform: Shape 39">
                <a:extLst>
                  <a:ext uri="{FF2B5EF4-FFF2-40B4-BE49-F238E27FC236}">
                    <a16:creationId xmlns:a16="http://schemas.microsoft.com/office/drawing/2014/main" id="{A82015D0-1920-4801-9A95-AF862F6590B3}"/>
                  </a:ext>
                </a:extLst>
              </p:cNvPr>
              <p:cNvSpPr/>
              <p:nvPr/>
            </p:nvSpPr>
            <p:spPr>
              <a:xfrm>
                <a:off x="3092636" y="2613764"/>
                <a:ext cx="19050" cy="66675"/>
              </a:xfrm>
              <a:custGeom>
                <a:avLst/>
                <a:gdLst>
                  <a:gd name="connsiteX0" fmla="*/ 10988 w 19050"/>
                  <a:gd name="connsiteY0" fmla="*/ 61470 h 66675"/>
                  <a:gd name="connsiteX1" fmla="*/ 10988 w 19050"/>
                  <a:gd name="connsiteY1" fmla="*/ 10988 h 66675"/>
                </a:gdLst>
                <a:ahLst/>
                <a:cxnLst>
                  <a:cxn ang="0">
                    <a:pos x="connsiteX0" y="connsiteY0"/>
                  </a:cxn>
                  <a:cxn ang="0">
                    <a:pos x="connsiteX1" y="connsiteY1"/>
                  </a:cxn>
                </a:cxnLst>
                <a:rect l="l" t="t" r="r" b="b"/>
                <a:pathLst>
                  <a:path w="19050" h="66675">
                    <a:moveTo>
                      <a:pt x="10988" y="61470"/>
                    </a:moveTo>
                    <a:lnTo>
                      <a:pt x="10988" y="10988"/>
                    </a:lnTo>
                  </a:path>
                </a:pathLst>
              </a:custGeom>
              <a:noFill/>
              <a:ln w="15875" cap="sq">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sz="918">
                  <a:gradFill>
                    <a:gsLst>
                      <a:gs pos="0">
                        <a:srgbClr val="505050"/>
                      </a:gs>
                      <a:gs pos="100000">
                        <a:srgbClr val="505050"/>
                      </a:gs>
                    </a:gsLst>
                    <a:lin ang="5400000" scaled="1"/>
                  </a:gradFill>
                  <a:latin typeface="Segoe UI"/>
                </a:endParaRPr>
              </a:p>
            </p:txBody>
          </p:sp>
          <p:sp>
            <p:nvSpPr>
              <p:cNvPr id="41" name="Freeform: Shape 40">
                <a:extLst>
                  <a:ext uri="{FF2B5EF4-FFF2-40B4-BE49-F238E27FC236}">
                    <a16:creationId xmlns:a16="http://schemas.microsoft.com/office/drawing/2014/main" id="{A96A6F39-AACD-43B8-A5BF-ED5A72B39EA1}"/>
                  </a:ext>
                </a:extLst>
              </p:cNvPr>
              <p:cNvSpPr/>
              <p:nvPr/>
            </p:nvSpPr>
            <p:spPr>
              <a:xfrm>
                <a:off x="3202173" y="2714729"/>
                <a:ext cx="19050" cy="66675"/>
              </a:xfrm>
              <a:custGeom>
                <a:avLst/>
                <a:gdLst>
                  <a:gd name="connsiteX0" fmla="*/ 10988 w 19050"/>
                  <a:gd name="connsiteY0" fmla="*/ 10988 h 66675"/>
                  <a:gd name="connsiteX1" fmla="*/ 10988 w 19050"/>
                  <a:gd name="connsiteY1" fmla="*/ 61470 h 66675"/>
                </a:gdLst>
                <a:ahLst/>
                <a:cxnLst>
                  <a:cxn ang="0">
                    <a:pos x="connsiteX0" y="connsiteY0"/>
                  </a:cxn>
                  <a:cxn ang="0">
                    <a:pos x="connsiteX1" y="connsiteY1"/>
                  </a:cxn>
                </a:cxnLst>
                <a:rect l="l" t="t" r="r" b="b"/>
                <a:pathLst>
                  <a:path w="19050" h="66675">
                    <a:moveTo>
                      <a:pt x="10988" y="10988"/>
                    </a:moveTo>
                    <a:lnTo>
                      <a:pt x="10988" y="61470"/>
                    </a:lnTo>
                  </a:path>
                </a:pathLst>
              </a:custGeom>
              <a:noFill/>
              <a:ln w="15875" cap="sq">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sz="918">
                  <a:gradFill>
                    <a:gsLst>
                      <a:gs pos="0">
                        <a:srgbClr val="505050"/>
                      </a:gs>
                      <a:gs pos="100000">
                        <a:srgbClr val="505050"/>
                      </a:gs>
                    </a:gsLst>
                    <a:lin ang="5400000" scaled="1"/>
                  </a:gradFill>
                  <a:latin typeface="Segoe UI"/>
                </a:endParaRPr>
              </a:p>
            </p:txBody>
          </p:sp>
          <p:sp>
            <p:nvSpPr>
              <p:cNvPr id="42" name="Freeform: Shape 41">
                <a:extLst>
                  <a:ext uri="{FF2B5EF4-FFF2-40B4-BE49-F238E27FC236}">
                    <a16:creationId xmlns:a16="http://schemas.microsoft.com/office/drawing/2014/main" id="{51692141-58A5-408E-9AEA-4F6D71A5E35D}"/>
                  </a:ext>
                </a:extLst>
              </p:cNvPr>
              <p:cNvSpPr/>
              <p:nvPr/>
            </p:nvSpPr>
            <p:spPr>
              <a:xfrm>
                <a:off x="3092636" y="2714729"/>
                <a:ext cx="19050" cy="66675"/>
              </a:xfrm>
              <a:custGeom>
                <a:avLst/>
                <a:gdLst>
                  <a:gd name="connsiteX0" fmla="*/ 10988 w 19050"/>
                  <a:gd name="connsiteY0" fmla="*/ 61470 h 66675"/>
                  <a:gd name="connsiteX1" fmla="*/ 10988 w 19050"/>
                  <a:gd name="connsiteY1" fmla="*/ 10988 h 66675"/>
                </a:gdLst>
                <a:ahLst/>
                <a:cxnLst>
                  <a:cxn ang="0">
                    <a:pos x="connsiteX0" y="connsiteY0"/>
                  </a:cxn>
                  <a:cxn ang="0">
                    <a:pos x="connsiteX1" y="connsiteY1"/>
                  </a:cxn>
                </a:cxnLst>
                <a:rect l="l" t="t" r="r" b="b"/>
                <a:pathLst>
                  <a:path w="19050" h="66675">
                    <a:moveTo>
                      <a:pt x="10988" y="61470"/>
                    </a:moveTo>
                    <a:lnTo>
                      <a:pt x="10988" y="10988"/>
                    </a:lnTo>
                  </a:path>
                </a:pathLst>
              </a:custGeom>
              <a:noFill/>
              <a:ln w="15875" cap="sq">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sz="918">
                  <a:gradFill>
                    <a:gsLst>
                      <a:gs pos="0">
                        <a:srgbClr val="505050"/>
                      </a:gs>
                      <a:gs pos="100000">
                        <a:srgbClr val="505050"/>
                      </a:gs>
                    </a:gsLst>
                    <a:lin ang="5400000" scaled="1"/>
                  </a:gradFill>
                  <a:latin typeface="Segoe UI"/>
                </a:endParaRPr>
              </a:p>
            </p:txBody>
          </p:sp>
          <p:sp>
            <p:nvSpPr>
              <p:cNvPr id="43" name="Freeform: Shape 42">
                <a:extLst>
                  <a:ext uri="{FF2B5EF4-FFF2-40B4-BE49-F238E27FC236}">
                    <a16:creationId xmlns:a16="http://schemas.microsoft.com/office/drawing/2014/main" id="{E36A9255-A0E5-4A12-A788-6DACA2EEE04A}"/>
                  </a:ext>
                </a:extLst>
              </p:cNvPr>
              <p:cNvSpPr/>
              <p:nvPr/>
            </p:nvSpPr>
            <p:spPr>
              <a:xfrm>
                <a:off x="3146928" y="2664247"/>
                <a:ext cx="19050" cy="66675"/>
              </a:xfrm>
              <a:custGeom>
                <a:avLst/>
                <a:gdLst>
                  <a:gd name="connsiteX0" fmla="*/ 10988 w 19050"/>
                  <a:gd name="connsiteY0" fmla="*/ 10988 h 66675"/>
                  <a:gd name="connsiteX1" fmla="*/ 10988 w 19050"/>
                  <a:gd name="connsiteY1" fmla="*/ 61470 h 66675"/>
                </a:gdLst>
                <a:ahLst/>
                <a:cxnLst>
                  <a:cxn ang="0">
                    <a:pos x="connsiteX0" y="connsiteY0"/>
                  </a:cxn>
                  <a:cxn ang="0">
                    <a:pos x="connsiteX1" y="connsiteY1"/>
                  </a:cxn>
                </a:cxnLst>
                <a:rect l="l" t="t" r="r" b="b"/>
                <a:pathLst>
                  <a:path w="19050" h="66675">
                    <a:moveTo>
                      <a:pt x="10988" y="10988"/>
                    </a:moveTo>
                    <a:lnTo>
                      <a:pt x="10988" y="61470"/>
                    </a:lnTo>
                  </a:path>
                </a:pathLst>
              </a:custGeom>
              <a:noFill/>
              <a:ln w="15875" cap="sq">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sz="918">
                  <a:gradFill>
                    <a:gsLst>
                      <a:gs pos="0">
                        <a:srgbClr val="505050"/>
                      </a:gs>
                      <a:gs pos="100000">
                        <a:srgbClr val="505050"/>
                      </a:gs>
                    </a:gsLst>
                    <a:lin ang="5400000" scaled="1"/>
                  </a:gradFill>
                  <a:latin typeface="Segoe UI"/>
                </a:endParaRPr>
              </a:p>
            </p:txBody>
          </p:sp>
          <p:sp>
            <p:nvSpPr>
              <p:cNvPr id="44" name="Freeform: Shape 43">
                <a:extLst>
                  <a:ext uri="{FF2B5EF4-FFF2-40B4-BE49-F238E27FC236}">
                    <a16:creationId xmlns:a16="http://schemas.microsoft.com/office/drawing/2014/main" id="{A7549FB9-9CEF-48C7-A303-F450FB737480}"/>
                  </a:ext>
                </a:extLst>
              </p:cNvPr>
              <p:cNvSpPr/>
              <p:nvPr/>
            </p:nvSpPr>
            <p:spPr>
              <a:xfrm>
                <a:off x="3037391" y="2664247"/>
                <a:ext cx="19050" cy="66675"/>
              </a:xfrm>
              <a:custGeom>
                <a:avLst/>
                <a:gdLst>
                  <a:gd name="connsiteX0" fmla="*/ 10988 w 19050"/>
                  <a:gd name="connsiteY0" fmla="*/ 61470 h 66675"/>
                  <a:gd name="connsiteX1" fmla="*/ 10988 w 19050"/>
                  <a:gd name="connsiteY1" fmla="*/ 10988 h 66675"/>
                </a:gdLst>
                <a:ahLst/>
                <a:cxnLst>
                  <a:cxn ang="0">
                    <a:pos x="connsiteX0" y="connsiteY0"/>
                  </a:cxn>
                  <a:cxn ang="0">
                    <a:pos x="connsiteX1" y="connsiteY1"/>
                  </a:cxn>
                </a:cxnLst>
                <a:rect l="l" t="t" r="r" b="b"/>
                <a:pathLst>
                  <a:path w="19050" h="66675">
                    <a:moveTo>
                      <a:pt x="10988" y="61470"/>
                    </a:moveTo>
                    <a:lnTo>
                      <a:pt x="10988" y="10988"/>
                    </a:lnTo>
                  </a:path>
                </a:pathLst>
              </a:custGeom>
              <a:noFill/>
              <a:ln w="15875" cap="sq">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sz="918">
                  <a:gradFill>
                    <a:gsLst>
                      <a:gs pos="0">
                        <a:srgbClr val="505050"/>
                      </a:gs>
                      <a:gs pos="100000">
                        <a:srgbClr val="505050"/>
                      </a:gs>
                    </a:gsLst>
                    <a:lin ang="5400000" scaled="1"/>
                  </a:gradFill>
                  <a:latin typeface="Segoe UI"/>
                </a:endParaRPr>
              </a:p>
            </p:txBody>
          </p:sp>
          <p:sp>
            <p:nvSpPr>
              <p:cNvPr id="45" name="Freeform: Shape 44">
                <a:extLst>
                  <a:ext uri="{FF2B5EF4-FFF2-40B4-BE49-F238E27FC236}">
                    <a16:creationId xmlns:a16="http://schemas.microsoft.com/office/drawing/2014/main" id="{7CC8AE3D-9FF3-4480-B5F6-A98D16497996}"/>
                  </a:ext>
                </a:extLst>
              </p:cNvPr>
              <p:cNvSpPr/>
              <p:nvPr/>
            </p:nvSpPr>
            <p:spPr>
              <a:xfrm>
                <a:off x="3146928" y="2764259"/>
                <a:ext cx="19050" cy="66675"/>
              </a:xfrm>
              <a:custGeom>
                <a:avLst/>
                <a:gdLst>
                  <a:gd name="connsiteX0" fmla="*/ 10988 w 19050"/>
                  <a:gd name="connsiteY0" fmla="*/ 10988 h 66675"/>
                  <a:gd name="connsiteX1" fmla="*/ 10988 w 19050"/>
                  <a:gd name="connsiteY1" fmla="*/ 62423 h 66675"/>
                </a:gdLst>
                <a:ahLst/>
                <a:cxnLst>
                  <a:cxn ang="0">
                    <a:pos x="connsiteX0" y="connsiteY0"/>
                  </a:cxn>
                  <a:cxn ang="0">
                    <a:pos x="connsiteX1" y="connsiteY1"/>
                  </a:cxn>
                </a:cxnLst>
                <a:rect l="l" t="t" r="r" b="b"/>
                <a:pathLst>
                  <a:path w="19050" h="66675">
                    <a:moveTo>
                      <a:pt x="10988" y="10988"/>
                    </a:moveTo>
                    <a:lnTo>
                      <a:pt x="10988" y="62423"/>
                    </a:lnTo>
                  </a:path>
                </a:pathLst>
              </a:custGeom>
              <a:noFill/>
              <a:ln w="15875" cap="sq">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sz="918">
                  <a:gradFill>
                    <a:gsLst>
                      <a:gs pos="0">
                        <a:srgbClr val="505050"/>
                      </a:gs>
                      <a:gs pos="100000">
                        <a:srgbClr val="505050"/>
                      </a:gs>
                    </a:gsLst>
                    <a:lin ang="5400000" scaled="1"/>
                  </a:gradFill>
                  <a:latin typeface="Segoe UI"/>
                </a:endParaRPr>
              </a:p>
            </p:txBody>
          </p:sp>
          <p:sp>
            <p:nvSpPr>
              <p:cNvPr id="46" name="Freeform: Shape 45">
                <a:extLst>
                  <a:ext uri="{FF2B5EF4-FFF2-40B4-BE49-F238E27FC236}">
                    <a16:creationId xmlns:a16="http://schemas.microsoft.com/office/drawing/2014/main" id="{27818579-FD13-45A8-91D5-57EF9DD63070}"/>
                  </a:ext>
                </a:extLst>
              </p:cNvPr>
              <p:cNvSpPr/>
              <p:nvPr/>
            </p:nvSpPr>
            <p:spPr>
              <a:xfrm>
                <a:off x="3037391" y="2764259"/>
                <a:ext cx="19050" cy="66675"/>
              </a:xfrm>
              <a:custGeom>
                <a:avLst/>
                <a:gdLst>
                  <a:gd name="connsiteX0" fmla="*/ 10988 w 19050"/>
                  <a:gd name="connsiteY0" fmla="*/ 62423 h 66675"/>
                  <a:gd name="connsiteX1" fmla="*/ 10988 w 19050"/>
                  <a:gd name="connsiteY1" fmla="*/ 10988 h 66675"/>
                </a:gdLst>
                <a:ahLst/>
                <a:cxnLst>
                  <a:cxn ang="0">
                    <a:pos x="connsiteX0" y="connsiteY0"/>
                  </a:cxn>
                  <a:cxn ang="0">
                    <a:pos x="connsiteX1" y="connsiteY1"/>
                  </a:cxn>
                </a:cxnLst>
                <a:rect l="l" t="t" r="r" b="b"/>
                <a:pathLst>
                  <a:path w="19050" h="66675">
                    <a:moveTo>
                      <a:pt x="10988" y="62423"/>
                    </a:moveTo>
                    <a:lnTo>
                      <a:pt x="10988" y="10988"/>
                    </a:lnTo>
                  </a:path>
                </a:pathLst>
              </a:custGeom>
              <a:noFill/>
              <a:ln w="15875" cap="sq">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sz="918">
                  <a:gradFill>
                    <a:gsLst>
                      <a:gs pos="0">
                        <a:srgbClr val="505050"/>
                      </a:gs>
                      <a:gs pos="100000">
                        <a:srgbClr val="505050"/>
                      </a:gs>
                    </a:gsLst>
                    <a:lin ang="5400000" scaled="1"/>
                  </a:gradFill>
                  <a:latin typeface="Segoe UI"/>
                </a:endParaRPr>
              </a:p>
            </p:txBody>
          </p:sp>
          <p:sp>
            <p:nvSpPr>
              <p:cNvPr id="47" name="Freeform: Shape 46">
                <a:extLst>
                  <a:ext uri="{FF2B5EF4-FFF2-40B4-BE49-F238E27FC236}">
                    <a16:creationId xmlns:a16="http://schemas.microsoft.com/office/drawing/2014/main" id="{15FA896D-93BF-4DD3-9FCE-1C7C18EAD4CD}"/>
                  </a:ext>
                </a:extLst>
              </p:cNvPr>
              <p:cNvSpPr/>
              <p:nvPr/>
            </p:nvSpPr>
            <p:spPr>
              <a:xfrm>
                <a:off x="3259323" y="2664247"/>
                <a:ext cx="19050" cy="66675"/>
              </a:xfrm>
              <a:custGeom>
                <a:avLst/>
                <a:gdLst>
                  <a:gd name="connsiteX0" fmla="*/ 10988 w 19050"/>
                  <a:gd name="connsiteY0" fmla="*/ 10988 h 66675"/>
                  <a:gd name="connsiteX1" fmla="*/ 10988 w 19050"/>
                  <a:gd name="connsiteY1" fmla="*/ 61470 h 66675"/>
                </a:gdLst>
                <a:ahLst/>
                <a:cxnLst>
                  <a:cxn ang="0">
                    <a:pos x="connsiteX0" y="connsiteY0"/>
                  </a:cxn>
                  <a:cxn ang="0">
                    <a:pos x="connsiteX1" y="connsiteY1"/>
                  </a:cxn>
                </a:cxnLst>
                <a:rect l="l" t="t" r="r" b="b"/>
                <a:pathLst>
                  <a:path w="19050" h="66675">
                    <a:moveTo>
                      <a:pt x="10988" y="10988"/>
                    </a:moveTo>
                    <a:lnTo>
                      <a:pt x="10988" y="61470"/>
                    </a:lnTo>
                  </a:path>
                </a:pathLst>
              </a:custGeom>
              <a:noFill/>
              <a:ln w="15875" cap="sq">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sz="918">
                  <a:gradFill>
                    <a:gsLst>
                      <a:gs pos="0">
                        <a:srgbClr val="505050"/>
                      </a:gs>
                      <a:gs pos="100000">
                        <a:srgbClr val="505050"/>
                      </a:gs>
                    </a:gsLst>
                    <a:lin ang="5400000" scaled="1"/>
                  </a:gradFill>
                  <a:latin typeface="Segoe UI"/>
                </a:endParaRPr>
              </a:p>
            </p:txBody>
          </p:sp>
          <p:sp>
            <p:nvSpPr>
              <p:cNvPr id="48" name="Freeform: Shape 47">
                <a:extLst>
                  <a:ext uri="{FF2B5EF4-FFF2-40B4-BE49-F238E27FC236}">
                    <a16:creationId xmlns:a16="http://schemas.microsoft.com/office/drawing/2014/main" id="{DBDCAC7A-4FBA-407C-A855-9CA3445AE2B4}"/>
                  </a:ext>
                </a:extLst>
              </p:cNvPr>
              <p:cNvSpPr/>
              <p:nvPr/>
            </p:nvSpPr>
            <p:spPr>
              <a:xfrm>
                <a:off x="3259323" y="2764259"/>
                <a:ext cx="19050" cy="66675"/>
              </a:xfrm>
              <a:custGeom>
                <a:avLst/>
                <a:gdLst>
                  <a:gd name="connsiteX0" fmla="*/ 10988 w 19050"/>
                  <a:gd name="connsiteY0" fmla="*/ 10988 h 66675"/>
                  <a:gd name="connsiteX1" fmla="*/ 10988 w 19050"/>
                  <a:gd name="connsiteY1" fmla="*/ 62423 h 66675"/>
                </a:gdLst>
                <a:ahLst/>
                <a:cxnLst>
                  <a:cxn ang="0">
                    <a:pos x="connsiteX0" y="connsiteY0"/>
                  </a:cxn>
                  <a:cxn ang="0">
                    <a:pos x="connsiteX1" y="connsiteY1"/>
                  </a:cxn>
                </a:cxnLst>
                <a:rect l="l" t="t" r="r" b="b"/>
                <a:pathLst>
                  <a:path w="19050" h="66675">
                    <a:moveTo>
                      <a:pt x="10988" y="10988"/>
                    </a:moveTo>
                    <a:lnTo>
                      <a:pt x="10988" y="62423"/>
                    </a:lnTo>
                  </a:path>
                </a:pathLst>
              </a:custGeom>
              <a:noFill/>
              <a:ln w="15875" cap="sq">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sz="918">
                  <a:gradFill>
                    <a:gsLst>
                      <a:gs pos="0">
                        <a:srgbClr val="505050"/>
                      </a:gs>
                      <a:gs pos="100000">
                        <a:srgbClr val="505050"/>
                      </a:gs>
                    </a:gsLst>
                    <a:lin ang="5400000" scaled="1"/>
                  </a:gradFill>
                  <a:latin typeface="Segoe UI"/>
                </a:endParaRPr>
              </a:p>
            </p:txBody>
          </p:sp>
        </p:grpSp>
        <p:sp>
          <p:nvSpPr>
            <p:cNvPr id="49" name="TextBox 48">
              <a:extLst>
                <a:ext uri="{FF2B5EF4-FFF2-40B4-BE49-F238E27FC236}">
                  <a16:creationId xmlns:a16="http://schemas.microsoft.com/office/drawing/2014/main" id="{433A2988-5AFC-4AC3-B3BB-B96D0EE178A1}"/>
                </a:ext>
              </a:extLst>
            </p:cNvPr>
            <p:cNvSpPr txBox="1"/>
            <p:nvPr/>
          </p:nvSpPr>
          <p:spPr>
            <a:xfrm>
              <a:off x="852801" y="2746303"/>
              <a:ext cx="299762" cy="125547"/>
            </a:xfrm>
            <a:prstGeom prst="rect">
              <a:avLst/>
            </a:prstGeom>
            <a:noFill/>
          </p:spPr>
          <p:txBody>
            <a:bodyPr wrap="none" lIns="0" tIns="0" rIns="0" bIns="0" rtlCol="0">
              <a:spAutoFit/>
            </a:bodyPr>
            <a:lstStyle/>
            <a:p>
              <a:pPr algn="ctr" defTabSz="932563">
                <a:defRPr/>
              </a:pPr>
              <a:r>
                <a:rPr lang="en-US" sz="816">
                  <a:gradFill>
                    <a:gsLst>
                      <a:gs pos="79646">
                        <a:srgbClr val="002050"/>
                      </a:gs>
                      <a:gs pos="50000">
                        <a:srgbClr val="002050"/>
                      </a:gs>
                    </a:gsLst>
                    <a:lin ang="5400000" scaled="0"/>
                  </a:gradFill>
                  <a:latin typeface="Segoe UI"/>
                </a:rPr>
                <a:t>AD DS</a:t>
              </a:r>
            </a:p>
          </p:txBody>
        </p:sp>
        <p:sp>
          <p:nvSpPr>
            <p:cNvPr id="50" name="TextBox 49">
              <a:extLst>
                <a:ext uri="{FF2B5EF4-FFF2-40B4-BE49-F238E27FC236}">
                  <a16:creationId xmlns:a16="http://schemas.microsoft.com/office/drawing/2014/main" id="{215E41F7-0CF7-4263-8AAC-81B7F17A0114}"/>
                </a:ext>
              </a:extLst>
            </p:cNvPr>
            <p:cNvSpPr txBox="1"/>
            <p:nvPr/>
          </p:nvSpPr>
          <p:spPr>
            <a:xfrm>
              <a:off x="1483367" y="2746303"/>
              <a:ext cx="277320" cy="251094"/>
            </a:xfrm>
            <a:prstGeom prst="rect">
              <a:avLst/>
            </a:prstGeom>
            <a:noFill/>
          </p:spPr>
          <p:txBody>
            <a:bodyPr wrap="none" lIns="0" tIns="0" rIns="0" bIns="0" rtlCol="0">
              <a:spAutoFit/>
            </a:bodyPr>
            <a:lstStyle/>
            <a:p>
              <a:pPr algn="ctr" defTabSz="932563">
                <a:defRPr/>
              </a:pPr>
              <a:r>
                <a:rPr lang="en-US" sz="816">
                  <a:gradFill>
                    <a:gsLst>
                      <a:gs pos="79646">
                        <a:srgbClr val="002050"/>
                      </a:gs>
                      <a:gs pos="50000">
                        <a:srgbClr val="002050"/>
                      </a:gs>
                    </a:gsLst>
                    <a:lin ang="5400000" scaled="0"/>
                  </a:gradFill>
                  <a:latin typeface="Segoe UI"/>
                </a:rPr>
                <a:t>Web</a:t>
              </a:r>
              <a:br>
                <a:rPr lang="en-US" sz="816">
                  <a:gradFill>
                    <a:gsLst>
                      <a:gs pos="79646">
                        <a:srgbClr val="002050"/>
                      </a:gs>
                      <a:gs pos="50000">
                        <a:srgbClr val="002050"/>
                      </a:gs>
                    </a:gsLst>
                    <a:lin ang="5400000" scaled="0"/>
                  </a:gradFill>
                  <a:latin typeface="Segoe UI"/>
                </a:rPr>
              </a:br>
              <a:r>
                <a:rPr lang="en-US" sz="816">
                  <a:gradFill>
                    <a:gsLst>
                      <a:gs pos="79646">
                        <a:srgbClr val="002050"/>
                      </a:gs>
                      <a:gs pos="50000">
                        <a:srgbClr val="002050"/>
                      </a:gs>
                    </a:gsLst>
                    <a:lin ang="5400000" scaled="0"/>
                  </a:gradFill>
                  <a:latin typeface="Segoe UI"/>
                </a:rPr>
                <a:t>server</a:t>
              </a:r>
            </a:p>
          </p:txBody>
        </p:sp>
        <p:sp>
          <p:nvSpPr>
            <p:cNvPr id="51" name="TextBox 50">
              <a:extLst>
                <a:ext uri="{FF2B5EF4-FFF2-40B4-BE49-F238E27FC236}">
                  <a16:creationId xmlns:a16="http://schemas.microsoft.com/office/drawing/2014/main" id="{249A6A3F-416C-4730-B25F-7EE901FABF34}"/>
                </a:ext>
              </a:extLst>
            </p:cNvPr>
            <p:cNvSpPr txBox="1"/>
            <p:nvPr/>
          </p:nvSpPr>
          <p:spPr>
            <a:xfrm>
              <a:off x="2201524" y="2746303"/>
              <a:ext cx="264496" cy="125547"/>
            </a:xfrm>
            <a:prstGeom prst="rect">
              <a:avLst/>
            </a:prstGeom>
            <a:noFill/>
          </p:spPr>
          <p:txBody>
            <a:bodyPr wrap="none" lIns="0" tIns="0" rIns="0" bIns="0" rtlCol="0">
              <a:spAutoFit/>
            </a:bodyPr>
            <a:lstStyle/>
            <a:p>
              <a:pPr algn="ctr" defTabSz="932563">
                <a:defRPr/>
              </a:pPr>
              <a:r>
                <a:rPr lang="en-US" sz="816">
                  <a:gradFill>
                    <a:gsLst>
                      <a:gs pos="79646">
                        <a:srgbClr val="002050"/>
                      </a:gs>
                      <a:gs pos="50000">
                        <a:srgbClr val="002050"/>
                      </a:gs>
                    </a:gsLst>
                    <a:lin ang="5400000" scaled="0"/>
                  </a:gradFill>
                  <a:latin typeface="Segoe UI"/>
                </a:rPr>
                <a:t>Client</a:t>
              </a:r>
            </a:p>
          </p:txBody>
        </p:sp>
        <p:sp>
          <p:nvSpPr>
            <p:cNvPr id="52" name="TextBox 51">
              <a:extLst>
                <a:ext uri="{FF2B5EF4-FFF2-40B4-BE49-F238E27FC236}">
                  <a16:creationId xmlns:a16="http://schemas.microsoft.com/office/drawing/2014/main" id="{B7932246-615A-460F-860A-BDB8F91A63DD}"/>
                </a:ext>
              </a:extLst>
            </p:cNvPr>
            <p:cNvSpPr txBox="1"/>
            <p:nvPr/>
          </p:nvSpPr>
          <p:spPr>
            <a:xfrm>
              <a:off x="898884" y="3515539"/>
              <a:ext cx="208391" cy="125547"/>
            </a:xfrm>
            <a:prstGeom prst="rect">
              <a:avLst/>
            </a:prstGeom>
            <a:noFill/>
          </p:spPr>
          <p:txBody>
            <a:bodyPr wrap="none" lIns="0" tIns="0" rIns="0" bIns="0" rtlCol="0">
              <a:spAutoFit/>
            </a:bodyPr>
            <a:lstStyle/>
            <a:p>
              <a:pPr algn="ctr" defTabSz="932563">
                <a:defRPr/>
              </a:pPr>
              <a:r>
                <a:rPr lang="en-US" sz="816" dirty="0">
                  <a:gradFill>
                    <a:gsLst>
                      <a:gs pos="79646">
                        <a:srgbClr val="002050"/>
                      </a:gs>
                      <a:gs pos="50000">
                        <a:srgbClr val="002050"/>
                      </a:gs>
                    </a:gsLst>
                    <a:lin ang="5400000" scaled="0"/>
                  </a:gradFill>
                  <a:latin typeface="Segoe UI"/>
                </a:rPr>
                <a:t>DNS</a:t>
              </a:r>
            </a:p>
          </p:txBody>
        </p:sp>
        <p:sp>
          <p:nvSpPr>
            <p:cNvPr id="53" name="TextBox 52">
              <a:extLst>
                <a:ext uri="{FF2B5EF4-FFF2-40B4-BE49-F238E27FC236}">
                  <a16:creationId xmlns:a16="http://schemas.microsoft.com/office/drawing/2014/main" id="{50CD2100-9115-4E20-B49E-3059F97642FB}"/>
                </a:ext>
              </a:extLst>
            </p:cNvPr>
            <p:cNvSpPr txBox="1"/>
            <p:nvPr/>
          </p:nvSpPr>
          <p:spPr>
            <a:xfrm>
              <a:off x="1490176" y="3515539"/>
              <a:ext cx="264496" cy="125547"/>
            </a:xfrm>
            <a:prstGeom prst="rect">
              <a:avLst/>
            </a:prstGeom>
            <a:noFill/>
          </p:spPr>
          <p:txBody>
            <a:bodyPr wrap="none" lIns="0" tIns="0" rIns="0" bIns="0" rtlCol="0">
              <a:spAutoFit/>
            </a:bodyPr>
            <a:lstStyle/>
            <a:p>
              <a:pPr algn="ctr" defTabSz="932563">
                <a:defRPr/>
              </a:pPr>
              <a:r>
                <a:rPr lang="en-US" sz="816">
                  <a:gradFill>
                    <a:gsLst>
                      <a:gs pos="79646">
                        <a:srgbClr val="002050"/>
                      </a:gs>
                      <a:gs pos="50000">
                        <a:srgbClr val="002050"/>
                      </a:gs>
                    </a:gsLst>
                    <a:lin ang="5400000" scaled="0"/>
                  </a:gradFill>
                  <a:latin typeface="Segoe UI"/>
                </a:rPr>
                <a:t>Client</a:t>
              </a:r>
            </a:p>
          </p:txBody>
        </p:sp>
        <p:sp>
          <p:nvSpPr>
            <p:cNvPr id="54" name="TextBox 53">
              <a:extLst>
                <a:ext uri="{FF2B5EF4-FFF2-40B4-BE49-F238E27FC236}">
                  <a16:creationId xmlns:a16="http://schemas.microsoft.com/office/drawing/2014/main" id="{FC99531A-BA09-49F8-8D8D-3090797BE0E5}"/>
                </a:ext>
              </a:extLst>
            </p:cNvPr>
            <p:cNvSpPr txBox="1"/>
            <p:nvPr/>
          </p:nvSpPr>
          <p:spPr>
            <a:xfrm>
              <a:off x="2123378" y="3515539"/>
              <a:ext cx="421590" cy="251094"/>
            </a:xfrm>
            <a:prstGeom prst="rect">
              <a:avLst/>
            </a:prstGeom>
            <a:noFill/>
          </p:spPr>
          <p:txBody>
            <a:bodyPr wrap="none" lIns="0" tIns="0" rIns="0" bIns="0" rtlCol="0">
              <a:spAutoFit/>
            </a:bodyPr>
            <a:lstStyle/>
            <a:p>
              <a:pPr algn="ctr" defTabSz="932563">
                <a:defRPr/>
              </a:pPr>
              <a:r>
                <a:rPr lang="en-US" sz="816">
                  <a:gradFill>
                    <a:gsLst>
                      <a:gs pos="79646">
                        <a:srgbClr val="002050"/>
                      </a:gs>
                      <a:gs pos="50000">
                        <a:srgbClr val="002050"/>
                      </a:gs>
                    </a:gsLst>
                    <a:lin ang="5400000" scaled="0"/>
                  </a:gradFill>
                  <a:latin typeface="Segoe UI"/>
                </a:rPr>
                <a:t>On-prem</a:t>
              </a:r>
              <a:br>
                <a:rPr lang="en-US" sz="816">
                  <a:gradFill>
                    <a:gsLst>
                      <a:gs pos="79646">
                        <a:srgbClr val="002050"/>
                      </a:gs>
                      <a:gs pos="50000">
                        <a:srgbClr val="002050"/>
                      </a:gs>
                    </a:gsLst>
                    <a:lin ang="5400000" scaled="0"/>
                  </a:gradFill>
                  <a:latin typeface="Segoe UI"/>
                </a:rPr>
              </a:br>
              <a:r>
                <a:rPr lang="en-US" sz="816">
                  <a:gradFill>
                    <a:gsLst>
                      <a:gs pos="79646">
                        <a:srgbClr val="002050"/>
                      </a:gs>
                      <a:gs pos="50000">
                        <a:srgbClr val="002050"/>
                      </a:gs>
                    </a:gsLst>
                    <a:lin ang="5400000" scaled="0"/>
                  </a:gradFill>
                  <a:latin typeface="Segoe UI"/>
                </a:rPr>
                <a:t>system</a:t>
              </a:r>
            </a:p>
          </p:txBody>
        </p:sp>
        <p:sp>
          <p:nvSpPr>
            <p:cNvPr id="55" name="TextBox 54">
              <a:extLst>
                <a:ext uri="{FF2B5EF4-FFF2-40B4-BE49-F238E27FC236}">
                  <a16:creationId xmlns:a16="http://schemas.microsoft.com/office/drawing/2014/main" id="{83FC0597-8234-475A-AAE4-279C7B06D47E}"/>
                </a:ext>
              </a:extLst>
            </p:cNvPr>
            <p:cNvSpPr txBox="1"/>
            <p:nvPr/>
          </p:nvSpPr>
          <p:spPr>
            <a:xfrm>
              <a:off x="2985993" y="3191772"/>
              <a:ext cx="347852" cy="125547"/>
            </a:xfrm>
            <a:prstGeom prst="rect">
              <a:avLst/>
            </a:prstGeom>
            <a:noFill/>
          </p:spPr>
          <p:txBody>
            <a:bodyPr wrap="none" lIns="0" tIns="0" rIns="0" bIns="0" rtlCol="0">
              <a:spAutoFit/>
            </a:bodyPr>
            <a:lstStyle/>
            <a:p>
              <a:pPr algn="ctr" defTabSz="932563">
                <a:defRPr/>
              </a:pPr>
              <a:r>
                <a:rPr lang="en-US" sz="816">
                  <a:gradFill>
                    <a:gsLst>
                      <a:gs pos="79646">
                        <a:srgbClr val="002050"/>
                      </a:gs>
                      <a:gs pos="50000">
                        <a:srgbClr val="002050"/>
                      </a:gs>
                    </a:gsLst>
                    <a:lin ang="5400000" scaled="0"/>
                  </a:gradFill>
                  <a:latin typeface="Segoe UI"/>
                </a:rPr>
                <a:t>Firewall</a:t>
              </a:r>
            </a:p>
          </p:txBody>
        </p:sp>
        <p:sp>
          <p:nvSpPr>
            <p:cNvPr id="56" name="Rectangle 55">
              <a:extLst>
                <a:ext uri="{FF2B5EF4-FFF2-40B4-BE49-F238E27FC236}">
                  <a16:creationId xmlns:a16="http://schemas.microsoft.com/office/drawing/2014/main" id="{FD99588D-E8E6-4ED1-BE77-B3A38CFB67DE}"/>
                </a:ext>
              </a:extLst>
            </p:cNvPr>
            <p:cNvSpPr/>
            <p:nvPr/>
          </p:nvSpPr>
          <p:spPr bwMode="auto">
            <a:xfrm>
              <a:off x="4267200" y="1600201"/>
              <a:ext cx="3491322" cy="4772890"/>
            </a:xfrm>
            <a:prstGeom prst="rect">
              <a:avLst/>
            </a:prstGeom>
            <a:noFill/>
            <a:ln w="19050">
              <a:solidFill>
                <a:schemeClr val="tx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3260" tIns="93260" rIns="93260" bIns="93260" numCol="1" spcCol="0" rtlCol="0" fromWordArt="0" anchor="t" anchorCtr="0" forceAA="0" compatLnSpc="1">
              <a:prstTxWarp prst="textNoShape">
                <a:avLst/>
              </a:prstTxWarp>
              <a:noAutofit/>
            </a:bodyPr>
            <a:lstStyle/>
            <a:p>
              <a:pPr algn="r" defTabSz="951028" fontAlgn="base">
                <a:spcBef>
                  <a:spcPct val="0"/>
                </a:spcBef>
                <a:spcAft>
                  <a:spcPct val="0"/>
                </a:spcAft>
                <a:defRPr/>
              </a:pPr>
              <a:r>
                <a:rPr lang="en-US" sz="816">
                  <a:gradFill>
                    <a:gsLst>
                      <a:gs pos="64602">
                        <a:srgbClr val="1A1A1A"/>
                      </a:gs>
                      <a:gs pos="40075">
                        <a:srgbClr val="1A1A1A"/>
                      </a:gs>
                    </a:gsLst>
                    <a:lin ang="5400000" scaled="0"/>
                  </a:gradFill>
                  <a:latin typeface="Segoe UI"/>
                </a:rPr>
                <a:t>Shared Services</a:t>
              </a:r>
            </a:p>
          </p:txBody>
        </p:sp>
        <p:sp>
          <p:nvSpPr>
            <p:cNvPr id="57" name="Rectangle 56">
              <a:extLst>
                <a:ext uri="{FF2B5EF4-FFF2-40B4-BE49-F238E27FC236}">
                  <a16:creationId xmlns:a16="http://schemas.microsoft.com/office/drawing/2014/main" id="{2E028927-F43C-4001-AAE4-C2FE931D1C15}"/>
                </a:ext>
              </a:extLst>
            </p:cNvPr>
            <p:cNvSpPr/>
            <p:nvPr/>
          </p:nvSpPr>
          <p:spPr bwMode="auto">
            <a:xfrm>
              <a:off x="8115218" y="1600201"/>
              <a:ext cx="3139522" cy="2154374"/>
            </a:xfrm>
            <a:prstGeom prst="rect">
              <a:avLst/>
            </a:prstGeom>
            <a:noFill/>
            <a:ln w="19050">
              <a:solidFill>
                <a:schemeClr val="tx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3260" tIns="93260" rIns="93260" bIns="93260" numCol="1" spcCol="0" rtlCol="0" fromWordArt="0" anchor="t" anchorCtr="0" forceAA="0" compatLnSpc="1">
              <a:prstTxWarp prst="textNoShape">
                <a:avLst/>
              </a:prstTxWarp>
              <a:noAutofit/>
            </a:bodyPr>
            <a:lstStyle/>
            <a:p>
              <a:pPr defTabSz="951028" fontAlgn="base">
                <a:spcBef>
                  <a:spcPct val="0"/>
                </a:spcBef>
                <a:spcAft>
                  <a:spcPct val="0"/>
                </a:spcAft>
                <a:defRPr/>
              </a:pPr>
              <a:r>
                <a:rPr lang="en-US" sz="816">
                  <a:gradFill>
                    <a:gsLst>
                      <a:gs pos="64602">
                        <a:srgbClr val="1A1A1A"/>
                      </a:gs>
                      <a:gs pos="40075">
                        <a:srgbClr val="1A1A1A"/>
                      </a:gs>
                    </a:gsLst>
                    <a:lin ang="5400000" scaled="0"/>
                  </a:gradFill>
                  <a:latin typeface="Segoe UI"/>
                </a:rPr>
                <a:t>PaaS Spoke 1</a:t>
              </a:r>
            </a:p>
          </p:txBody>
        </p:sp>
        <p:sp>
          <p:nvSpPr>
            <p:cNvPr id="58" name="Rectangle 57">
              <a:extLst>
                <a:ext uri="{FF2B5EF4-FFF2-40B4-BE49-F238E27FC236}">
                  <a16:creationId xmlns:a16="http://schemas.microsoft.com/office/drawing/2014/main" id="{91C57C5B-80B0-4D48-8F3E-150A8D15FA5E}"/>
                </a:ext>
              </a:extLst>
            </p:cNvPr>
            <p:cNvSpPr/>
            <p:nvPr/>
          </p:nvSpPr>
          <p:spPr bwMode="auto">
            <a:xfrm>
              <a:off x="8115218" y="3902670"/>
              <a:ext cx="3139522" cy="2470422"/>
            </a:xfrm>
            <a:prstGeom prst="rect">
              <a:avLst/>
            </a:prstGeom>
            <a:noFill/>
            <a:ln w="19050">
              <a:solidFill>
                <a:schemeClr val="tx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3260" tIns="47565" rIns="93260" bIns="93260" numCol="1" spcCol="0" rtlCol="0" fromWordArt="0" anchor="b" anchorCtr="0" forceAA="0" compatLnSpc="1">
              <a:prstTxWarp prst="textNoShape">
                <a:avLst/>
              </a:prstTxWarp>
              <a:noAutofit/>
            </a:bodyPr>
            <a:lstStyle/>
            <a:p>
              <a:pPr defTabSz="951028" fontAlgn="base">
                <a:spcBef>
                  <a:spcPct val="0"/>
                </a:spcBef>
                <a:spcAft>
                  <a:spcPct val="0"/>
                </a:spcAft>
                <a:defRPr/>
              </a:pPr>
              <a:r>
                <a:rPr lang="en-US" sz="816" err="1">
                  <a:gradFill>
                    <a:gsLst>
                      <a:gs pos="64602">
                        <a:srgbClr val="1A1A1A"/>
                      </a:gs>
                      <a:gs pos="40075">
                        <a:srgbClr val="1A1A1A"/>
                      </a:gs>
                    </a:gsLst>
                    <a:lin ang="5400000" scaled="0"/>
                  </a:gradFill>
                  <a:latin typeface="Segoe UI"/>
                </a:rPr>
                <a:t>Iaas</a:t>
              </a:r>
              <a:r>
                <a:rPr lang="en-US" sz="816">
                  <a:gradFill>
                    <a:gsLst>
                      <a:gs pos="64602">
                        <a:srgbClr val="1A1A1A"/>
                      </a:gs>
                      <a:gs pos="40075">
                        <a:srgbClr val="1A1A1A"/>
                      </a:gs>
                    </a:gsLst>
                    <a:lin ang="5400000" scaled="0"/>
                  </a:gradFill>
                  <a:latin typeface="Segoe UI"/>
                </a:rPr>
                <a:t> Spoke2</a:t>
              </a:r>
            </a:p>
          </p:txBody>
        </p:sp>
        <p:sp>
          <p:nvSpPr>
            <p:cNvPr id="59" name="TextBox 58">
              <a:extLst>
                <a:ext uri="{FF2B5EF4-FFF2-40B4-BE49-F238E27FC236}">
                  <a16:creationId xmlns:a16="http://schemas.microsoft.com/office/drawing/2014/main" id="{B78DF8B1-5EF1-4C85-B75B-6321D269E9FA}"/>
                </a:ext>
              </a:extLst>
            </p:cNvPr>
            <p:cNvSpPr txBox="1"/>
            <p:nvPr/>
          </p:nvSpPr>
          <p:spPr>
            <a:xfrm>
              <a:off x="2473347" y="3982125"/>
              <a:ext cx="591509" cy="125547"/>
            </a:xfrm>
            <a:prstGeom prst="rect">
              <a:avLst/>
            </a:prstGeom>
            <a:noFill/>
          </p:spPr>
          <p:txBody>
            <a:bodyPr wrap="none" lIns="0" tIns="0" rIns="0" bIns="0" rtlCol="0">
              <a:spAutoFit/>
            </a:bodyPr>
            <a:lstStyle/>
            <a:p>
              <a:pPr algn="ctr" defTabSz="932563">
                <a:defRPr/>
              </a:pPr>
              <a:r>
                <a:rPr lang="en-US" sz="816">
                  <a:gradFill>
                    <a:gsLst>
                      <a:gs pos="92920">
                        <a:srgbClr val="0078D4"/>
                      </a:gs>
                      <a:gs pos="79646">
                        <a:srgbClr val="0078D4"/>
                      </a:gs>
                    </a:gsLst>
                    <a:lin ang="5400000" scaled="0"/>
                  </a:gradFill>
                  <a:latin typeface="Segoe UI"/>
                </a:rPr>
                <a:t>On-premises</a:t>
              </a:r>
            </a:p>
          </p:txBody>
        </p:sp>
        <p:sp>
          <p:nvSpPr>
            <p:cNvPr id="60" name="Rectangle 59">
              <a:extLst>
                <a:ext uri="{FF2B5EF4-FFF2-40B4-BE49-F238E27FC236}">
                  <a16:creationId xmlns:a16="http://schemas.microsoft.com/office/drawing/2014/main" id="{C19CB7E2-CFF6-49A8-89A0-8B2AD9F3B582}"/>
                </a:ext>
              </a:extLst>
            </p:cNvPr>
            <p:cNvSpPr/>
            <p:nvPr/>
          </p:nvSpPr>
          <p:spPr bwMode="auto">
            <a:xfrm>
              <a:off x="4490892" y="2374093"/>
              <a:ext cx="3043937" cy="3250071"/>
            </a:xfrm>
            <a:prstGeom prst="rect">
              <a:avLst/>
            </a:prstGeom>
            <a:noFill/>
            <a:ln w="19050" cap="flat" cmpd="sng" algn="ctr">
              <a:solidFill>
                <a:schemeClr val="accent1"/>
              </a:solidFill>
              <a:prstDash val="dash"/>
              <a:miter lim="800000"/>
              <a:headEnd type="none" w="med" len="med"/>
              <a:tailEnd type="none" w="med" len="med"/>
            </a:ln>
            <a:effectLst/>
          </p:spPr>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1428" kern="0">
                <a:solidFill>
                  <a:srgbClr val="2F2F2F"/>
                </a:solidFill>
                <a:latin typeface="Segoe UI Semibold" panose="020B0702040204020203" pitchFamily="34" charset="0"/>
                <a:cs typeface="Segoe UI Semibold" panose="020B0702040204020203" pitchFamily="34" charset="0"/>
              </a:endParaRPr>
            </a:p>
          </p:txBody>
        </p:sp>
        <p:sp>
          <p:nvSpPr>
            <p:cNvPr id="61" name="Rectangle 60">
              <a:extLst>
                <a:ext uri="{FF2B5EF4-FFF2-40B4-BE49-F238E27FC236}">
                  <a16:creationId xmlns:a16="http://schemas.microsoft.com/office/drawing/2014/main" id="{A7535828-DCA9-4E5D-89A3-32630B73FE5A}"/>
                </a:ext>
              </a:extLst>
            </p:cNvPr>
            <p:cNvSpPr/>
            <p:nvPr/>
          </p:nvSpPr>
          <p:spPr bwMode="auto">
            <a:xfrm>
              <a:off x="4588829" y="2463514"/>
              <a:ext cx="747712" cy="1590672"/>
            </a:xfrm>
            <a:prstGeom prst="rect">
              <a:avLst/>
            </a:prstGeom>
            <a:solidFill>
              <a:schemeClr val="bg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3260" tIns="47565" rIns="93260" bIns="47565" numCol="1" rtlCol="0" anchor="t" anchorCtr="0" compatLnSpc="1">
              <a:prstTxWarp prst="textNoShape">
                <a:avLst/>
              </a:prstTxWarp>
            </a:bodyPr>
            <a:lstStyle/>
            <a:p>
              <a:pPr algn="ctr" defTabSz="951028" fontAlgn="base">
                <a:spcBef>
                  <a:spcPct val="0"/>
                </a:spcBef>
                <a:spcAft>
                  <a:spcPct val="0"/>
                </a:spcAft>
                <a:defRPr/>
              </a:pPr>
              <a:r>
                <a:rPr lang="en-US" sz="816">
                  <a:gradFill>
                    <a:gsLst>
                      <a:gs pos="64602">
                        <a:srgbClr val="1A1A1A"/>
                      </a:gs>
                      <a:gs pos="40075">
                        <a:srgbClr val="1A1A1A"/>
                      </a:gs>
                    </a:gsLst>
                    <a:lin ang="5400000" scaled="0"/>
                  </a:gradFill>
                  <a:latin typeface="Segoe UI"/>
                </a:rPr>
                <a:t>Gateway subnet</a:t>
              </a:r>
            </a:p>
          </p:txBody>
        </p:sp>
        <p:sp>
          <p:nvSpPr>
            <p:cNvPr id="62" name="Rectangle 61">
              <a:extLst>
                <a:ext uri="{FF2B5EF4-FFF2-40B4-BE49-F238E27FC236}">
                  <a16:creationId xmlns:a16="http://schemas.microsoft.com/office/drawing/2014/main" id="{5CD58702-CF11-4269-AE78-1605E2D4CC01}"/>
                </a:ext>
              </a:extLst>
            </p:cNvPr>
            <p:cNvSpPr/>
            <p:nvPr/>
          </p:nvSpPr>
          <p:spPr bwMode="auto">
            <a:xfrm>
              <a:off x="5418093" y="2457860"/>
              <a:ext cx="1009177" cy="1590672"/>
            </a:xfrm>
            <a:prstGeom prst="rect">
              <a:avLst/>
            </a:prstGeom>
            <a:solidFill>
              <a:schemeClr val="bg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3260" tIns="47565" rIns="93260" bIns="93260" numCol="1" spcCol="0" rtlCol="0" fromWordArt="0" anchor="b" anchorCtr="0" forceAA="0" compatLnSpc="1">
              <a:prstTxWarp prst="textNoShape">
                <a:avLst/>
              </a:prstTxWarp>
              <a:noAutofit/>
            </a:bodyPr>
            <a:lstStyle/>
            <a:p>
              <a:pPr algn="ctr" defTabSz="951028" fontAlgn="base">
                <a:spcBef>
                  <a:spcPct val="0"/>
                </a:spcBef>
                <a:spcAft>
                  <a:spcPct val="0"/>
                </a:spcAft>
                <a:defRPr/>
              </a:pPr>
              <a:r>
                <a:rPr lang="en-US" sz="816">
                  <a:gradFill>
                    <a:gsLst>
                      <a:gs pos="64602">
                        <a:srgbClr val="1A1A1A"/>
                      </a:gs>
                      <a:gs pos="40075">
                        <a:srgbClr val="1A1A1A"/>
                      </a:gs>
                    </a:gsLst>
                    <a:lin ang="5400000" scaled="0"/>
                  </a:gradFill>
                  <a:latin typeface="Segoe UI"/>
                </a:rPr>
                <a:t>WAF: HTTP/s ingress</a:t>
              </a:r>
            </a:p>
          </p:txBody>
        </p:sp>
        <p:sp>
          <p:nvSpPr>
            <p:cNvPr id="63" name="Rectangle 62">
              <a:extLst>
                <a:ext uri="{FF2B5EF4-FFF2-40B4-BE49-F238E27FC236}">
                  <a16:creationId xmlns:a16="http://schemas.microsoft.com/office/drawing/2014/main" id="{532B9894-DD11-4C02-8A47-3C378B51D9B5}"/>
                </a:ext>
              </a:extLst>
            </p:cNvPr>
            <p:cNvSpPr/>
            <p:nvPr/>
          </p:nvSpPr>
          <p:spPr bwMode="auto">
            <a:xfrm>
              <a:off x="6524048" y="2457860"/>
              <a:ext cx="914003" cy="1590672"/>
            </a:xfrm>
            <a:prstGeom prst="rect">
              <a:avLst/>
            </a:prstGeom>
            <a:solidFill>
              <a:schemeClr val="bg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3260" tIns="47565" rIns="93260" bIns="93260" numCol="1" spcCol="0" rtlCol="0" fromWordArt="0" anchor="b" anchorCtr="0" forceAA="0" compatLnSpc="1">
              <a:prstTxWarp prst="textNoShape">
                <a:avLst/>
              </a:prstTxWarp>
              <a:noAutofit/>
            </a:bodyPr>
            <a:lstStyle/>
            <a:p>
              <a:pPr algn="ctr" defTabSz="951028" fontAlgn="base">
                <a:spcBef>
                  <a:spcPct val="0"/>
                </a:spcBef>
                <a:spcAft>
                  <a:spcPct val="0"/>
                </a:spcAft>
                <a:defRPr/>
              </a:pPr>
              <a:r>
                <a:rPr lang="en-US" sz="816">
                  <a:gradFill>
                    <a:gsLst>
                      <a:gs pos="64602">
                        <a:srgbClr val="1A1A1A"/>
                      </a:gs>
                      <a:gs pos="40075">
                        <a:srgbClr val="1A1A1A"/>
                      </a:gs>
                    </a:gsLst>
                    <a:lin ang="5400000" scaled="0"/>
                  </a:gradFill>
                  <a:latin typeface="Segoe UI"/>
                </a:rPr>
                <a:t>Egress</a:t>
              </a:r>
            </a:p>
            <a:p>
              <a:pPr algn="ctr" defTabSz="951028" fontAlgn="base">
                <a:spcBef>
                  <a:spcPct val="0"/>
                </a:spcBef>
                <a:spcAft>
                  <a:spcPct val="0"/>
                </a:spcAft>
                <a:defRPr/>
              </a:pPr>
              <a:r>
                <a:rPr lang="en-US" sz="816">
                  <a:gradFill>
                    <a:gsLst>
                      <a:gs pos="64602">
                        <a:srgbClr val="1A1A1A"/>
                      </a:gs>
                      <a:gs pos="40075">
                        <a:srgbClr val="1A1A1A"/>
                      </a:gs>
                    </a:gsLst>
                    <a:lin ang="5400000" scaled="0"/>
                  </a:gradFill>
                  <a:latin typeface="Segoe UI"/>
                </a:rPr>
                <a:t>Ingress (non-http/s) </a:t>
              </a:r>
              <a:br>
                <a:rPr lang="en-US" sz="816">
                  <a:gradFill>
                    <a:gsLst>
                      <a:gs pos="64602">
                        <a:srgbClr val="1A1A1A"/>
                      </a:gs>
                      <a:gs pos="40075">
                        <a:srgbClr val="1A1A1A"/>
                      </a:gs>
                    </a:gsLst>
                    <a:lin ang="5400000" scaled="0"/>
                  </a:gradFill>
                  <a:latin typeface="Segoe UI"/>
                </a:rPr>
              </a:br>
              <a:r>
                <a:rPr lang="en-US" sz="816">
                  <a:gradFill>
                    <a:gsLst>
                      <a:gs pos="64602">
                        <a:srgbClr val="1A1A1A"/>
                      </a:gs>
                      <a:gs pos="40075">
                        <a:srgbClr val="1A1A1A"/>
                      </a:gs>
                    </a:gsLst>
                    <a:lin ang="5400000" scaled="0"/>
                  </a:gradFill>
                  <a:latin typeface="Segoe UI"/>
                </a:rPr>
                <a:t>Spoke-Spoke</a:t>
              </a:r>
            </a:p>
            <a:p>
              <a:pPr algn="ctr" defTabSz="951028" fontAlgn="base">
                <a:spcBef>
                  <a:spcPct val="0"/>
                </a:spcBef>
                <a:spcAft>
                  <a:spcPct val="0"/>
                </a:spcAft>
                <a:defRPr/>
              </a:pPr>
              <a:r>
                <a:rPr lang="en-US" sz="816">
                  <a:gradFill>
                    <a:gsLst>
                      <a:gs pos="64602">
                        <a:srgbClr val="1A1A1A"/>
                      </a:gs>
                      <a:gs pos="40075">
                        <a:srgbClr val="1A1A1A"/>
                      </a:gs>
                    </a:gsLst>
                    <a:lin ang="5400000" scaled="0"/>
                  </a:gradFill>
                  <a:latin typeface="Segoe UI"/>
                </a:rPr>
                <a:t>Spoke-On-Prem</a:t>
              </a:r>
            </a:p>
          </p:txBody>
        </p:sp>
        <p:sp>
          <p:nvSpPr>
            <p:cNvPr id="64" name="Rectangle 63">
              <a:extLst>
                <a:ext uri="{FF2B5EF4-FFF2-40B4-BE49-F238E27FC236}">
                  <a16:creationId xmlns:a16="http://schemas.microsoft.com/office/drawing/2014/main" id="{85A1893A-4714-4948-A171-42BD4BA7ED20}"/>
                </a:ext>
              </a:extLst>
            </p:cNvPr>
            <p:cNvSpPr/>
            <p:nvPr/>
          </p:nvSpPr>
          <p:spPr bwMode="auto">
            <a:xfrm>
              <a:off x="4588829" y="4117110"/>
              <a:ext cx="2857545" cy="1294995"/>
            </a:xfrm>
            <a:prstGeom prst="rect">
              <a:avLst/>
            </a:prstGeom>
            <a:solidFill>
              <a:schemeClr val="bg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3260" tIns="47565" rIns="93260" bIns="93260" numCol="1" spcCol="0" rtlCol="0" fromWordArt="0" anchor="b" anchorCtr="0" forceAA="0" compatLnSpc="1">
              <a:prstTxWarp prst="textNoShape">
                <a:avLst/>
              </a:prstTxWarp>
              <a:noAutofit/>
            </a:bodyPr>
            <a:lstStyle/>
            <a:p>
              <a:pPr algn="ctr" defTabSz="951028" fontAlgn="base">
                <a:spcBef>
                  <a:spcPct val="0"/>
                </a:spcBef>
                <a:spcAft>
                  <a:spcPct val="0"/>
                </a:spcAft>
                <a:defRPr/>
              </a:pPr>
              <a:r>
                <a:rPr lang="en-US" sz="816">
                  <a:gradFill>
                    <a:gsLst>
                      <a:gs pos="64602">
                        <a:srgbClr val="1A1A1A"/>
                      </a:gs>
                      <a:gs pos="40075">
                        <a:srgbClr val="1A1A1A"/>
                      </a:gs>
                    </a:gsLst>
                    <a:lin ang="5400000" scaled="0"/>
                  </a:gradFill>
                  <a:latin typeface="Segoe UI"/>
                </a:rPr>
                <a:t>Shared services subnet</a:t>
              </a:r>
            </a:p>
          </p:txBody>
        </p:sp>
        <p:sp>
          <p:nvSpPr>
            <p:cNvPr id="65" name="Rectangle 64">
              <a:extLst>
                <a:ext uri="{FF2B5EF4-FFF2-40B4-BE49-F238E27FC236}">
                  <a16:creationId xmlns:a16="http://schemas.microsoft.com/office/drawing/2014/main" id="{94AB231B-4F70-47FA-B48D-A27024A3D6D0}"/>
                </a:ext>
              </a:extLst>
            </p:cNvPr>
            <p:cNvSpPr/>
            <p:nvPr/>
          </p:nvSpPr>
          <p:spPr bwMode="auto">
            <a:xfrm>
              <a:off x="6817476" y="5491919"/>
              <a:ext cx="550289" cy="294799"/>
            </a:xfrm>
            <a:prstGeom prst="rect">
              <a:avLst/>
            </a:prstGeom>
            <a:solidFill>
              <a:srgbClr val="FFFFFF"/>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65" rIns="0" bIns="47565" numCol="1" rtlCol="0" anchor="ctr" anchorCtr="0" compatLnSpc="1">
              <a:prstTxWarp prst="textNoShape">
                <a:avLst/>
              </a:prstTxWarp>
            </a:bodyPr>
            <a:lstStyle/>
            <a:p>
              <a:pPr algn="ctr" defTabSz="951028" fontAlgn="base">
                <a:spcBef>
                  <a:spcPct val="0"/>
                </a:spcBef>
                <a:spcAft>
                  <a:spcPct val="0"/>
                </a:spcAft>
                <a:defRPr/>
              </a:pPr>
              <a:endParaRPr lang="en-US" sz="1632">
                <a:gradFill>
                  <a:gsLst>
                    <a:gs pos="40075">
                      <a:srgbClr val="FFFFFF"/>
                    </a:gs>
                    <a:gs pos="30000">
                      <a:srgbClr val="FFFFFF"/>
                    </a:gs>
                  </a:gsLst>
                  <a:lin ang="5400000" scaled="0"/>
                </a:gradFill>
                <a:latin typeface="Segoe UI"/>
              </a:endParaRPr>
            </a:p>
          </p:txBody>
        </p:sp>
        <p:sp>
          <p:nvSpPr>
            <p:cNvPr id="72" name="TextBox 71">
              <a:extLst>
                <a:ext uri="{FF2B5EF4-FFF2-40B4-BE49-F238E27FC236}">
                  <a16:creationId xmlns:a16="http://schemas.microsoft.com/office/drawing/2014/main" id="{1C4EB9CE-3002-4C79-BB63-12F3BA69AD68}"/>
                </a:ext>
              </a:extLst>
            </p:cNvPr>
            <p:cNvSpPr txBox="1"/>
            <p:nvPr/>
          </p:nvSpPr>
          <p:spPr>
            <a:xfrm>
              <a:off x="6021242" y="5456513"/>
              <a:ext cx="910507" cy="125547"/>
            </a:xfrm>
            <a:prstGeom prst="rect">
              <a:avLst/>
            </a:prstGeom>
            <a:noFill/>
          </p:spPr>
          <p:txBody>
            <a:bodyPr wrap="none" lIns="0" tIns="0" rIns="0" bIns="0" rtlCol="0">
              <a:spAutoFit/>
            </a:bodyPr>
            <a:lstStyle/>
            <a:p>
              <a:pPr algn="ctr" defTabSz="932563">
                <a:defRPr/>
              </a:pPr>
              <a:r>
                <a:rPr lang="en-US" sz="816">
                  <a:gradFill>
                    <a:gsLst>
                      <a:gs pos="92920">
                        <a:srgbClr val="0078D4"/>
                      </a:gs>
                      <a:gs pos="79646">
                        <a:srgbClr val="0078D4"/>
                      </a:gs>
                    </a:gsLst>
                    <a:lin ang="5400000" scaled="0"/>
                  </a:gradFill>
                  <a:latin typeface="Segoe UI"/>
                </a:rPr>
                <a:t>Hub virtual network</a:t>
              </a:r>
            </a:p>
          </p:txBody>
        </p:sp>
        <p:sp>
          <p:nvSpPr>
            <p:cNvPr id="73" name="Rectangle 72">
              <a:extLst>
                <a:ext uri="{FF2B5EF4-FFF2-40B4-BE49-F238E27FC236}">
                  <a16:creationId xmlns:a16="http://schemas.microsoft.com/office/drawing/2014/main" id="{0AF1074A-D4C5-47CD-AAF6-3858B04CD0B3}"/>
                </a:ext>
              </a:extLst>
            </p:cNvPr>
            <p:cNvSpPr/>
            <p:nvPr/>
          </p:nvSpPr>
          <p:spPr bwMode="auto">
            <a:xfrm>
              <a:off x="8339444" y="4058805"/>
              <a:ext cx="2182903" cy="1884787"/>
            </a:xfrm>
            <a:prstGeom prst="rect">
              <a:avLst/>
            </a:prstGeom>
            <a:noFill/>
            <a:ln w="19050" cap="flat" cmpd="sng" algn="ctr">
              <a:solidFill>
                <a:schemeClr val="accent1"/>
              </a:solidFill>
              <a:prstDash val="dash"/>
              <a:miter lim="800000"/>
              <a:headEnd type="none" w="med" len="med"/>
              <a:tailEnd type="none" w="med" len="med"/>
            </a:ln>
            <a:effectLst/>
          </p:spPr>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1428" kern="0">
                <a:solidFill>
                  <a:srgbClr val="2F2F2F"/>
                </a:solidFill>
                <a:latin typeface="Segoe UI Semibold" panose="020B0702040204020203" pitchFamily="34" charset="0"/>
                <a:cs typeface="Segoe UI Semibold" panose="020B0702040204020203" pitchFamily="34" charset="0"/>
              </a:endParaRPr>
            </a:p>
          </p:txBody>
        </p:sp>
        <p:cxnSp>
          <p:nvCxnSpPr>
            <p:cNvPr id="75" name="Straight Connector 74">
              <a:extLst>
                <a:ext uri="{FF2B5EF4-FFF2-40B4-BE49-F238E27FC236}">
                  <a16:creationId xmlns:a16="http://schemas.microsoft.com/office/drawing/2014/main" id="{F0D0BF73-BB7A-464C-90F9-ECCCB8E14200}"/>
                </a:ext>
              </a:extLst>
            </p:cNvPr>
            <p:cNvCxnSpPr>
              <a:cxnSpLocks/>
            </p:cNvCxnSpPr>
            <p:nvPr/>
          </p:nvCxnSpPr>
          <p:spPr>
            <a:xfrm>
              <a:off x="3393030" y="3022597"/>
              <a:ext cx="1362327" cy="0"/>
            </a:xfrm>
            <a:prstGeom prst="line">
              <a:avLst/>
            </a:prstGeom>
            <a:ln w="19050">
              <a:solidFill>
                <a:schemeClr val="accent5"/>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89" name="Rectangle 88">
              <a:extLst>
                <a:ext uri="{FF2B5EF4-FFF2-40B4-BE49-F238E27FC236}">
                  <a16:creationId xmlns:a16="http://schemas.microsoft.com/office/drawing/2014/main" id="{258D7AA2-9353-4B83-931C-3E0CAC0758A2}"/>
                </a:ext>
              </a:extLst>
            </p:cNvPr>
            <p:cNvSpPr/>
            <p:nvPr/>
          </p:nvSpPr>
          <p:spPr bwMode="auto">
            <a:xfrm>
              <a:off x="3581401" y="2869413"/>
              <a:ext cx="714788" cy="322359"/>
            </a:xfrm>
            <a:prstGeom prst="rect">
              <a:avLst/>
            </a:prstGeom>
            <a:solidFill>
              <a:srgbClr val="FFFFFF"/>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65" rIns="0" bIns="47565" numCol="1" rtlCol="0" anchor="ctr" anchorCtr="0" compatLnSpc="1">
              <a:prstTxWarp prst="textNoShape">
                <a:avLst/>
              </a:prstTxWarp>
            </a:bodyPr>
            <a:lstStyle/>
            <a:p>
              <a:pPr algn="ctr" defTabSz="951028" fontAlgn="base">
                <a:spcBef>
                  <a:spcPct val="0"/>
                </a:spcBef>
                <a:spcAft>
                  <a:spcPct val="0"/>
                </a:spcAft>
                <a:defRPr/>
              </a:pPr>
              <a:endParaRPr lang="en-US" sz="1632">
                <a:gradFill>
                  <a:gsLst>
                    <a:gs pos="40075">
                      <a:srgbClr val="FFFFFF"/>
                    </a:gs>
                    <a:gs pos="30000">
                      <a:srgbClr val="FFFFFF"/>
                    </a:gs>
                  </a:gsLst>
                  <a:lin ang="5400000" scaled="0"/>
                </a:gradFill>
                <a:latin typeface="Segoe UI"/>
              </a:endParaRPr>
            </a:p>
          </p:txBody>
        </p:sp>
        <p:grpSp>
          <p:nvGrpSpPr>
            <p:cNvPr id="86" name="Group 18">
              <a:extLst>
                <a:ext uri="{FF2B5EF4-FFF2-40B4-BE49-F238E27FC236}">
                  <a16:creationId xmlns:a16="http://schemas.microsoft.com/office/drawing/2014/main" id="{1688E6FC-9449-40D6-A2DE-2769C52B2380}"/>
                </a:ext>
              </a:extLst>
            </p:cNvPr>
            <p:cNvGrpSpPr>
              <a:grpSpLocks noChangeAspect="1"/>
            </p:cNvGrpSpPr>
            <p:nvPr/>
          </p:nvGrpSpPr>
          <p:grpSpPr bwMode="auto">
            <a:xfrm>
              <a:off x="3649195" y="2913056"/>
              <a:ext cx="576528" cy="223844"/>
              <a:chOff x="3161" y="1877"/>
              <a:chExt cx="443" cy="172"/>
            </a:xfrm>
            <a:solidFill>
              <a:schemeClr val="accent1"/>
            </a:solidFill>
          </p:grpSpPr>
          <p:sp>
            <p:nvSpPr>
              <p:cNvPr id="87" name="Oval 19">
                <a:extLst>
                  <a:ext uri="{FF2B5EF4-FFF2-40B4-BE49-F238E27FC236}">
                    <a16:creationId xmlns:a16="http://schemas.microsoft.com/office/drawing/2014/main" id="{35BCE23E-580E-4D55-B93B-D1762A0A9373}"/>
                  </a:ext>
                </a:extLst>
              </p:cNvPr>
              <p:cNvSpPr>
                <a:spLocks noChangeArrowheads="1"/>
              </p:cNvSpPr>
              <p:nvPr/>
            </p:nvSpPr>
            <p:spPr bwMode="auto">
              <a:xfrm>
                <a:off x="3533" y="1877"/>
                <a:ext cx="71" cy="17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88" name="Freeform 20">
                <a:extLst>
                  <a:ext uri="{FF2B5EF4-FFF2-40B4-BE49-F238E27FC236}">
                    <a16:creationId xmlns:a16="http://schemas.microsoft.com/office/drawing/2014/main" id="{07E61A4B-A1AC-4CF7-869F-BCC480D39B10}"/>
                  </a:ext>
                </a:extLst>
              </p:cNvPr>
              <p:cNvSpPr>
                <a:spLocks/>
              </p:cNvSpPr>
              <p:nvPr/>
            </p:nvSpPr>
            <p:spPr bwMode="auto">
              <a:xfrm>
                <a:off x="3161" y="1877"/>
                <a:ext cx="391" cy="172"/>
              </a:xfrm>
              <a:custGeom>
                <a:avLst/>
                <a:gdLst>
                  <a:gd name="T0" fmla="*/ 17 w 188"/>
                  <a:gd name="T1" fmla="*/ 0 h 81"/>
                  <a:gd name="T2" fmla="*/ 0 w 188"/>
                  <a:gd name="T3" fmla="*/ 40 h 81"/>
                  <a:gd name="T4" fmla="*/ 17 w 188"/>
                  <a:gd name="T5" fmla="*/ 81 h 81"/>
                  <a:gd name="T6" fmla="*/ 188 w 188"/>
                  <a:gd name="T7" fmla="*/ 81 h 81"/>
                  <a:gd name="T8" fmla="*/ 171 w 188"/>
                  <a:gd name="T9" fmla="*/ 40 h 81"/>
                  <a:gd name="T10" fmla="*/ 188 w 188"/>
                  <a:gd name="T11" fmla="*/ 0 h 81"/>
                  <a:gd name="T12" fmla="*/ 17 w 188"/>
                  <a:gd name="T13" fmla="*/ 0 h 81"/>
                </a:gdLst>
                <a:ahLst/>
                <a:cxnLst>
                  <a:cxn ang="0">
                    <a:pos x="T0" y="T1"/>
                  </a:cxn>
                  <a:cxn ang="0">
                    <a:pos x="T2" y="T3"/>
                  </a:cxn>
                  <a:cxn ang="0">
                    <a:pos x="T4" y="T5"/>
                  </a:cxn>
                  <a:cxn ang="0">
                    <a:pos x="T6" y="T7"/>
                  </a:cxn>
                  <a:cxn ang="0">
                    <a:pos x="T8" y="T9"/>
                  </a:cxn>
                  <a:cxn ang="0">
                    <a:pos x="T10" y="T11"/>
                  </a:cxn>
                  <a:cxn ang="0">
                    <a:pos x="T12" y="T13"/>
                  </a:cxn>
                </a:cxnLst>
                <a:rect l="0" t="0" r="r" b="b"/>
                <a:pathLst>
                  <a:path w="188" h="81">
                    <a:moveTo>
                      <a:pt x="17" y="0"/>
                    </a:moveTo>
                    <a:cubicBezTo>
                      <a:pt x="8" y="0"/>
                      <a:pt x="0" y="18"/>
                      <a:pt x="0" y="40"/>
                    </a:cubicBezTo>
                    <a:cubicBezTo>
                      <a:pt x="0" y="62"/>
                      <a:pt x="8" y="81"/>
                      <a:pt x="17" y="81"/>
                    </a:cubicBezTo>
                    <a:cubicBezTo>
                      <a:pt x="188" y="81"/>
                      <a:pt x="188" y="81"/>
                      <a:pt x="188" y="81"/>
                    </a:cubicBezTo>
                    <a:cubicBezTo>
                      <a:pt x="179" y="81"/>
                      <a:pt x="171" y="62"/>
                      <a:pt x="171" y="40"/>
                    </a:cubicBezTo>
                    <a:cubicBezTo>
                      <a:pt x="171" y="18"/>
                      <a:pt x="179" y="0"/>
                      <a:pt x="188" y="0"/>
                    </a:cubicBezTo>
                    <a:lnTo>
                      <a:pt x="1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grpSp>
        <p:grpSp>
          <p:nvGrpSpPr>
            <p:cNvPr id="94" name="Group 93">
              <a:extLst>
                <a:ext uri="{FF2B5EF4-FFF2-40B4-BE49-F238E27FC236}">
                  <a16:creationId xmlns:a16="http://schemas.microsoft.com/office/drawing/2014/main" id="{9B13B995-53BD-408F-A4FF-2A84ACC27AF1}"/>
                </a:ext>
              </a:extLst>
            </p:cNvPr>
            <p:cNvGrpSpPr/>
            <p:nvPr/>
          </p:nvGrpSpPr>
          <p:grpSpPr>
            <a:xfrm>
              <a:off x="3794889" y="2536538"/>
              <a:ext cx="317990" cy="172541"/>
              <a:chOff x="3232051" y="1565154"/>
              <a:chExt cx="866078" cy="469934"/>
            </a:xfrm>
          </p:grpSpPr>
          <p:sp>
            <p:nvSpPr>
              <p:cNvPr id="90" name="Isosceles Triangle 89">
                <a:extLst>
                  <a:ext uri="{FF2B5EF4-FFF2-40B4-BE49-F238E27FC236}">
                    <a16:creationId xmlns:a16="http://schemas.microsoft.com/office/drawing/2014/main" id="{7C9849AF-5397-4EEC-87DD-DB1906613CEE}"/>
                  </a:ext>
                </a:extLst>
              </p:cNvPr>
              <p:cNvSpPr/>
              <p:nvPr/>
            </p:nvSpPr>
            <p:spPr bwMode="auto">
              <a:xfrm>
                <a:off x="3292414" y="1625783"/>
                <a:ext cx="742152" cy="348676"/>
              </a:xfrm>
              <a:prstGeom prst="triangle">
                <a:avLst/>
              </a:prstGeom>
              <a:noFill/>
              <a:ln w="19050">
                <a:solidFill>
                  <a:schemeClr val="accent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65" rIns="0" bIns="47565" numCol="1" rtlCol="0" anchor="ctr" anchorCtr="0" compatLnSpc="1">
                <a:prstTxWarp prst="textNoShape">
                  <a:avLst/>
                </a:prstTxWarp>
              </a:bodyPr>
              <a:lstStyle/>
              <a:p>
                <a:pPr algn="ctr" defTabSz="951028" fontAlgn="base">
                  <a:spcBef>
                    <a:spcPct val="0"/>
                  </a:spcBef>
                  <a:spcAft>
                    <a:spcPct val="0"/>
                  </a:spcAft>
                  <a:defRPr/>
                </a:pPr>
                <a:endParaRPr lang="en-US" sz="1632">
                  <a:gradFill>
                    <a:gsLst>
                      <a:gs pos="40075">
                        <a:srgbClr val="FFFFFF"/>
                      </a:gs>
                      <a:gs pos="30000">
                        <a:srgbClr val="FFFFFF"/>
                      </a:gs>
                    </a:gsLst>
                    <a:lin ang="5400000" scaled="0"/>
                  </a:gradFill>
                  <a:latin typeface="Segoe UI"/>
                </a:endParaRPr>
              </a:p>
            </p:txBody>
          </p:sp>
          <p:sp>
            <p:nvSpPr>
              <p:cNvPr id="91" name="Oval 90">
                <a:extLst>
                  <a:ext uri="{FF2B5EF4-FFF2-40B4-BE49-F238E27FC236}">
                    <a16:creationId xmlns:a16="http://schemas.microsoft.com/office/drawing/2014/main" id="{AA70F7DA-55AD-4A48-8088-1EE02C5C750F}"/>
                  </a:ext>
                </a:extLst>
              </p:cNvPr>
              <p:cNvSpPr/>
              <p:nvPr/>
            </p:nvSpPr>
            <p:spPr bwMode="auto">
              <a:xfrm>
                <a:off x="3602861" y="1565154"/>
                <a:ext cx="121258" cy="121258"/>
              </a:xfrm>
              <a:prstGeom prst="ellipse">
                <a:avLst/>
              </a:prstGeom>
              <a:solidFill>
                <a:srgbClr val="E6E6E6"/>
              </a:solidFill>
              <a:ln w="19050">
                <a:solidFill>
                  <a:schemeClr val="accent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7565" rIns="0" bIns="47565" numCol="1" spcCol="0" rtlCol="0" fromWordArt="0" anchor="ctr" anchorCtr="0" forceAA="0" compatLnSpc="1">
                <a:prstTxWarp prst="textNoShape">
                  <a:avLst/>
                </a:prstTxWarp>
                <a:noAutofit/>
              </a:bodyPr>
              <a:lstStyle/>
              <a:p>
                <a:pPr algn="ctr" defTabSz="951028" fontAlgn="base">
                  <a:spcBef>
                    <a:spcPct val="0"/>
                  </a:spcBef>
                  <a:spcAft>
                    <a:spcPct val="0"/>
                  </a:spcAft>
                  <a:defRPr/>
                </a:pPr>
                <a:endParaRPr lang="en-US" sz="1632">
                  <a:gradFill>
                    <a:gsLst>
                      <a:gs pos="40075">
                        <a:srgbClr val="FFFFFF"/>
                      </a:gs>
                      <a:gs pos="30000">
                        <a:srgbClr val="FFFFFF"/>
                      </a:gs>
                    </a:gsLst>
                    <a:lin ang="5400000" scaled="0"/>
                  </a:gradFill>
                  <a:latin typeface="Segoe UI"/>
                </a:endParaRPr>
              </a:p>
            </p:txBody>
          </p:sp>
          <p:sp>
            <p:nvSpPr>
              <p:cNvPr id="92" name="Oval 91">
                <a:extLst>
                  <a:ext uri="{FF2B5EF4-FFF2-40B4-BE49-F238E27FC236}">
                    <a16:creationId xmlns:a16="http://schemas.microsoft.com/office/drawing/2014/main" id="{87DAE18E-106C-42A9-9C48-2E7A5ABF2EC9}"/>
                  </a:ext>
                </a:extLst>
              </p:cNvPr>
              <p:cNvSpPr/>
              <p:nvPr/>
            </p:nvSpPr>
            <p:spPr bwMode="auto">
              <a:xfrm>
                <a:off x="3976871" y="1913830"/>
                <a:ext cx="121258" cy="121258"/>
              </a:xfrm>
              <a:prstGeom prst="ellipse">
                <a:avLst/>
              </a:prstGeom>
              <a:solidFill>
                <a:srgbClr val="E6E6E6"/>
              </a:solidFill>
              <a:ln w="19050">
                <a:solidFill>
                  <a:schemeClr val="accent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7565" rIns="0" bIns="47565" numCol="1" spcCol="0" rtlCol="0" fromWordArt="0" anchor="ctr" anchorCtr="0" forceAA="0" compatLnSpc="1">
                <a:prstTxWarp prst="textNoShape">
                  <a:avLst/>
                </a:prstTxWarp>
                <a:noAutofit/>
              </a:bodyPr>
              <a:lstStyle/>
              <a:p>
                <a:pPr algn="ctr" defTabSz="951028" fontAlgn="base">
                  <a:spcBef>
                    <a:spcPct val="0"/>
                  </a:spcBef>
                  <a:spcAft>
                    <a:spcPct val="0"/>
                  </a:spcAft>
                  <a:defRPr/>
                </a:pPr>
                <a:endParaRPr lang="en-US" sz="1632">
                  <a:gradFill>
                    <a:gsLst>
                      <a:gs pos="40075">
                        <a:srgbClr val="FFFFFF"/>
                      </a:gs>
                      <a:gs pos="30000">
                        <a:srgbClr val="FFFFFF"/>
                      </a:gs>
                    </a:gsLst>
                    <a:lin ang="5400000" scaled="0"/>
                  </a:gradFill>
                  <a:latin typeface="Segoe UI"/>
                </a:endParaRPr>
              </a:p>
            </p:txBody>
          </p:sp>
          <p:sp>
            <p:nvSpPr>
              <p:cNvPr id="93" name="Oval 92">
                <a:extLst>
                  <a:ext uri="{FF2B5EF4-FFF2-40B4-BE49-F238E27FC236}">
                    <a16:creationId xmlns:a16="http://schemas.microsoft.com/office/drawing/2014/main" id="{0FF949F2-C8F2-44BF-86B4-00D0C7660135}"/>
                  </a:ext>
                </a:extLst>
              </p:cNvPr>
              <p:cNvSpPr/>
              <p:nvPr/>
            </p:nvSpPr>
            <p:spPr bwMode="auto">
              <a:xfrm>
                <a:off x="3232051" y="1913830"/>
                <a:ext cx="121258" cy="121258"/>
              </a:xfrm>
              <a:prstGeom prst="ellipse">
                <a:avLst/>
              </a:prstGeom>
              <a:solidFill>
                <a:srgbClr val="E6E6E6"/>
              </a:solidFill>
              <a:ln w="19050">
                <a:solidFill>
                  <a:schemeClr val="accent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7565" rIns="0" bIns="47565" numCol="1" spcCol="0" rtlCol="0" fromWordArt="0" anchor="ctr" anchorCtr="0" forceAA="0" compatLnSpc="1">
                <a:prstTxWarp prst="textNoShape">
                  <a:avLst/>
                </a:prstTxWarp>
                <a:noAutofit/>
              </a:bodyPr>
              <a:lstStyle/>
              <a:p>
                <a:pPr algn="ctr" defTabSz="951028" fontAlgn="base">
                  <a:spcBef>
                    <a:spcPct val="0"/>
                  </a:spcBef>
                  <a:spcAft>
                    <a:spcPct val="0"/>
                  </a:spcAft>
                  <a:defRPr/>
                </a:pPr>
                <a:endParaRPr lang="en-US" sz="1632">
                  <a:gradFill>
                    <a:gsLst>
                      <a:gs pos="40075">
                        <a:srgbClr val="FFFFFF"/>
                      </a:gs>
                      <a:gs pos="30000">
                        <a:srgbClr val="FFFFFF"/>
                      </a:gs>
                    </a:gsLst>
                    <a:lin ang="5400000" scaled="0"/>
                  </a:gradFill>
                  <a:latin typeface="Segoe UI"/>
                </a:endParaRPr>
              </a:p>
            </p:txBody>
          </p:sp>
        </p:grpSp>
        <p:sp>
          <p:nvSpPr>
            <p:cNvPr id="95" name="TextBox 94">
              <a:extLst>
                <a:ext uri="{FF2B5EF4-FFF2-40B4-BE49-F238E27FC236}">
                  <a16:creationId xmlns:a16="http://schemas.microsoft.com/office/drawing/2014/main" id="{6CD53C4C-1CCE-479E-A707-50A0A3BFBE2F}"/>
                </a:ext>
              </a:extLst>
            </p:cNvPr>
            <p:cNvSpPr txBox="1"/>
            <p:nvPr/>
          </p:nvSpPr>
          <p:spPr>
            <a:xfrm>
              <a:off x="3681197" y="2743882"/>
              <a:ext cx="537006" cy="109902"/>
            </a:xfrm>
            <a:prstGeom prst="rect">
              <a:avLst/>
            </a:prstGeom>
            <a:noFill/>
          </p:spPr>
          <p:txBody>
            <a:bodyPr wrap="none" lIns="0" tIns="0" rIns="0" bIns="0" rtlCol="0">
              <a:spAutoFit/>
            </a:bodyPr>
            <a:lstStyle/>
            <a:p>
              <a:pPr algn="ctr" defTabSz="932563">
                <a:defRPr/>
              </a:pPr>
              <a:r>
                <a:rPr lang="en-US" sz="714">
                  <a:gradFill>
                    <a:gsLst>
                      <a:gs pos="93805">
                        <a:srgbClr val="0078D4"/>
                      </a:gs>
                      <a:gs pos="79646">
                        <a:srgbClr val="0078D4"/>
                      </a:gs>
                    </a:gsLst>
                    <a:lin ang="5400000" scaled="0"/>
                  </a:gradFill>
                  <a:latin typeface="Segoe UI"/>
                </a:rPr>
                <a:t>ExpressRoute</a:t>
              </a:r>
            </a:p>
          </p:txBody>
        </p:sp>
        <p:grpSp>
          <p:nvGrpSpPr>
            <p:cNvPr id="102" name="Group 101">
              <a:extLst>
                <a:ext uri="{FF2B5EF4-FFF2-40B4-BE49-F238E27FC236}">
                  <a16:creationId xmlns:a16="http://schemas.microsoft.com/office/drawing/2014/main" id="{E12D2355-8591-4CA0-8D62-8A086E31F0A3}"/>
                </a:ext>
              </a:extLst>
            </p:cNvPr>
            <p:cNvGrpSpPr/>
            <p:nvPr/>
          </p:nvGrpSpPr>
          <p:grpSpPr>
            <a:xfrm>
              <a:off x="4817069" y="2888887"/>
              <a:ext cx="291232" cy="291232"/>
              <a:chOff x="-1577340" y="1866900"/>
              <a:chExt cx="1191415" cy="1191415"/>
            </a:xfrm>
          </p:grpSpPr>
          <p:sp>
            <p:nvSpPr>
              <p:cNvPr id="96" name="Oval 95">
                <a:extLst>
                  <a:ext uri="{FF2B5EF4-FFF2-40B4-BE49-F238E27FC236}">
                    <a16:creationId xmlns:a16="http://schemas.microsoft.com/office/drawing/2014/main" id="{222EA2B6-7C6E-426E-A97A-C8D2A67BE3B5}"/>
                  </a:ext>
                </a:extLst>
              </p:cNvPr>
              <p:cNvSpPr/>
              <p:nvPr/>
            </p:nvSpPr>
            <p:spPr bwMode="auto">
              <a:xfrm>
                <a:off x="-1577340" y="1866900"/>
                <a:ext cx="1191415" cy="1191415"/>
              </a:xfrm>
              <a:prstGeom prst="ellipse">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65" rIns="0" bIns="47565" numCol="1" rtlCol="0" anchor="ctr" anchorCtr="0" compatLnSpc="1">
                <a:prstTxWarp prst="textNoShape">
                  <a:avLst/>
                </a:prstTxWarp>
              </a:bodyPr>
              <a:lstStyle/>
              <a:p>
                <a:pPr algn="ctr" defTabSz="951028" fontAlgn="base">
                  <a:spcBef>
                    <a:spcPct val="0"/>
                  </a:spcBef>
                  <a:spcAft>
                    <a:spcPct val="0"/>
                  </a:spcAft>
                  <a:defRPr/>
                </a:pPr>
                <a:endParaRPr lang="en-US" sz="1632">
                  <a:gradFill>
                    <a:gsLst>
                      <a:gs pos="40075">
                        <a:srgbClr val="FFFFFF"/>
                      </a:gs>
                      <a:gs pos="30000">
                        <a:srgbClr val="FFFFFF"/>
                      </a:gs>
                    </a:gsLst>
                    <a:lin ang="5400000" scaled="0"/>
                  </a:gradFill>
                  <a:latin typeface="Segoe UI"/>
                </a:endParaRPr>
              </a:p>
            </p:txBody>
          </p:sp>
          <p:grpSp>
            <p:nvGrpSpPr>
              <p:cNvPr id="101" name="Group 100">
                <a:extLst>
                  <a:ext uri="{FF2B5EF4-FFF2-40B4-BE49-F238E27FC236}">
                    <a16:creationId xmlns:a16="http://schemas.microsoft.com/office/drawing/2014/main" id="{ED861ED2-773B-4FF8-93AB-01722FEEF3AD}"/>
                  </a:ext>
                </a:extLst>
              </p:cNvPr>
              <p:cNvGrpSpPr/>
              <p:nvPr/>
            </p:nvGrpSpPr>
            <p:grpSpPr>
              <a:xfrm>
                <a:off x="-1484020" y="1976406"/>
                <a:ext cx="1004774" cy="972403"/>
                <a:chOff x="-1484258" y="1974303"/>
                <a:chExt cx="1004774" cy="972403"/>
              </a:xfrm>
            </p:grpSpPr>
            <p:sp>
              <p:nvSpPr>
                <p:cNvPr id="97" name="Arrow: Down 96">
                  <a:extLst>
                    <a:ext uri="{FF2B5EF4-FFF2-40B4-BE49-F238E27FC236}">
                      <a16:creationId xmlns:a16="http://schemas.microsoft.com/office/drawing/2014/main" id="{83556D73-0BA3-43FA-B847-EAABF1DEE706}"/>
                    </a:ext>
                  </a:extLst>
                </p:cNvPr>
                <p:cNvSpPr/>
                <p:nvPr/>
              </p:nvSpPr>
              <p:spPr bwMode="auto">
                <a:xfrm>
                  <a:off x="-1119933" y="1974303"/>
                  <a:ext cx="276600" cy="405648"/>
                </a:xfrm>
                <a:prstGeom prst="downArrow">
                  <a:avLst/>
                </a:prstGeom>
                <a:solidFill>
                  <a:srgbClr val="E6E6E6"/>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65" rIns="0" bIns="47565" numCol="1" rtlCol="0" anchor="ctr" anchorCtr="0" compatLnSpc="1">
                  <a:prstTxWarp prst="textNoShape">
                    <a:avLst/>
                  </a:prstTxWarp>
                </a:bodyPr>
                <a:lstStyle/>
                <a:p>
                  <a:pPr algn="ctr" defTabSz="951028" fontAlgn="base">
                    <a:spcBef>
                      <a:spcPct val="0"/>
                    </a:spcBef>
                    <a:spcAft>
                      <a:spcPct val="0"/>
                    </a:spcAft>
                    <a:defRPr/>
                  </a:pPr>
                  <a:endParaRPr lang="en-US" sz="1632">
                    <a:gradFill>
                      <a:gsLst>
                        <a:gs pos="40075">
                          <a:srgbClr val="FFFFFF"/>
                        </a:gs>
                        <a:gs pos="30000">
                          <a:srgbClr val="FFFFFF"/>
                        </a:gs>
                      </a:gsLst>
                      <a:lin ang="5400000" scaled="0"/>
                    </a:gradFill>
                    <a:latin typeface="Segoe UI"/>
                  </a:endParaRPr>
                </a:p>
              </p:txBody>
            </p:sp>
            <p:sp>
              <p:nvSpPr>
                <p:cNvPr id="98" name="Arrow: Down 97">
                  <a:extLst>
                    <a:ext uri="{FF2B5EF4-FFF2-40B4-BE49-F238E27FC236}">
                      <a16:creationId xmlns:a16="http://schemas.microsoft.com/office/drawing/2014/main" id="{48919442-77C2-4E77-8399-92D063846136}"/>
                    </a:ext>
                  </a:extLst>
                </p:cNvPr>
                <p:cNvSpPr/>
                <p:nvPr/>
              </p:nvSpPr>
              <p:spPr bwMode="auto">
                <a:xfrm rot="5400000">
                  <a:off x="-1419734" y="2259783"/>
                  <a:ext cx="276600" cy="405648"/>
                </a:xfrm>
                <a:prstGeom prst="downArrow">
                  <a:avLst/>
                </a:prstGeom>
                <a:solidFill>
                  <a:srgbClr val="E6E6E6"/>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65" rIns="0" bIns="47565" numCol="1" rtlCol="0" anchor="ctr" anchorCtr="0" compatLnSpc="1">
                  <a:prstTxWarp prst="textNoShape">
                    <a:avLst/>
                  </a:prstTxWarp>
                </a:bodyPr>
                <a:lstStyle/>
                <a:p>
                  <a:pPr algn="ctr" defTabSz="951028" fontAlgn="base">
                    <a:spcBef>
                      <a:spcPct val="0"/>
                    </a:spcBef>
                    <a:spcAft>
                      <a:spcPct val="0"/>
                    </a:spcAft>
                    <a:defRPr/>
                  </a:pPr>
                  <a:endParaRPr lang="en-US" sz="1632">
                    <a:gradFill>
                      <a:gsLst>
                        <a:gs pos="40075">
                          <a:srgbClr val="FFFFFF"/>
                        </a:gs>
                        <a:gs pos="30000">
                          <a:srgbClr val="FFFFFF"/>
                        </a:gs>
                      </a:gsLst>
                      <a:lin ang="5400000" scaled="0"/>
                    </a:gradFill>
                    <a:latin typeface="Segoe UI"/>
                  </a:endParaRPr>
                </a:p>
              </p:txBody>
            </p:sp>
            <p:sp>
              <p:nvSpPr>
                <p:cNvPr id="99" name="Arrow: Down 98">
                  <a:extLst>
                    <a:ext uri="{FF2B5EF4-FFF2-40B4-BE49-F238E27FC236}">
                      <a16:creationId xmlns:a16="http://schemas.microsoft.com/office/drawing/2014/main" id="{80C4481A-4B12-4982-833F-F20EB8375635}"/>
                    </a:ext>
                  </a:extLst>
                </p:cNvPr>
                <p:cNvSpPr/>
                <p:nvPr/>
              </p:nvSpPr>
              <p:spPr bwMode="auto">
                <a:xfrm rot="10800000">
                  <a:off x="-1119933" y="2541058"/>
                  <a:ext cx="276600" cy="405648"/>
                </a:xfrm>
                <a:prstGeom prst="downArrow">
                  <a:avLst/>
                </a:prstGeom>
                <a:solidFill>
                  <a:srgbClr val="E6E6E6"/>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65" rIns="0" bIns="47565" numCol="1" rtlCol="0" anchor="ctr" anchorCtr="0" compatLnSpc="1">
                  <a:prstTxWarp prst="textNoShape">
                    <a:avLst/>
                  </a:prstTxWarp>
                </a:bodyPr>
                <a:lstStyle/>
                <a:p>
                  <a:pPr algn="ctr" defTabSz="951028" fontAlgn="base">
                    <a:spcBef>
                      <a:spcPct val="0"/>
                    </a:spcBef>
                    <a:spcAft>
                      <a:spcPct val="0"/>
                    </a:spcAft>
                    <a:defRPr/>
                  </a:pPr>
                  <a:endParaRPr lang="en-US" sz="1632">
                    <a:gradFill>
                      <a:gsLst>
                        <a:gs pos="40075">
                          <a:srgbClr val="FFFFFF"/>
                        </a:gs>
                        <a:gs pos="30000">
                          <a:srgbClr val="FFFFFF"/>
                        </a:gs>
                      </a:gsLst>
                      <a:lin ang="5400000" scaled="0"/>
                    </a:gradFill>
                    <a:latin typeface="Segoe UI"/>
                  </a:endParaRPr>
                </a:p>
              </p:txBody>
            </p:sp>
            <p:sp>
              <p:nvSpPr>
                <p:cNvPr id="100" name="Arrow: Down 99">
                  <a:extLst>
                    <a:ext uri="{FF2B5EF4-FFF2-40B4-BE49-F238E27FC236}">
                      <a16:creationId xmlns:a16="http://schemas.microsoft.com/office/drawing/2014/main" id="{FD4B281C-C5EF-4DF1-A22B-33BB67A4023E}"/>
                    </a:ext>
                  </a:extLst>
                </p:cNvPr>
                <p:cNvSpPr/>
                <p:nvPr/>
              </p:nvSpPr>
              <p:spPr bwMode="auto">
                <a:xfrm rot="16200000">
                  <a:off x="-820608" y="2259783"/>
                  <a:ext cx="276600" cy="405648"/>
                </a:xfrm>
                <a:prstGeom prst="downArrow">
                  <a:avLst/>
                </a:prstGeom>
                <a:solidFill>
                  <a:srgbClr val="E6E6E6"/>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65" rIns="0" bIns="47565" numCol="1" rtlCol="0" anchor="ctr" anchorCtr="0" compatLnSpc="1">
                  <a:prstTxWarp prst="textNoShape">
                    <a:avLst/>
                  </a:prstTxWarp>
                </a:bodyPr>
                <a:lstStyle/>
                <a:p>
                  <a:pPr algn="ctr" defTabSz="951028" fontAlgn="base">
                    <a:spcBef>
                      <a:spcPct val="0"/>
                    </a:spcBef>
                    <a:spcAft>
                      <a:spcPct val="0"/>
                    </a:spcAft>
                    <a:defRPr/>
                  </a:pPr>
                  <a:endParaRPr lang="en-US" sz="1632">
                    <a:gradFill>
                      <a:gsLst>
                        <a:gs pos="40075">
                          <a:srgbClr val="FFFFFF"/>
                        </a:gs>
                        <a:gs pos="30000">
                          <a:srgbClr val="FFFFFF"/>
                        </a:gs>
                      </a:gsLst>
                      <a:lin ang="5400000" scaled="0"/>
                    </a:gradFill>
                    <a:latin typeface="Segoe UI"/>
                  </a:endParaRPr>
                </a:p>
              </p:txBody>
            </p:sp>
          </p:grpSp>
        </p:grpSp>
        <p:sp>
          <p:nvSpPr>
            <p:cNvPr id="103" name="TextBox 102">
              <a:extLst>
                <a:ext uri="{FF2B5EF4-FFF2-40B4-BE49-F238E27FC236}">
                  <a16:creationId xmlns:a16="http://schemas.microsoft.com/office/drawing/2014/main" id="{84227DF0-E203-4BA4-B6DA-7F2126C363EB}"/>
                </a:ext>
              </a:extLst>
            </p:cNvPr>
            <p:cNvSpPr txBox="1"/>
            <p:nvPr/>
          </p:nvSpPr>
          <p:spPr>
            <a:xfrm>
              <a:off x="4727045" y="3251698"/>
              <a:ext cx="471284" cy="109902"/>
            </a:xfrm>
            <a:prstGeom prst="rect">
              <a:avLst/>
            </a:prstGeom>
            <a:noFill/>
          </p:spPr>
          <p:txBody>
            <a:bodyPr wrap="none" lIns="0" tIns="0" rIns="0" bIns="0" rtlCol="0">
              <a:spAutoFit/>
            </a:bodyPr>
            <a:lstStyle/>
            <a:p>
              <a:pPr algn="ctr" defTabSz="932563">
                <a:defRPr/>
              </a:pPr>
              <a:r>
                <a:rPr lang="en-US" sz="714">
                  <a:gradFill>
                    <a:gsLst>
                      <a:gs pos="93805">
                        <a:srgbClr val="0078D4"/>
                      </a:gs>
                      <a:gs pos="79646">
                        <a:srgbClr val="0078D4"/>
                      </a:gs>
                    </a:gsLst>
                    <a:lin ang="5400000" scaled="0"/>
                  </a:gradFill>
                  <a:latin typeface="Segoe UI"/>
                </a:rPr>
                <a:t>ER Gateway</a:t>
              </a:r>
            </a:p>
          </p:txBody>
        </p:sp>
        <p:grpSp>
          <p:nvGrpSpPr>
            <p:cNvPr id="168" name="Group 23">
              <a:extLst>
                <a:ext uri="{FF2B5EF4-FFF2-40B4-BE49-F238E27FC236}">
                  <a16:creationId xmlns:a16="http://schemas.microsoft.com/office/drawing/2014/main" id="{68305D49-5600-4C95-8AA1-BC978FF0CE48}"/>
                </a:ext>
              </a:extLst>
            </p:cNvPr>
            <p:cNvGrpSpPr>
              <a:grpSpLocks noChangeAspect="1"/>
            </p:cNvGrpSpPr>
            <p:nvPr/>
          </p:nvGrpSpPr>
          <p:grpSpPr bwMode="auto">
            <a:xfrm>
              <a:off x="5428119" y="1933448"/>
              <a:ext cx="312670" cy="342928"/>
              <a:chOff x="2150" y="3010"/>
              <a:chExt cx="310" cy="340"/>
            </a:xfrm>
          </p:grpSpPr>
          <p:sp>
            <p:nvSpPr>
              <p:cNvPr id="170" name="Freeform 24">
                <a:extLst>
                  <a:ext uri="{FF2B5EF4-FFF2-40B4-BE49-F238E27FC236}">
                    <a16:creationId xmlns:a16="http://schemas.microsoft.com/office/drawing/2014/main" id="{ABC2D0AE-2061-4759-BDE0-BE2F54064C30}"/>
                  </a:ext>
                </a:extLst>
              </p:cNvPr>
              <p:cNvSpPr>
                <a:spLocks/>
              </p:cNvSpPr>
              <p:nvPr/>
            </p:nvSpPr>
            <p:spPr bwMode="auto">
              <a:xfrm>
                <a:off x="2150" y="3010"/>
                <a:ext cx="310" cy="340"/>
              </a:xfrm>
              <a:custGeom>
                <a:avLst/>
                <a:gdLst>
                  <a:gd name="T0" fmla="*/ 74 w 148"/>
                  <a:gd name="T1" fmla="*/ 0 h 163"/>
                  <a:gd name="T2" fmla="*/ 148 w 148"/>
                  <a:gd name="T3" fmla="*/ 26 h 163"/>
                  <a:gd name="T4" fmla="*/ 148 w 148"/>
                  <a:gd name="T5" fmla="*/ 99 h 163"/>
                  <a:gd name="T6" fmla="*/ 74 w 148"/>
                  <a:gd name="T7" fmla="*/ 163 h 163"/>
                  <a:gd name="T8" fmla="*/ 0 w 148"/>
                  <a:gd name="T9" fmla="*/ 99 h 163"/>
                  <a:gd name="T10" fmla="*/ 0 w 148"/>
                  <a:gd name="T11" fmla="*/ 26 h 163"/>
                  <a:gd name="T12" fmla="*/ 74 w 148"/>
                  <a:gd name="T13" fmla="*/ 0 h 163"/>
                </a:gdLst>
                <a:ahLst/>
                <a:cxnLst>
                  <a:cxn ang="0">
                    <a:pos x="T0" y="T1"/>
                  </a:cxn>
                  <a:cxn ang="0">
                    <a:pos x="T2" y="T3"/>
                  </a:cxn>
                  <a:cxn ang="0">
                    <a:pos x="T4" y="T5"/>
                  </a:cxn>
                  <a:cxn ang="0">
                    <a:pos x="T6" y="T7"/>
                  </a:cxn>
                  <a:cxn ang="0">
                    <a:pos x="T8" y="T9"/>
                  </a:cxn>
                  <a:cxn ang="0">
                    <a:pos x="T10" y="T11"/>
                  </a:cxn>
                  <a:cxn ang="0">
                    <a:pos x="T12" y="T13"/>
                  </a:cxn>
                </a:cxnLst>
                <a:rect l="0" t="0" r="r" b="b"/>
                <a:pathLst>
                  <a:path w="148" h="163">
                    <a:moveTo>
                      <a:pt x="74" y="0"/>
                    </a:moveTo>
                    <a:cubicBezTo>
                      <a:pt x="74" y="0"/>
                      <a:pt x="99" y="26"/>
                      <a:pt x="148" y="26"/>
                    </a:cubicBezTo>
                    <a:cubicBezTo>
                      <a:pt x="148" y="99"/>
                      <a:pt x="148" y="99"/>
                      <a:pt x="148" y="99"/>
                    </a:cubicBezTo>
                    <a:cubicBezTo>
                      <a:pt x="148" y="132"/>
                      <a:pt x="74" y="163"/>
                      <a:pt x="74" y="163"/>
                    </a:cubicBezTo>
                    <a:cubicBezTo>
                      <a:pt x="74" y="163"/>
                      <a:pt x="0" y="132"/>
                      <a:pt x="0" y="99"/>
                    </a:cubicBezTo>
                    <a:cubicBezTo>
                      <a:pt x="0" y="26"/>
                      <a:pt x="0" y="26"/>
                      <a:pt x="0" y="26"/>
                    </a:cubicBezTo>
                    <a:cubicBezTo>
                      <a:pt x="49" y="26"/>
                      <a:pt x="74" y="0"/>
                      <a:pt x="74" y="0"/>
                    </a:cubicBezTo>
                    <a:close/>
                  </a:path>
                </a:pathLst>
              </a:custGeom>
              <a:noFill/>
              <a:ln w="19050" cap="flat">
                <a:solidFill>
                  <a:srgbClr val="107C1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171" name="Freeform 25">
                <a:extLst>
                  <a:ext uri="{FF2B5EF4-FFF2-40B4-BE49-F238E27FC236}">
                    <a16:creationId xmlns:a16="http://schemas.microsoft.com/office/drawing/2014/main" id="{14E9B35C-9DD5-495B-9E2F-921931F0398F}"/>
                  </a:ext>
                </a:extLst>
              </p:cNvPr>
              <p:cNvSpPr>
                <a:spLocks noEditPoints="1"/>
              </p:cNvSpPr>
              <p:nvPr/>
            </p:nvSpPr>
            <p:spPr bwMode="auto">
              <a:xfrm>
                <a:off x="2240" y="3106"/>
                <a:ext cx="130" cy="210"/>
              </a:xfrm>
              <a:custGeom>
                <a:avLst/>
                <a:gdLst>
                  <a:gd name="T0" fmla="*/ 0 w 130"/>
                  <a:gd name="T1" fmla="*/ 210 h 210"/>
                  <a:gd name="T2" fmla="*/ 0 w 130"/>
                  <a:gd name="T3" fmla="*/ 0 h 210"/>
                  <a:gd name="T4" fmla="*/ 130 w 130"/>
                  <a:gd name="T5" fmla="*/ 0 h 210"/>
                  <a:gd name="T6" fmla="*/ 130 w 130"/>
                  <a:gd name="T7" fmla="*/ 114 h 210"/>
                  <a:gd name="T8" fmla="*/ 130 w 130"/>
                  <a:gd name="T9" fmla="*/ 114 h 210"/>
                  <a:gd name="T10" fmla="*/ 130 w 130"/>
                  <a:gd name="T11" fmla="*/ 210 h 210"/>
                  <a:gd name="T12" fmla="*/ 27 w 130"/>
                  <a:gd name="T13" fmla="*/ 39 h 210"/>
                  <a:gd name="T14" fmla="*/ 103 w 130"/>
                  <a:gd name="T15" fmla="*/ 39 h 210"/>
                  <a:gd name="T16" fmla="*/ 27 w 130"/>
                  <a:gd name="T17" fmla="*/ 166 h 210"/>
                  <a:gd name="T18" fmla="*/ 103 w 130"/>
                  <a:gd name="T19" fmla="*/ 166 h 210"/>
                  <a:gd name="T20" fmla="*/ 27 w 130"/>
                  <a:gd name="T21" fmla="*/ 202 h 210"/>
                  <a:gd name="T22" fmla="*/ 103 w 130"/>
                  <a:gd name="T23" fmla="*/ 202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0" h="210">
                    <a:moveTo>
                      <a:pt x="0" y="210"/>
                    </a:moveTo>
                    <a:lnTo>
                      <a:pt x="0" y="0"/>
                    </a:lnTo>
                    <a:lnTo>
                      <a:pt x="130" y="0"/>
                    </a:lnTo>
                    <a:lnTo>
                      <a:pt x="130" y="114"/>
                    </a:lnTo>
                    <a:moveTo>
                      <a:pt x="130" y="114"/>
                    </a:moveTo>
                    <a:lnTo>
                      <a:pt x="130" y="210"/>
                    </a:lnTo>
                    <a:moveTo>
                      <a:pt x="27" y="39"/>
                    </a:moveTo>
                    <a:lnTo>
                      <a:pt x="103" y="39"/>
                    </a:lnTo>
                    <a:moveTo>
                      <a:pt x="27" y="166"/>
                    </a:moveTo>
                    <a:lnTo>
                      <a:pt x="103" y="166"/>
                    </a:lnTo>
                    <a:moveTo>
                      <a:pt x="27" y="202"/>
                    </a:moveTo>
                    <a:lnTo>
                      <a:pt x="103" y="202"/>
                    </a:lnTo>
                  </a:path>
                </a:pathLst>
              </a:custGeom>
              <a:noFill/>
              <a:ln w="19050" cap="flat">
                <a:solidFill>
                  <a:srgbClr val="107C1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grpSp>
        <p:grpSp>
          <p:nvGrpSpPr>
            <p:cNvPr id="172" name="Group 23">
              <a:extLst>
                <a:ext uri="{FF2B5EF4-FFF2-40B4-BE49-F238E27FC236}">
                  <a16:creationId xmlns:a16="http://schemas.microsoft.com/office/drawing/2014/main" id="{D764B3CC-8D04-48EA-8884-61F94A80AE1D}"/>
                </a:ext>
              </a:extLst>
            </p:cNvPr>
            <p:cNvGrpSpPr>
              <a:grpSpLocks noChangeAspect="1"/>
            </p:cNvGrpSpPr>
            <p:nvPr/>
          </p:nvGrpSpPr>
          <p:grpSpPr bwMode="auto">
            <a:xfrm>
              <a:off x="6508795" y="1933448"/>
              <a:ext cx="312670" cy="342928"/>
              <a:chOff x="2150" y="3010"/>
              <a:chExt cx="310" cy="340"/>
            </a:xfrm>
          </p:grpSpPr>
          <p:sp>
            <p:nvSpPr>
              <p:cNvPr id="173" name="Freeform 24">
                <a:extLst>
                  <a:ext uri="{FF2B5EF4-FFF2-40B4-BE49-F238E27FC236}">
                    <a16:creationId xmlns:a16="http://schemas.microsoft.com/office/drawing/2014/main" id="{9BA2BE8F-302E-482B-BA4D-7B8880700419}"/>
                  </a:ext>
                </a:extLst>
              </p:cNvPr>
              <p:cNvSpPr>
                <a:spLocks/>
              </p:cNvSpPr>
              <p:nvPr/>
            </p:nvSpPr>
            <p:spPr bwMode="auto">
              <a:xfrm>
                <a:off x="2150" y="3010"/>
                <a:ext cx="310" cy="340"/>
              </a:xfrm>
              <a:custGeom>
                <a:avLst/>
                <a:gdLst>
                  <a:gd name="T0" fmla="*/ 74 w 148"/>
                  <a:gd name="T1" fmla="*/ 0 h 163"/>
                  <a:gd name="T2" fmla="*/ 148 w 148"/>
                  <a:gd name="T3" fmla="*/ 26 h 163"/>
                  <a:gd name="T4" fmla="*/ 148 w 148"/>
                  <a:gd name="T5" fmla="*/ 99 h 163"/>
                  <a:gd name="T6" fmla="*/ 74 w 148"/>
                  <a:gd name="T7" fmla="*/ 163 h 163"/>
                  <a:gd name="T8" fmla="*/ 0 w 148"/>
                  <a:gd name="T9" fmla="*/ 99 h 163"/>
                  <a:gd name="T10" fmla="*/ 0 w 148"/>
                  <a:gd name="T11" fmla="*/ 26 h 163"/>
                  <a:gd name="T12" fmla="*/ 74 w 148"/>
                  <a:gd name="T13" fmla="*/ 0 h 163"/>
                </a:gdLst>
                <a:ahLst/>
                <a:cxnLst>
                  <a:cxn ang="0">
                    <a:pos x="T0" y="T1"/>
                  </a:cxn>
                  <a:cxn ang="0">
                    <a:pos x="T2" y="T3"/>
                  </a:cxn>
                  <a:cxn ang="0">
                    <a:pos x="T4" y="T5"/>
                  </a:cxn>
                  <a:cxn ang="0">
                    <a:pos x="T6" y="T7"/>
                  </a:cxn>
                  <a:cxn ang="0">
                    <a:pos x="T8" y="T9"/>
                  </a:cxn>
                  <a:cxn ang="0">
                    <a:pos x="T10" y="T11"/>
                  </a:cxn>
                  <a:cxn ang="0">
                    <a:pos x="T12" y="T13"/>
                  </a:cxn>
                </a:cxnLst>
                <a:rect l="0" t="0" r="r" b="b"/>
                <a:pathLst>
                  <a:path w="148" h="163">
                    <a:moveTo>
                      <a:pt x="74" y="0"/>
                    </a:moveTo>
                    <a:cubicBezTo>
                      <a:pt x="74" y="0"/>
                      <a:pt x="99" y="26"/>
                      <a:pt x="148" y="26"/>
                    </a:cubicBezTo>
                    <a:cubicBezTo>
                      <a:pt x="148" y="99"/>
                      <a:pt x="148" y="99"/>
                      <a:pt x="148" y="99"/>
                    </a:cubicBezTo>
                    <a:cubicBezTo>
                      <a:pt x="148" y="132"/>
                      <a:pt x="74" y="163"/>
                      <a:pt x="74" y="163"/>
                    </a:cubicBezTo>
                    <a:cubicBezTo>
                      <a:pt x="74" y="163"/>
                      <a:pt x="0" y="132"/>
                      <a:pt x="0" y="99"/>
                    </a:cubicBezTo>
                    <a:cubicBezTo>
                      <a:pt x="0" y="26"/>
                      <a:pt x="0" y="26"/>
                      <a:pt x="0" y="26"/>
                    </a:cubicBezTo>
                    <a:cubicBezTo>
                      <a:pt x="49" y="26"/>
                      <a:pt x="74" y="0"/>
                      <a:pt x="74" y="0"/>
                    </a:cubicBezTo>
                    <a:close/>
                  </a:path>
                </a:pathLst>
              </a:custGeom>
              <a:noFill/>
              <a:ln w="19050" cap="flat">
                <a:solidFill>
                  <a:srgbClr val="107C1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174" name="Freeform 25">
                <a:extLst>
                  <a:ext uri="{FF2B5EF4-FFF2-40B4-BE49-F238E27FC236}">
                    <a16:creationId xmlns:a16="http://schemas.microsoft.com/office/drawing/2014/main" id="{19AC9A17-3C8F-43CA-9ED8-DBAC29769A4B}"/>
                  </a:ext>
                </a:extLst>
              </p:cNvPr>
              <p:cNvSpPr>
                <a:spLocks noEditPoints="1"/>
              </p:cNvSpPr>
              <p:nvPr/>
            </p:nvSpPr>
            <p:spPr bwMode="auto">
              <a:xfrm>
                <a:off x="2240" y="3106"/>
                <a:ext cx="130" cy="210"/>
              </a:xfrm>
              <a:custGeom>
                <a:avLst/>
                <a:gdLst>
                  <a:gd name="T0" fmla="*/ 0 w 130"/>
                  <a:gd name="T1" fmla="*/ 210 h 210"/>
                  <a:gd name="T2" fmla="*/ 0 w 130"/>
                  <a:gd name="T3" fmla="*/ 0 h 210"/>
                  <a:gd name="T4" fmla="*/ 130 w 130"/>
                  <a:gd name="T5" fmla="*/ 0 h 210"/>
                  <a:gd name="T6" fmla="*/ 130 w 130"/>
                  <a:gd name="T7" fmla="*/ 114 h 210"/>
                  <a:gd name="T8" fmla="*/ 130 w 130"/>
                  <a:gd name="T9" fmla="*/ 114 h 210"/>
                  <a:gd name="T10" fmla="*/ 130 w 130"/>
                  <a:gd name="T11" fmla="*/ 210 h 210"/>
                  <a:gd name="T12" fmla="*/ 27 w 130"/>
                  <a:gd name="T13" fmla="*/ 39 h 210"/>
                  <a:gd name="T14" fmla="*/ 103 w 130"/>
                  <a:gd name="T15" fmla="*/ 39 h 210"/>
                  <a:gd name="T16" fmla="*/ 27 w 130"/>
                  <a:gd name="T17" fmla="*/ 166 h 210"/>
                  <a:gd name="T18" fmla="*/ 103 w 130"/>
                  <a:gd name="T19" fmla="*/ 166 h 210"/>
                  <a:gd name="T20" fmla="*/ 27 w 130"/>
                  <a:gd name="T21" fmla="*/ 202 h 210"/>
                  <a:gd name="T22" fmla="*/ 103 w 130"/>
                  <a:gd name="T23" fmla="*/ 202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0" h="210">
                    <a:moveTo>
                      <a:pt x="0" y="210"/>
                    </a:moveTo>
                    <a:lnTo>
                      <a:pt x="0" y="0"/>
                    </a:lnTo>
                    <a:lnTo>
                      <a:pt x="130" y="0"/>
                    </a:lnTo>
                    <a:lnTo>
                      <a:pt x="130" y="114"/>
                    </a:lnTo>
                    <a:moveTo>
                      <a:pt x="130" y="114"/>
                    </a:moveTo>
                    <a:lnTo>
                      <a:pt x="130" y="210"/>
                    </a:lnTo>
                    <a:moveTo>
                      <a:pt x="27" y="39"/>
                    </a:moveTo>
                    <a:lnTo>
                      <a:pt x="103" y="39"/>
                    </a:lnTo>
                    <a:moveTo>
                      <a:pt x="27" y="166"/>
                    </a:moveTo>
                    <a:lnTo>
                      <a:pt x="103" y="166"/>
                    </a:lnTo>
                    <a:moveTo>
                      <a:pt x="27" y="202"/>
                    </a:moveTo>
                    <a:lnTo>
                      <a:pt x="103" y="202"/>
                    </a:lnTo>
                  </a:path>
                </a:pathLst>
              </a:custGeom>
              <a:noFill/>
              <a:ln w="19050" cap="flat">
                <a:solidFill>
                  <a:srgbClr val="107C1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grpSp>
        <p:sp>
          <p:nvSpPr>
            <p:cNvPr id="175" name="TextBox 174">
              <a:extLst>
                <a:ext uri="{FF2B5EF4-FFF2-40B4-BE49-F238E27FC236}">
                  <a16:creationId xmlns:a16="http://schemas.microsoft.com/office/drawing/2014/main" id="{D5B084A7-2C49-4ABC-8EC4-D29BDF0EA0B5}"/>
                </a:ext>
              </a:extLst>
            </p:cNvPr>
            <p:cNvSpPr txBox="1"/>
            <p:nvPr/>
          </p:nvSpPr>
          <p:spPr>
            <a:xfrm>
              <a:off x="5377667" y="1695570"/>
              <a:ext cx="413575" cy="219804"/>
            </a:xfrm>
            <a:prstGeom prst="rect">
              <a:avLst/>
            </a:prstGeom>
            <a:noFill/>
          </p:spPr>
          <p:txBody>
            <a:bodyPr wrap="none" lIns="0" tIns="0" rIns="0" bIns="0" rtlCol="0">
              <a:spAutoFit/>
            </a:bodyPr>
            <a:lstStyle>
              <a:defPPr>
                <a:defRPr lang="en-US"/>
              </a:defPPr>
              <a:lvl1pPr algn="ctr">
                <a:defRPr sz="700">
                  <a:gradFill>
                    <a:gsLst>
                      <a:gs pos="2917">
                        <a:schemeClr val="tx1"/>
                      </a:gs>
                      <a:gs pos="30000">
                        <a:schemeClr val="tx1"/>
                      </a:gs>
                    </a:gsLst>
                    <a:lin ang="5400000" scaled="0"/>
                  </a:gradFill>
                </a:defRPr>
              </a:lvl1pPr>
            </a:lstStyle>
            <a:p>
              <a:pPr defTabSz="932563">
                <a:defRPr/>
              </a:pPr>
              <a:r>
                <a:rPr lang="en-US" sz="714">
                  <a:gradFill>
                    <a:gsLst>
                      <a:gs pos="2917">
                        <a:srgbClr val="1A1A1A"/>
                      </a:gs>
                      <a:gs pos="30000">
                        <a:srgbClr val="1A1A1A"/>
                      </a:gs>
                    </a:gsLst>
                    <a:lin ang="5400000" scaled="0"/>
                  </a:gradFill>
                  <a:latin typeface="Segoe UI"/>
                </a:rPr>
                <a:t>DDOS</a:t>
              </a:r>
              <a:br>
                <a:rPr lang="en-US" sz="714">
                  <a:gradFill>
                    <a:gsLst>
                      <a:gs pos="2917">
                        <a:srgbClr val="1A1A1A"/>
                      </a:gs>
                      <a:gs pos="30000">
                        <a:srgbClr val="1A1A1A"/>
                      </a:gs>
                    </a:gsLst>
                    <a:lin ang="5400000" scaled="0"/>
                  </a:gradFill>
                  <a:latin typeface="Segoe UI"/>
                </a:rPr>
              </a:br>
              <a:r>
                <a:rPr lang="en-US" sz="714">
                  <a:gradFill>
                    <a:gsLst>
                      <a:gs pos="2917">
                        <a:srgbClr val="1A1A1A"/>
                      </a:gs>
                      <a:gs pos="30000">
                        <a:srgbClr val="1A1A1A"/>
                      </a:gs>
                    </a:gsLst>
                    <a:lin ang="5400000" scaled="0"/>
                  </a:gradFill>
                  <a:latin typeface="Segoe UI"/>
                </a:rPr>
                <a:t>Protection</a:t>
              </a:r>
            </a:p>
          </p:txBody>
        </p:sp>
        <p:sp>
          <p:nvSpPr>
            <p:cNvPr id="176" name="TextBox 175">
              <a:extLst>
                <a:ext uri="{FF2B5EF4-FFF2-40B4-BE49-F238E27FC236}">
                  <a16:creationId xmlns:a16="http://schemas.microsoft.com/office/drawing/2014/main" id="{E5FA791C-3A20-4F5A-8837-A23B29108B59}"/>
                </a:ext>
              </a:extLst>
            </p:cNvPr>
            <p:cNvSpPr txBox="1"/>
            <p:nvPr/>
          </p:nvSpPr>
          <p:spPr>
            <a:xfrm>
              <a:off x="6456790" y="1695570"/>
              <a:ext cx="413575" cy="219804"/>
            </a:xfrm>
            <a:prstGeom prst="rect">
              <a:avLst/>
            </a:prstGeom>
            <a:noFill/>
          </p:spPr>
          <p:txBody>
            <a:bodyPr wrap="none" lIns="0" tIns="0" rIns="0" bIns="0" rtlCol="0">
              <a:spAutoFit/>
            </a:bodyPr>
            <a:lstStyle/>
            <a:p>
              <a:pPr algn="ctr" defTabSz="932563">
                <a:defRPr/>
              </a:pPr>
              <a:r>
                <a:rPr lang="en-US" sz="714">
                  <a:gradFill>
                    <a:gsLst>
                      <a:gs pos="2917">
                        <a:srgbClr val="1A1A1A"/>
                      </a:gs>
                      <a:gs pos="30000">
                        <a:srgbClr val="1A1A1A"/>
                      </a:gs>
                    </a:gsLst>
                    <a:lin ang="5400000" scaled="0"/>
                  </a:gradFill>
                  <a:latin typeface="Segoe UI"/>
                </a:rPr>
                <a:t>DDOS</a:t>
              </a:r>
              <a:br>
                <a:rPr lang="en-US" sz="714">
                  <a:gradFill>
                    <a:gsLst>
                      <a:gs pos="2917">
                        <a:srgbClr val="1A1A1A"/>
                      </a:gs>
                      <a:gs pos="30000">
                        <a:srgbClr val="1A1A1A"/>
                      </a:gs>
                    </a:gsLst>
                    <a:lin ang="5400000" scaled="0"/>
                  </a:gradFill>
                  <a:latin typeface="Segoe UI"/>
                </a:rPr>
              </a:br>
              <a:r>
                <a:rPr lang="en-US" sz="714">
                  <a:gradFill>
                    <a:gsLst>
                      <a:gs pos="2917">
                        <a:srgbClr val="1A1A1A"/>
                      </a:gs>
                      <a:gs pos="30000">
                        <a:srgbClr val="1A1A1A"/>
                      </a:gs>
                    </a:gsLst>
                    <a:lin ang="5400000" scaled="0"/>
                  </a:gradFill>
                  <a:latin typeface="Segoe UI"/>
                </a:rPr>
                <a:t>Protection</a:t>
              </a:r>
            </a:p>
          </p:txBody>
        </p:sp>
        <p:cxnSp>
          <p:nvCxnSpPr>
            <p:cNvPr id="179" name="Straight Connector 178">
              <a:extLst>
                <a:ext uri="{FF2B5EF4-FFF2-40B4-BE49-F238E27FC236}">
                  <a16:creationId xmlns:a16="http://schemas.microsoft.com/office/drawing/2014/main" id="{5C50DCFD-FD0C-4AC1-8270-96E3EC24E3DB}"/>
                </a:ext>
              </a:extLst>
            </p:cNvPr>
            <p:cNvCxnSpPr>
              <a:cxnSpLocks/>
            </p:cNvCxnSpPr>
            <p:nvPr/>
          </p:nvCxnSpPr>
          <p:spPr>
            <a:xfrm>
              <a:off x="5922044" y="2205038"/>
              <a:ext cx="0" cy="645318"/>
            </a:xfrm>
            <a:prstGeom prst="line">
              <a:avLst/>
            </a:prstGeom>
            <a:ln w="19050">
              <a:solidFill>
                <a:schemeClr val="accent5"/>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82" name="TextBox 181">
              <a:extLst>
                <a:ext uri="{FF2B5EF4-FFF2-40B4-BE49-F238E27FC236}">
                  <a16:creationId xmlns:a16="http://schemas.microsoft.com/office/drawing/2014/main" id="{426D3FD8-BC29-47CA-9882-1282B05E71A9}"/>
                </a:ext>
              </a:extLst>
            </p:cNvPr>
            <p:cNvSpPr txBox="1"/>
            <p:nvPr/>
          </p:nvSpPr>
          <p:spPr>
            <a:xfrm>
              <a:off x="5832023" y="2048239"/>
              <a:ext cx="193258" cy="156799"/>
            </a:xfrm>
            <a:prstGeom prst="rect">
              <a:avLst/>
            </a:prstGeom>
            <a:noFill/>
            <a:ln w="19050">
              <a:solidFill>
                <a:schemeClr val="tx1"/>
              </a:solidFill>
            </a:ln>
          </p:spPr>
          <p:txBody>
            <a:bodyPr wrap="none" lIns="27978" tIns="27978" rIns="27978" bIns="27978" rtlCol="0">
              <a:noAutofit/>
            </a:bodyPr>
            <a:lstStyle/>
            <a:p>
              <a:pPr algn="ctr" defTabSz="932563">
                <a:defRPr/>
              </a:pPr>
              <a:r>
                <a:rPr lang="en-US" sz="714" b="1">
                  <a:gradFill>
                    <a:gsLst>
                      <a:gs pos="2917">
                        <a:srgbClr val="1A1A1A"/>
                      </a:gs>
                      <a:gs pos="30000">
                        <a:srgbClr val="1A1A1A"/>
                      </a:gs>
                    </a:gsLst>
                    <a:lin ang="5400000" scaled="0"/>
                  </a:gradFill>
                  <a:latin typeface="Segoe UI"/>
                </a:rPr>
                <a:t>PIP</a:t>
              </a:r>
            </a:p>
          </p:txBody>
        </p:sp>
        <p:cxnSp>
          <p:nvCxnSpPr>
            <p:cNvPr id="183" name="Straight Connector 182">
              <a:extLst>
                <a:ext uri="{FF2B5EF4-FFF2-40B4-BE49-F238E27FC236}">
                  <a16:creationId xmlns:a16="http://schemas.microsoft.com/office/drawing/2014/main" id="{564C008B-07A1-47B3-A404-BE742AB8E3D2}"/>
                </a:ext>
              </a:extLst>
            </p:cNvPr>
            <p:cNvCxnSpPr>
              <a:cxnSpLocks/>
            </p:cNvCxnSpPr>
            <p:nvPr/>
          </p:nvCxnSpPr>
          <p:spPr>
            <a:xfrm>
              <a:off x="6969211" y="2204116"/>
              <a:ext cx="0" cy="743872"/>
            </a:xfrm>
            <a:prstGeom prst="line">
              <a:avLst/>
            </a:prstGeom>
            <a:ln w="19050">
              <a:solidFill>
                <a:schemeClr val="accent5"/>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84" name="TextBox 183">
              <a:extLst>
                <a:ext uri="{FF2B5EF4-FFF2-40B4-BE49-F238E27FC236}">
                  <a16:creationId xmlns:a16="http://schemas.microsoft.com/office/drawing/2014/main" id="{09E55125-2715-44EF-BBDB-2F7ECF97FB6B}"/>
                </a:ext>
              </a:extLst>
            </p:cNvPr>
            <p:cNvSpPr txBox="1"/>
            <p:nvPr/>
          </p:nvSpPr>
          <p:spPr>
            <a:xfrm>
              <a:off x="6879190" y="2047317"/>
              <a:ext cx="193258" cy="156799"/>
            </a:xfrm>
            <a:prstGeom prst="rect">
              <a:avLst/>
            </a:prstGeom>
            <a:noFill/>
            <a:ln w="19050">
              <a:solidFill>
                <a:schemeClr val="tx1"/>
              </a:solidFill>
            </a:ln>
          </p:spPr>
          <p:txBody>
            <a:bodyPr wrap="none" lIns="27978" tIns="27978" rIns="27978" bIns="27978" rtlCol="0">
              <a:noAutofit/>
            </a:bodyPr>
            <a:lstStyle/>
            <a:p>
              <a:pPr algn="ctr" defTabSz="932563">
                <a:defRPr/>
              </a:pPr>
              <a:r>
                <a:rPr lang="en-US" sz="714" b="1">
                  <a:gradFill>
                    <a:gsLst>
                      <a:gs pos="2917">
                        <a:srgbClr val="1A1A1A"/>
                      </a:gs>
                      <a:gs pos="30000">
                        <a:srgbClr val="1A1A1A"/>
                      </a:gs>
                    </a:gsLst>
                    <a:lin ang="5400000" scaled="0"/>
                  </a:gradFill>
                  <a:latin typeface="Segoe UI"/>
                </a:rPr>
                <a:t>PIP</a:t>
              </a:r>
            </a:p>
          </p:txBody>
        </p:sp>
        <p:pic>
          <p:nvPicPr>
            <p:cNvPr id="187" name="Graphic 186">
              <a:extLst>
                <a:ext uri="{FF2B5EF4-FFF2-40B4-BE49-F238E27FC236}">
                  <a16:creationId xmlns:a16="http://schemas.microsoft.com/office/drawing/2014/main" id="{D02A6D01-24F6-4F79-8073-CC94B50F3C7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727204" y="4332095"/>
              <a:ext cx="298466" cy="366300"/>
            </a:xfrm>
            <a:prstGeom prst="rect">
              <a:avLst/>
            </a:prstGeom>
          </p:spPr>
        </p:pic>
        <p:pic>
          <p:nvPicPr>
            <p:cNvPr id="188" name="Graphic 187">
              <a:extLst>
                <a:ext uri="{FF2B5EF4-FFF2-40B4-BE49-F238E27FC236}">
                  <a16:creationId xmlns:a16="http://schemas.microsoft.com/office/drawing/2014/main" id="{BE91F921-E615-4C10-BD4B-642B5420C1D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727204" y="5081313"/>
              <a:ext cx="298466" cy="366300"/>
            </a:xfrm>
            <a:prstGeom prst="rect">
              <a:avLst/>
            </a:prstGeom>
          </p:spPr>
        </p:pic>
        <p:pic>
          <p:nvPicPr>
            <p:cNvPr id="189" name="Graphic 188">
              <a:extLst>
                <a:ext uri="{FF2B5EF4-FFF2-40B4-BE49-F238E27FC236}">
                  <a16:creationId xmlns:a16="http://schemas.microsoft.com/office/drawing/2014/main" id="{6B604C9D-9D57-476F-A8FF-98181D29F53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727204" y="5766935"/>
              <a:ext cx="298466" cy="366300"/>
            </a:xfrm>
            <a:prstGeom prst="rect">
              <a:avLst/>
            </a:prstGeom>
          </p:spPr>
        </p:pic>
        <p:sp>
          <p:nvSpPr>
            <p:cNvPr id="190" name="TextBox 189">
              <a:extLst>
                <a:ext uri="{FF2B5EF4-FFF2-40B4-BE49-F238E27FC236}">
                  <a16:creationId xmlns:a16="http://schemas.microsoft.com/office/drawing/2014/main" id="{A209910A-BAB4-4A8E-85BD-32414170B9E2}"/>
                </a:ext>
              </a:extLst>
            </p:cNvPr>
            <p:cNvSpPr txBox="1"/>
            <p:nvPr/>
          </p:nvSpPr>
          <p:spPr>
            <a:xfrm>
              <a:off x="3729762" y="4768902"/>
              <a:ext cx="293350" cy="109902"/>
            </a:xfrm>
            <a:prstGeom prst="rect">
              <a:avLst/>
            </a:prstGeom>
            <a:noFill/>
          </p:spPr>
          <p:txBody>
            <a:bodyPr wrap="none" lIns="0" tIns="0" rIns="0" bIns="0" rtlCol="0">
              <a:spAutoFit/>
            </a:bodyPr>
            <a:lstStyle>
              <a:defPPr>
                <a:defRPr lang="en-US"/>
              </a:defPPr>
              <a:lvl1pPr algn="ctr">
                <a:defRPr sz="700">
                  <a:gradFill>
                    <a:gsLst>
                      <a:gs pos="2917">
                        <a:schemeClr val="tx1"/>
                      </a:gs>
                      <a:gs pos="30000">
                        <a:schemeClr val="tx1"/>
                      </a:gs>
                    </a:gsLst>
                    <a:lin ang="5400000" scaled="0"/>
                  </a:gradFill>
                </a:defRPr>
              </a:lvl1pPr>
            </a:lstStyle>
            <a:p>
              <a:pPr defTabSz="932563">
                <a:defRPr/>
              </a:pPr>
              <a:r>
                <a:rPr lang="en-US" sz="714" err="1">
                  <a:gradFill>
                    <a:gsLst>
                      <a:gs pos="2917">
                        <a:srgbClr val="1A1A1A"/>
                      </a:gs>
                      <a:gs pos="30000">
                        <a:srgbClr val="1A1A1A"/>
                      </a:gs>
                    </a:gsLst>
                    <a:lin ang="5400000" scaled="0"/>
                  </a:gradFill>
                  <a:latin typeface="Segoe UI"/>
                </a:rPr>
                <a:t>SysOps</a:t>
              </a:r>
              <a:endParaRPr lang="en-US" sz="714">
                <a:gradFill>
                  <a:gsLst>
                    <a:gs pos="2917">
                      <a:srgbClr val="1A1A1A"/>
                    </a:gs>
                    <a:gs pos="30000">
                      <a:srgbClr val="1A1A1A"/>
                    </a:gs>
                  </a:gsLst>
                  <a:lin ang="5400000" scaled="0"/>
                </a:gradFill>
                <a:latin typeface="Segoe UI"/>
              </a:endParaRPr>
            </a:p>
          </p:txBody>
        </p:sp>
        <p:sp>
          <p:nvSpPr>
            <p:cNvPr id="191" name="TextBox 190">
              <a:extLst>
                <a:ext uri="{FF2B5EF4-FFF2-40B4-BE49-F238E27FC236}">
                  <a16:creationId xmlns:a16="http://schemas.microsoft.com/office/drawing/2014/main" id="{A9E485ED-C268-4377-867F-1E01F011DDD8}"/>
                </a:ext>
              </a:extLst>
            </p:cNvPr>
            <p:cNvSpPr txBox="1"/>
            <p:nvPr/>
          </p:nvSpPr>
          <p:spPr>
            <a:xfrm>
              <a:off x="3726557" y="5512782"/>
              <a:ext cx="299762" cy="109902"/>
            </a:xfrm>
            <a:prstGeom prst="rect">
              <a:avLst/>
            </a:prstGeom>
            <a:noFill/>
          </p:spPr>
          <p:txBody>
            <a:bodyPr wrap="none" lIns="0" tIns="0" rIns="0" bIns="0" rtlCol="0">
              <a:spAutoFit/>
            </a:bodyPr>
            <a:lstStyle>
              <a:defPPr>
                <a:defRPr lang="en-US"/>
              </a:defPPr>
              <a:lvl1pPr algn="ctr">
                <a:defRPr sz="700">
                  <a:gradFill>
                    <a:gsLst>
                      <a:gs pos="2917">
                        <a:schemeClr val="tx1"/>
                      </a:gs>
                      <a:gs pos="30000">
                        <a:schemeClr val="tx1"/>
                      </a:gs>
                    </a:gsLst>
                    <a:lin ang="5400000" scaled="0"/>
                  </a:gradFill>
                </a:defRPr>
              </a:lvl1pPr>
            </a:lstStyle>
            <a:p>
              <a:pPr defTabSz="932563">
                <a:defRPr/>
              </a:pPr>
              <a:r>
                <a:rPr lang="en-US" sz="714">
                  <a:gradFill>
                    <a:gsLst>
                      <a:gs pos="2917">
                        <a:srgbClr val="1A1A1A"/>
                      </a:gs>
                      <a:gs pos="30000">
                        <a:srgbClr val="1A1A1A"/>
                      </a:gs>
                    </a:gsLst>
                    <a:lin ang="5400000" scaled="0"/>
                  </a:gradFill>
                  <a:latin typeface="Segoe UI"/>
                </a:rPr>
                <a:t>SecOps</a:t>
              </a:r>
            </a:p>
          </p:txBody>
        </p:sp>
        <p:sp>
          <p:nvSpPr>
            <p:cNvPr id="192" name="TextBox 191">
              <a:extLst>
                <a:ext uri="{FF2B5EF4-FFF2-40B4-BE49-F238E27FC236}">
                  <a16:creationId xmlns:a16="http://schemas.microsoft.com/office/drawing/2014/main" id="{F9776931-879A-434E-B0E5-6274D731FD3C}"/>
                </a:ext>
              </a:extLst>
            </p:cNvPr>
            <p:cNvSpPr txBox="1"/>
            <p:nvPr/>
          </p:nvSpPr>
          <p:spPr>
            <a:xfrm>
              <a:off x="3721747" y="6193066"/>
              <a:ext cx="309380" cy="109902"/>
            </a:xfrm>
            <a:prstGeom prst="rect">
              <a:avLst/>
            </a:prstGeom>
            <a:noFill/>
          </p:spPr>
          <p:txBody>
            <a:bodyPr wrap="none" lIns="0" tIns="0" rIns="0" bIns="0" rtlCol="0">
              <a:spAutoFit/>
            </a:bodyPr>
            <a:lstStyle>
              <a:defPPr>
                <a:defRPr lang="en-US"/>
              </a:defPPr>
              <a:lvl1pPr algn="ctr">
                <a:defRPr sz="700">
                  <a:gradFill>
                    <a:gsLst>
                      <a:gs pos="2917">
                        <a:schemeClr val="tx1"/>
                      </a:gs>
                      <a:gs pos="30000">
                        <a:schemeClr val="tx1"/>
                      </a:gs>
                    </a:gsLst>
                    <a:lin ang="5400000" scaled="0"/>
                  </a:gradFill>
                </a:defRPr>
              </a:lvl1pPr>
            </a:lstStyle>
            <a:p>
              <a:pPr defTabSz="932563">
                <a:defRPr/>
              </a:pPr>
              <a:r>
                <a:rPr lang="en-US" sz="714">
                  <a:gradFill>
                    <a:gsLst>
                      <a:gs pos="2917">
                        <a:srgbClr val="1A1A1A"/>
                      </a:gs>
                      <a:gs pos="30000">
                        <a:srgbClr val="1A1A1A"/>
                      </a:gs>
                    </a:gsLst>
                    <a:lin ang="5400000" scaled="0"/>
                  </a:gradFill>
                  <a:latin typeface="Segoe UI"/>
                </a:rPr>
                <a:t>NetOps</a:t>
              </a:r>
            </a:p>
          </p:txBody>
        </p:sp>
        <p:grpSp>
          <p:nvGrpSpPr>
            <p:cNvPr id="193" name="Group 192">
              <a:extLst>
                <a:ext uri="{FF2B5EF4-FFF2-40B4-BE49-F238E27FC236}">
                  <a16:creationId xmlns:a16="http://schemas.microsoft.com/office/drawing/2014/main" id="{1DEB2521-DEB9-464E-B047-A7FC8FF0A5FD}"/>
                </a:ext>
              </a:extLst>
            </p:cNvPr>
            <p:cNvGrpSpPr/>
            <p:nvPr/>
          </p:nvGrpSpPr>
          <p:grpSpPr>
            <a:xfrm>
              <a:off x="7269282" y="4172415"/>
              <a:ext cx="125904" cy="195664"/>
              <a:chOff x="666557" y="2477604"/>
              <a:chExt cx="317693" cy="493712"/>
            </a:xfrm>
          </p:grpSpPr>
          <p:grpSp>
            <p:nvGrpSpPr>
              <p:cNvPr id="194" name="Group 21">
                <a:extLst>
                  <a:ext uri="{FF2B5EF4-FFF2-40B4-BE49-F238E27FC236}">
                    <a16:creationId xmlns:a16="http://schemas.microsoft.com/office/drawing/2014/main" id="{76D1384F-7D1B-4EA3-B74E-D481577F6F35}"/>
                  </a:ext>
                </a:extLst>
              </p:cNvPr>
              <p:cNvGrpSpPr>
                <a:grpSpLocks noChangeAspect="1"/>
              </p:cNvGrpSpPr>
              <p:nvPr/>
            </p:nvGrpSpPr>
            <p:grpSpPr bwMode="auto">
              <a:xfrm>
                <a:off x="666557" y="2477604"/>
                <a:ext cx="317693" cy="493712"/>
                <a:chOff x="458" y="1306"/>
                <a:chExt cx="222" cy="345"/>
              </a:xfrm>
            </p:grpSpPr>
            <p:sp>
              <p:nvSpPr>
                <p:cNvPr id="196" name="Rectangle 22">
                  <a:extLst>
                    <a:ext uri="{FF2B5EF4-FFF2-40B4-BE49-F238E27FC236}">
                      <a16:creationId xmlns:a16="http://schemas.microsoft.com/office/drawing/2014/main" id="{A2DAAC32-261D-4C8D-9CE6-F097E60EFE2C}"/>
                    </a:ext>
                  </a:extLst>
                </p:cNvPr>
                <p:cNvSpPr>
                  <a:spLocks noChangeArrowheads="1"/>
                </p:cNvSpPr>
                <p:nvPr/>
              </p:nvSpPr>
              <p:spPr bwMode="auto">
                <a:xfrm>
                  <a:off x="458" y="1450"/>
                  <a:ext cx="222" cy="201"/>
                </a:xfrm>
                <a:prstGeom prst="rect">
                  <a:avLst/>
                </a:prstGeom>
                <a:noFill/>
                <a:ln w="1270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sz="1428">
                    <a:solidFill>
                      <a:srgbClr val="1A1A1A"/>
                    </a:solidFill>
                    <a:latin typeface="Segoe UI"/>
                  </a:endParaRPr>
                </a:p>
              </p:txBody>
            </p:sp>
            <p:sp>
              <p:nvSpPr>
                <p:cNvPr id="197" name="Freeform 23">
                  <a:extLst>
                    <a:ext uri="{FF2B5EF4-FFF2-40B4-BE49-F238E27FC236}">
                      <a16:creationId xmlns:a16="http://schemas.microsoft.com/office/drawing/2014/main" id="{0B3A2002-53D4-4FF5-89AE-CBFC281214B8}"/>
                    </a:ext>
                  </a:extLst>
                </p:cNvPr>
                <p:cNvSpPr>
                  <a:spLocks/>
                </p:cNvSpPr>
                <p:nvPr/>
              </p:nvSpPr>
              <p:spPr bwMode="auto">
                <a:xfrm>
                  <a:off x="488" y="1306"/>
                  <a:ext cx="162" cy="144"/>
                </a:xfrm>
                <a:custGeom>
                  <a:avLst/>
                  <a:gdLst>
                    <a:gd name="T0" fmla="*/ 0 w 77"/>
                    <a:gd name="T1" fmla="*/ 69 h 69"/>
                    <a:gd name="T2" fmla="*/ 0 w 77"/>
                    <a:gd name="T3" fmla="*/ 38 h 69"/>
                    <a:gd name="T4" fmla="*/ 38 w 77"/>
                    <a:gd name="T5" fmla="*/ 0 h 69"/>
                    <a:gd name="T6" fmla="*/ 38 w 77"/>
                    <a:gd name="T7" fmla="*/ 0 h 69"/>
                    <a:gd name="T8" fmla="*/ 77 w 77"/>
                    <a:gd name="T9" fmla="*/ 38 h 69"/>
                    <a:gd name="T10" fmla="*/ 77 w 77"/>
                    <a:gd name="T11" fmla="*/ 69 h 69"/>
                  </a:gdLst>
                  <a:ahLst/>
                  <a:cxnLst>
                    <a:cxn ang="0">
                      <a:pos x="T0" y="T1"/>
                    </a:cxn>
                    <a:cxn ang="0">
                      <a:pos x="T2" y="T3"/>
                    </a:cxn>
                    <a:cxn ang="0">
                      <a:pos x="T4" y="T5"/>
                    </a:cxn>
                    <a:cxn ang="0">
                      <a:pos x="T6" y="T7"/>
                    </a:cxn>
                    <a:cxn ang="0">
                      <a:pos x="T8" y="T9"/>
                    </a:cxn>
                    <a:cxn ang="0">
                      <a:pos x="T10" y="T11"/>
                    </a:cxn>
                  </a:cxnLst>
                  <a:rect l="0" t="0" r="r" b="b"/>
                  <a:pathLst>
                    <a:path w="77" h="69">
                      <a:moveTo>
                        <a:pt x="0" y="69"/>
                      </a:moveTo>
                      <a:cubicBezTo>
                        <a:pt x="0" y="38"/>
                        <a:pt x="0" y="38"/>
                        <a:pt x="0" y="38"/>
                      </a:cubicBezTo>
                      <a:cubicBezTo>
                        <a:pt x="0" y="17"/>
                        <a:pt x="17" y="0"/>
                        <a:pt x="38" y="0"/>
                      </a:cubicBezTo>
                      <a:cubicBezTo>
                        <a:pt x="38" y="0"/>
                        <a:pt x="38" y="0"/>
                        <a:pt x="38" y="0"/>
                      </a:cubicBezTo>
                      <a:cubicBezTo>
                        <a:pt x="59" y="0"/>
                        <a:pt x="77" y="17"/>
                        <a:pt x="77" y="38"/>
                      </a:cubicBezTo>
                      <a:cubicBezTo>
                        <a:pt x="77" y="69"/>
                        <a:pt x="77" y="69"/>
                        <a:pt x="77" y="69"/>
                      </a:cubicBezTo>
                    </a:path>
                  </a:pathLst>
                </a:custGeom>
                <a:noFill/>
                <a:ln w="1270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sz="1428">
                    <a:solidFill>
                      <a:srgbClr val="1A1A1A"/>
                    </a:solidFill>
                    <a:latin typeface="Segoe UI"/>
                  </a:endParaRPr>
                </a:p>
              </p:txBody>
            </p:sp>
          </p:grpSp>
          <p:sp>
            <p:nvSpPr>
              <p:cNvPr id="195" name="TextBox 194">
                <a:extLst>
                  <a:ext uri="{FF2B5EF4-FFF2-40B4-BE49-F238E27FC236}">
                    <a16:creationId xmlns:a16="http://schemas.microsoft.com/office/drawing/2014/main" id="{F3A4FE60-4C37-4DDD-BB27-9F96D443952F}"/>
                  </a:ext>
                </a:extLst>
              </p:cNvPr>
              <p:cNvSpPr txBox="1"/>
              <p:nvPr/>
            </p:nvSpPr>
            <p:spPr>
              <a:xfrm>
                <a:off x="691924" y="2760071"/>
                <a:ext cx="266962" cy="158395"/>
              </a:xfrm>
              <a:prstGeom prst="rect">
                <a:avLst/>
              </a:prstGeom>
              <a:noFill/>
            </p:spPr>
            <p:txBody>
              <a:bodyPr wrap="none" lIns="0" tIns="0" rIns="0" bIns="0" rtlCol="0">
                <a:spAutoFit/>
              </a:bodyPr>
              <a:lstStyle/>
              <a:p>
                <a:pPr algn="ctr" defTabSz="932563">
                  <a:defRPr/>
                </a:pPr>
                <a:r>
                  <a:rPr lang="en-US" sz="408">
                    <a:gradFill>
                      <a:gsLst>
                        <a:gs pos="2655">
                          <a:srgbClr val="0078D4"/>
                        </a:gs>
                        <a:gs pos="14000">
                          <a:srgbClr val="0078D4"/>
                        </a:gs>
                      </a:gsLst>
                      <a:lin ang="5400000" scaled="0"/>
                    </a:gradFill>
                    <a:latin typeface="Segoe UI Semibold"/>
                  </a:rPr>
                  <a:t>NSG</a:t>
                </a:r>
              </a:p>
            </p:txBody>
          </p:sp>
        </p:grpSp>
        <p:sp>
          <p:nvSpPr>
            <p:cNvPr id="198" name="Rectangle 197">
              <a:extLst>
                <a:ext uri="{FF2B5EF4-FFF2-40B4-BE49-F238E27FC236}">
                  <a16:creationId xmlns:a16="http://schemas.microsoft.com/office/drawing/2014/main" id="{431D9D49-5E29-458C-975D-ADB1695CFF6D}"/>
                </a:ext>
              </a:extLst>
            </p:cNvPr>
            <p:cNvSpPr/>
            <p:nvPr/>
          </p:nvSpPr>
          <p:spPr bwMode="auto">
            <a:xfrm>
              <a:off x="5418093" y="4254083"/>
              <a:ext cx="1753838" cy="739876"/>
            </a:xfrm>
            <a:prstGeom prst="rect">
              <a:avLst/>
            </a:prstGeom>
            <a:noFill/>
            <a:ln w="19050" cap="flat" cmpd="sng" algn="ctr">
              <a:solidFill>
                <a:schemeClr val="accent2"/>
              </a:solidFill>
              <a:prstDash val="dash"/>
              <a:miter lim="800000"/>
              <a:headEnd type="none" w="med" len="med"/>
              <a:tailEnd type="none" w="med" len="med"/>
            </a:ln>
            <a:effectLst/>
          </p:spPr>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1428" kern="0">
                <a:solidFill>
                  <a:srgbClr val="2F2F2F"/>
                </a:solidFill>
                <a:latin typeface="Segoe UI Semibold" panose="020B0702040204020203" pitchFamily="34" charset="0"/>
                <a:cs typeface="Segoe UI Semibold" panose="020B0702040204020203" pitchFamily="34" charset="0"/>
              </a:endParaRPr>
            </a:p>
          </p:txBody>
        </p:sp>
        <p:grpSp>
          <p:nvGrpSpPr>
            <p:cNvPr id="200" name="Group 25">
              <a:extLst>
                <a:ext uri="{FF2B5EF4-FFF2-40B4-BE49-F238E27FC236}">
                  <a16:creationId xmlns:a16="http://schemas.microsoft.com/office/drawing/2014/main" id="{B58172D6-6951-4634-9EFD-3E724F15F826}"/>
                </a:ext>
              </a:extLst>
            </p:cNvPr>
            <p:cNvGrpSpPr>
              <a:grpSpLocks noChangeAspect="1"/>
            </p:cNvGrpSpPr>
            <p:nvPr/>
          </p:nvGrpSpPr>
          <p:grpSpPr bwMode="auto">
            <a:xfrm>
              <a:off x="5685658" y="4485970"/>
              <a:ext cx="276974" cy="214722"/>
              <a:chOff x="3689" y="2040"/>
              <a:chExt cx="307" cy="238"/>
            </a:xfrm>
          </p:grpSpPr>
          <p:sp>
            <p:nvSpPr>
              <p:cNvPr id="207" name="Freeform 26">
                <a:extLst>
                  <a:ext uri="{FF2B5EF4-FFF2-40B4-BE49-F238E27FC236}">
                    <a16:creationId xmlns:a16="http://schemas.microsoft.com/office/drawing/2014/main" id="{1B9ABB2E-4016-448F-8BD2-404AF259CDE2}"/>
                  </a:ext>
                </a:extLst>
              </p:cNvPr>
              <p:cNvSpPr>
                <a:spLocks noEditPoints="1"/>
              </p:cNvSpPr>
              <p:nvPr/>
            </p:nvSpPr>
            <p:spPr bwMode="auto">
              <a:xfrm>
                <a:off x="3689" y="2040"/>
                <a:ext cx="307" cy="238"/>
              </a:xfrm>
              <a:custGeom>
                <a:avLst/>
                <a:gdLst>
                  <a:gd name="T0" fmla="*/ 307 w 307"/>
                  <a:gd name="T1" fmla="*/ 86 h 238"/>
                  <a:gd name="T2" fmla="*/ 307 w 307"/>
                  <a:gd name="T3" fmla="*/ 191 h 238"/>
                  <a:gd name="T4" fmla="*/ 0 w 307"/>
                  <a:gd name="T5" fmla="*/ 191 h 238"/>
                  <a:gd name="T6" fmla="*/ 0 w 307"/>
                  <a:gd name="T7" fmla="*/ 0 h 238"/>
                  <a:gd name="T8" fmla="*/ 307 w 307"/>
                  <a:gd name="T9" fmla="*/ 0 h 238"/>
                  <a:gd name="T10" fmla="*/ 307 w 307"/>
                  <a:gd name="T11" fmla="*/ 86 h 238"/>
                  <a:gd name="T12" fmla="*/ 152 w 307"/>
                  <a:gd name="T13" fmla="*/ 191 h 238"/>
                  <a:gd name="T14" fmla="*/ 152 w 307"/>
                  <a:gd name="T15" fmla="*/ 238 h 238"/>
                  <a:gd name="T16" fmla="*/ 92 w 307"/>
                  <a:gd name="T17" fmla="*/ 238 h 238"/>
                  <a:gd name="T18" fmla="*/ 215 w 307"/>
                  <a:gd name="T19" fmla="*/ 23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7" h="238">
                    <a:moveTo>
                      <a:pt x="307" y="86"/>
                    </a:moveTo>
                    <a:lnTo>
                      <a:pt x="307" y="191"/>
                    </a:lnTo>
                    <a:lnTo>
                      <a:pt x="0" y="191"/>
                    </a:lnTo>
                    <a:lnTo>
                      <a:pt x="0" y="0"/>
                    </a:lnTo>
                    <a:lnTo>
                      <a:pt x="307" y="0"/>
                    </a:lnTo>
                    <a:lnTo>
                      <a:pt x="307" y="86"/>
                    </a:lnTo>
                    <a:moveTo>
                      <a:pt x="152" y="191"/>
                    </a:moveTo>
                    <a:lnTo>
                      <a:pt x="152" y="238"/>
                    </a:lnTo>
                    <a:moveTo>
                      <a:pt x="92" y="238"/>
                    </a:moveTo>
                    <a:lnTo>
                      <a:pt x="215" y="238"/>
                    </a:lnTo>
                  </a:path>
                </a:pathLst>
              </a:custGeom>
              <a:noFill/>
              <a:ln w="12700"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08" name="Freeform 27">
                <a:extLst>
                  <a:ext uri="{FF2B5EF4-FFF2-40B4-BE49-F238E27FC236}">
                    <a16:creationId xmlns:a16="http://schemas.microsoft.com/office/drawing/2014/main" id="{FB4A3F86-A47E-4A8D-8917-92C07CBF1EE1}"/>
                  </a:ext>
                </a:extLst>
              </p:cNvPr>
              <p:cNvSpPr>
                <a:spLocks/>
              </p:cNvSpPr>
              <p:nvPr/>
            </p:nvSpPr>
            <p:spPr bwMode="auto">
              <a:xfrm>
                <a:off x="3791" y="2145"/>
                <a:ext cx="102" cy="23"/>
              </a:xfrm>
              <a:custGeom>
                <a:avLst/>
                <a:gdLst>
                  <a:gd name="T0" fmla="*/ 0 w 102"/>
                  <a:gd name="T1" fmla="*/ 23 h 23"/>
                  <a:gd name="T2" fmla="*/ 50 w 102"/>
                  <a:gd name="T3" fmla="*/ 0 h 23"/>
                  <a:gd name="T4" fmla="*/ 102 w 102"/>
                  <a:gd name="T5" fmla="*/ 23 h 23"/>
                </a:gdLst>
                <a:ahLst/>
                <a:cxnLst>
                  <a:cxn ang="0">
                    <a:pos x="T0" y="T1"/>
                  </a:cxn>
                  <a:cxn ang="0">
                    <a:pos x="T2" y="T3"/>
                  </a:cxn>
                  <a:cxn ang="0">
                    <a:pos x="T4" y="T5"/>
                  </a:cxn>
                </a:cxnLst>
                <a:rect l="0" t="0" r="r" b="b"/>
                <a:pathLst>
                  <a:path w="102" h="23">
                    <a:moveTo>
                      <a:pt x="0" y="23"/>
                    </a:moveTo>
                    <a:lnTo>
                      <a:pt x="50" y="0"/>
                    </a:lnTo>
                    <a:lnTo>
                      <a:pt x="102" y="23"/>
                    </a:lnTo>
                  </a:path>
                </a:pathLst>
              </a:custGeom>
              <a:noFill/>
              <a:ln w="12700"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09" name="Freeform 28">
                <a:extLst>
                  <a:ext uri="{FF2B5EF4-FFF2-40B4-BE49-F238E27FC236}">
                    <a16:creationId xmlns:a16="http://schemas.microsoft.com/office/drawing/2014/main" id="{8DAFB519-5466-4378-BB7B-A1493D62A359}"/>
                  </a:ext>
                </a:extLst>
              </p:cNvPr>
              <p:cNvSpPr>
                <a:spLocks/>
              </p:cNvSpPr>
              <p:nvPr/>
            </p:nvSpPr>
            <p:spPr bwMode="auto">
              <a:xfrm>
                <a:off x="3791" y="2084"/>
                <a:ext cx="102" cy="107"/>
              </a:xfrm>
              <a:custGeom>
                <a:avLst/>
                <a:gdLst>
                  <a:gd name="T0" fmla="*/ 0 w 102"/>
                  <a:gd name="T1" fmla="*/ 21 h 107"/>
                  <a:gd name="T2" fmla="*/ 50 w 102"/>
                  <a:gd name="T3" fmla="*/ 0 h 107"/>
                  <a:gd name="T4" fmla="*/ 102 w 102"/>
                  <a:gd name="T5" fmla="*/ 21 h 107"/>
                  <a:gd name="T6" fmla="*/ 102 w 102"/>
                  <a:gd name="T7" fmla="*/ 84 h 107"/>
                  <a:gd name="T8" fmla="*/ 50 w 102"/>
                  <a:gd name="T9" fmla="*/ 107 h 107"/>
                  <a:gd name="T10" fmla="*/ 0 w 102"/>
                  <a:gd name="T11" fmla="*/ 84 h 107"/>
                  <a:gd name="T12" fmla="*/ 0 w 102"/>
                  <a:gd name="T13" fmla="*/ 21 h 107"/>
                </a:gdLst>
                <a:ahLst/>
                <a:cxnLst>
                  <a:cxn ang="0">
                    <a:pos x="T0" y="T1"/>
                  </a:cxn>
                  <a:cxn ang="0">
                    <a:pos x="T2" y="T3"/>
                  </a:cxn>
                  <a:cxn ang="0">
                    <a:pos x="T4" y="T5"/>
                  </a:cxn>
                  <a:cxn ang="0">
                    <a:pos x="T6" y="T7"/>
                  </a:cxn>
                  <a:cxn ang="0">
                    <a:pos x="T8" y="T9"/>
                  </a:cxn>
                  <a:cxn ang="0">
                    <a:pos x="T10" y="T11"/>
                  </a:cxn>
                  <a:cxn ang="0">
                    <a:pos x="T12" y="T13"/>
                  </a:cxn>
                </a:cxnLst>
                <a:rect l="0" t="0" r="r" b="b"/>
                <a:pathLst>
                  <a:path w="102" h="107">
                    <a:moveTo>
                      <a:pt x="0" y="21"/>
                    </a:moveTo>
                    <a:lnTo>
                      <a:pt x="50" y="0"/>
                    </a:lnTo>
                    <a:lnTo>
                      <a:pt x="102" y="21"/>
                    </a:lnTo>
                    <a:lnTo>
                      <a:pt x="102" y="84"/>
                    </a:lnTo>
                    <a:lnTo>
                      <a:pt x="50" y="107"/>
                    </a:lnTo>
                    <a:lnTo>
                      <a:pt x="0" y="84"/>
                    </a:lnTo>
                    <a:lnTo>
                      <a:pt x="0" y="21"/>
                    </a:lnTo>
                    <a:close/>
                  </a:path>
                </a:pathLst>
              </a:custGeom>
              <a:noFill/>
              <a:ln w="12700"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10" name="Line 29">
                <a:extLst>
                  <a:ext uri="{FF2B5EF4-FFF2-40B4-BE49-F238E27FC236}">
                    <a16:creationId xmlns:a16="http://schemas.microsoft.com/office/drawing/2014/main" id="{A15CF9B0-C187-4E9D-AE3B-D51E0CDAA073}"/>
                  </a:ext>
                </a:extLst>
              </p:cNvPr>
              <p:cNvSpPr>
                <a:spLocks noChangeShapeType="1"/>
              </p:cNvSpPr>
              <p:nvPr/>
            </p:nvSpPr>
            <p:spPr bwMode="auto">
              <a:xfrm>
                <a:off x="3841" y="2128"/>
                <a:ext cx="0" cy="63"/>
              </a:xfrm>
              <a:prstGeom prst="line">
                <a:avLst/>
              </a:prstGeom>
              <a:noFill/>
              <a:ln w="12700"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11" name="Freeform 30">
                <a:extLst>
                  <a:ext uri="{FF2B5EF4-FFF2-40B4-BE49-F238E27FC236}">
                    <a16:creationId xmlns:a16="http://schemas.microsoft.com/office/drawing/2014/main" id="{E0987C74-E741-4C3E-AF77-1FDE68171F42}"/>
                  </a:ext>
                </a:extLst>
              </p:cNvPr>
              <p:cNvSpPr>
                <a:spLocks/>
              </p:cNvSpPr>
              <p:nvPr/>
            </p:nvSpPr>
            <p:spPr bwMode="auto">
              <a:xfrm>
                <a:off x="3791" y="2105"/>
                <a:ext cx="102" cy="23"/>
              </a:xfrm>
              <a:custGeom>
                <a:avLst/>
                <a:gdLst>
                  <a:gd name="T0" fmla="*/ 0 w 102"/>
                  <a:gd name="T1" fmla="*/ 0 h 23"/>
                  <a:gd name="T2" fmla="*/ 50 w 102"/>
                  <a:gd name="T3" fmla="*/ 23 h 23"/>
                  <a:gd name="T4" fmla="*/ 102 w 102"/>
                  <a:gd name="T5" fmla="*/ 0 h 23"/>
                </a:gdLst>
                <a:ahLst/>
                <a:cxnLst>
                  <a:cxn ang="0">
                    <a:pos x="T0" y="T1"/>
                  </a:cxn>
                  <a:cxn ang="0">
                    <a:pos x="T2" y="T3"/>
                  </a:cxn>
                  <a:cxn ang="0">
                    <a:pos x="T4" y="T5"/>
                  </a:cxn>
                </a:cxnLst>
                <a:rect l="0" t="0" r="r" b="b"/>
                <a:pathLst>
                  <a:path w="102" h="23">
                    <a:moveTo>
                      <a:pt x="0" y="0"/>
                    </a:moveTo>
                    <a:lnTo>
                      <a:pt x="50" y="23"/>
                    </a:lnTo>
                    <a:lnTo>
                      <a:pt x="102" y="0"/>
                    </a:lnTo>
                  </a:path>
                </a:pathLst>
              </a:custGeom>
              <a:noFill/>
              <a:ln w="12700"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grpSp>
        <p:grpSp>
          <p:nvGrpSpPr>
            <p:cNvPr id="201" name="Group 25">
              <a:extLst>
                <a:ext uri="{FF2B5EF4-FFF2-40B4-BE49-F238E27FC236}">
                  <a16:creationId xmlns:a16="http://schemas.microsoft.com/office/drawing/2014/main" id="{F7E488FE-14D6-41BD-9F41-953545EBF728}"/>
                </a:ext>
              </a:extLst>
            </p:cNvPr>
            <p:cNvGrpSpPr>
              <a:grpSpLocks noChangeAspect="1"/>
            </p:cNvGrpSpPr>
            <p:nvPr/>
          </p:nvGrpSpPr>
          <p:grpSpPr bwMode="auto">
            <a:xfrm>
              <a:off x="6627392" y="4483714"/>
              <a:ext cx="276974" cy="214722"/>
              <a:chOff x="3689" y="2040"/>
              <a:chExt cx="307" cy="238"/>
            </a:xfrm>
          </p:grpSpPr>
          <p:sp>
            <p:nvSpPr>
              <p:cNvPr id="202" name="Freeform 26">
                <a:extLst>
                  <a:ext uri="{FF2B5EF4-FFF2-40B4-BE49-F238E27FC236}">
                    <a16:creationId xmlns:a16="http://schemas.microsoft.com/office/drawing/2014/main" id="{E4615116-B52E-482E-9542-F74CD6C3D48F}"/>
                  </a:ext>
                </a:extLst>
              </p:cNvPr>
              <p:cNvSpPr>
                <a:spLocks noEditPoints="1"/>
              </p:cNvSpPr>
              <p:nvPr/>
            </p:nvSpPr>
            <p:spPr bwMode="auto">
              <a:xfrm>
                <a:off x="3689" y="2040"/>
                <a:ext cx="307" cy="238"/>
              </a:xfrm>
              <a:custGeom>
                <a:avLst/>
                <a:gdLst>
                  <a:gd name="T0" fmla="*/ 307 w 307"/>
                  <a:gd name="T1" fmla="*/ 86 h 238"/>
                  <a:gd name="T2" fmla="*/ 307 w 307"/>
                  <a:gd name="T3" fmla="*/ 191 h 238"/>
                  <a:gd name="T4" fmla="*/ 0 w 307"/>
                  <a:gd name="T5" fmla="*/ 191 h 238"/>
                  <a:gd name="T6" fmla="*/ 0 w 307"/>
                  <a:gd name="T7" fmla="*/ 0 h 238"/>
                  <a:gd name="T8" fmla="*/ 307 w 307"/>
                  <a:gd name="T9" fmla="*/ 0 h 238"/>
                  <a:gd name="T10" fmla="*/ 307 w 307"/>
                  <a:gd name="T11" fmla="*/ 86 h 238"/>
                  <a:gd name="T12" fmla="*/ 152 w 307"/>
                  <a:gd name="T13" fmla="*/ 191 h 238"/>
                  <a:gd name="T14" fmla="*/ 152 w 307"/>
                  <a:gd name="T15" fmla="*/ 238 h 238"/>
                  <a:gd name="T16" fmla="*/ 92 w 307"/>
                  <a:gd name="T17" fmla="*/ 238 h 238"/>
                  <a:gd name="T18" fmla="*/ 215 w 307"/>
                  <a:gd name="T19" fmla="*/ 23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7" h="238">
                    <a:moveTo>
                      <a:pt x="307" y="86"/>
                    </a:moveTo>
                    <a:lnTo>
                      <a:pt x="307" y="191"/>
                    </a:lnTo>
                    <a:lnTo>
                      <a:pt x="0" y="191"/>
                    </a:lnTo>
                    <a:lnTo>
                      <a:pt x="0" y="0"/>
                    </a:lnTo>
                    <a:lnTo>
                      <a:pt x="307" y="0"/>
                    </a:lnTo>
                    <a:lnTo>
                      <a:pt x="307" y="86"/>
                    </a:lnTo>
                    <a:moveTo>
                      <a:pt x="152" y="191"/>
                    </a:moveTo>
                    <a:lnTo>
                      <a:pt x="152" y="238"/>
                    </a:lnTo>
                    <a:moveTo>
                      <a:pt x="92" y="238"/>
                    </a:moveTo>
                    <a:lnTo>
                      <a:pt x="215" y="238"/>
                    </a:lnTo>
                  </a:path>
                </a:pathLst>
              </a:custGeom>
              <a:noFill/>
              <a:ln w="12700"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03" name="Freeform 27">
                <a:extLst>
                  <a:ext uri="{FF2B5EF4-FFF2-40B4-BE49-F238E27FC236}">
                    <a16:creationId xmlns:a16="http://schemas.microsoft.com/office/drawing/2014/main" id="{27E67C73-1B5B-42DC-9A22-1127524A570F}"/>
                  </a:ext>
                </a:extLst>
              </p:cNvPr>
              <p:cNvSpPr>
                <a:spLocks/>
              </p:cNvSpPr>
              <p:nvPr/>
            </p:nvSpPr>
            <p:spPr bwMode="auto">
              <a:xfrm>
                <a:off x="3791" y="2145"/>
                <a:ext cx="102" cy="23"/>
              </a:xfrm>
              <a:custGeom>
                <a:avLst/>
                <a:gdLst>
                  <a:gd name="T0" fmla="*/ 0 w 102"/>
                  <a:gd name="T1" fmla="*/ 23 h 23"/>
                  <a:gd name="T2" fmla="*/ 50 w 102"/>
                  <a:gd name="T3" fmla="*/ 0 h 23"/>
                  <a:gd name="T4" fmla="*/ 102 w 102"/>
                  <a:gd name="T5" fmla="*/ 23 h 23"/>
                </a:gdLst>
                <a:ahLst/>
                <a:cxnLst>
                  <a:cxn ang="0">
                    <a:pos x="T0" y="T1"/>
                  </a:cxn>
                  <a:cxn ang="0">
                    <a:pos x="T2" y="T3"/>
                  </a:cxn>
                  <a:cxn ang="0">
                    <a:pos x="T4" y="T5"/>
                  </a:cxn>
                </a:cxnLst>
                <a:rect l="0" t="0" r="r" b="b"/>
                <a:pathLst>
                  <a:path w="102" h="23">
                    <a:moveTo>
                      <a:pt x="0" y="23"/>
                    </a:moveTo>
                    <a:lnTo>
                      <a:pt x="50" y="0"/>
                    </a:lnTo>
                    <a:lnTo>
                      <a:pt x="102" y="23"/>
                    </a:lnTo>
                  </a:path>
                </a:pathLst>
              </a:custGeom>
              <a:noFill/>
              <a:ln w="12700"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04" name="Freeform 28">
                <a:extLst>
                  <a:ext uri="{FF2B5EF4-FFF2-40B4-BE49-F238E27FC236}">
                    <a16:creationId xmlns:a16="http://schemas.microsoft.com/office/drawing/2014/main" id="{A4C4A219-4D8D-455C-B32C-3E2F2ADCC381}"/>
                  </a:ext>
                </a:extLst>
              </p:cNvPr>
              <p:cNvSpPr>
                <a:spLocks/>
              </p:cNvSpPr>
              <p:nvPr/>
            </p:nvSpPr>
            <p:spPr bwMode="auto">
              <a:xfrm>
                <a:off x="3791" y="2084"/>
                <a:ext cx="102" cy="107"/>
              </a:xfrm>
              <a:custGeom>
                <a:avLst/>
                <a:gdLst>
                  <a:gd name="T0" fmla="*/ 0 w 102"/>
                  <a:gd name="T1" fmla="*/ 21 h 107"/>
                  <a:gd name="T2" fmla="*/ 50 w 102"/>
                  <a:gd name="T3" fmla="*/ 0 h 107"/>
                  <a:gd name="T4" fmla="*/ 102 w 102"/>
                  <a:gd name="T5" fmla="*/ 21 h 107"/>
                  <a:gd name="T6" fmla="*/ 102 w 102"/>
                  <a:gd name="T7" fmla="*/ 84 h 107"/>
                  <a:gd name="T8" fmla="*/ 50 w 102"/>
                  <a:gd name="T9" fmla="*/ 107 h 107"/>
                  <a:gd name="T10" fmla="*/ 0 w 102"/>
                  <a:gd name="T11" fmla="*/ 84 h 107"/>
                  <a:gd name="T12" fmla="*/ 0 w 102"/>
                  <a:gd name="T13" fmla="*/ 21 h 107"/>
                </a:gdLst>
                <a:ahLst/>
                <a:cxnLst>
                  <a:cxn ang="0">
                    <a:pos x="T0" y="T1"/>
                  </a:cxn>
                  <a:cxn ang="0">
                    <a:pos x="T2" y="T3"/>
                  </a:cxn>
                  <a:cxn ang="0">
                    <a:pos x="T4" y="T5"/>
                  </a:cxn>
                  <a:cxn ang="0">
                    <a:pos x="T6" y="T7"/>
                  </a:cxn>
                  <a:cxn ang="0">
                    <a:pos x="T8" y="T9"/>
                  </a:cxn>
                  <a:cxn ang="0">
                    <a:pos x="T10" y="T11"/>
                  </a:cxn>
                  <a:cxn ang="0">
                    <a:pos x="T12" y="T13"/>
                  </a:cxn>
                </a:cxnLst>
                <a:rect l="0" t="0" r="r" b="b"/>
                <a:pathLst>
                  <a:path w="102" h="107">
                    <a:moveTo>
                      <a:pt x="0" y="21"/>
                    </a:moveTo>
                    <a:lnTo>
                      <a:pt x="50" y="0"/>
                    </a:lnTo>
                    <a:lnTo>
                      <a:pt x="102" y="21"/>
                    </a:lnTo>
                    <a:lnTo>
                      <a:pt x="102" y="84"/>
                    </a:lnTo>
                    <a:lnTo>
                      <a:pt x="50" y="107"/>
                    </a:lnTo>
                    <a:lnTo>
                      <a:pt x="0" y="84"/>
                    </a:lnTo>
                    <a:lnTo>
                      <a:pt x="0" y="21"/>
                    </a:lnTo>
                    <a:close/>
                  </a:path>
                </a:pathLst>
              </a:custGeom>
              <a:noFill/>
              <a:ln w="12700"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05" name="Line 29">
                <a:extLst>
                  <a:ext uri="{FF2B5EF4-FFF2-40B4-BE49-F238E27FC236}">
                    <a16:creationId xmlns:a16="http://schemas.microsoft.com/office/drawing/2014/main" id="{4C9B0294-9F1C-480C-BC7D-71E0B5D23D43}"/>
                  </a:ext>
                </a:extLst>
              </p:cNvPr>
              <p:cNvSpPr>
                <a:spLocks noChangeShapeType="1"/>
              </p:cNvSpPr>
              <p:nvPr/>
            </p:nvSpPr>
            <p:spPr bwMode="auto">
              <a:xfrm>
                <a:off x="3841" y="2128"/>
                <a:ext cx="0" cy="63"/>
              </a:xfrm>
              <a:prstGeom prst="line">
                <a:avLst/>
              </a:prstGeom>
              <a:noFill/>
              <a:ln w="12700"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06" name="Freeform 30">
                <a:extLst>
                  <a:ext uri="{FF2B5EF4-FFF2-40B4-BE49-F238E27FC236}">
                    <a16:creationId xmlns:a16="http://schemas.microsoft.com/office/drawing/2014/main" id="{5F8F6F54-255C-46D0-9039-CA617144DC69}"/>
                  </a:ext>
                </a:extLst>
              </p:cNvPr>
              <p:cNvSpPr>
                <a:spLocks/>
              </p:cNvSpPr>
              <p:nvPr/>
            </p:nvSpPr>
            <p:spPr bwMode="auto">
              <a:xfrm>
                <a:off x="3791" y="2105"/>
                <a:ext cx="102" cy="23"/>
              </a:xfrm>
              <a:custGeom>
                <a:avLst/>
                <a:gdLst>
                  <a:gd name="T0" fmla="*/ 0 w 102"/>
                  <a:gd name="T1" fmla="*/ 0 h 23"/>
                  <a:gd name="T2" fmla="*/ 50 w 102"/>
                  <a:gd name="T3" fmla="*/ 23 h 23"/>
                  <a:gd name="T4" fmla="*/ 102 w 102"/>
                  <a:gd name="T5" fmla="*/ 0 h 23"/>
                </a:gdLst>
                <a:ahLst/>
                <a:cxnLst>
                  <a:cxn ang="0">
                    <a:pos x="T0" y="T1"/>
                  </a:cxn>
                  <a:cxn ang="0">
                    <a:pos x="T2" y="T3"/>
                  </a:cxn>
                  <a:cxn ang="0">
                    <a:pos x="T4" y="T5"/>
                  </a:cxn>
                </a:cxnLst>
                <a:rect l="0" t="0" r="r" b="b"/>
                <a:pathLst>
                  <a:path w="102" h="23">
                    <a:moveTo>
                      <a:pt x="0" y="0"/>
                    </a:moveTo>
                    <a:lnTo>
                      <a:pt x="50" y="23"/>
                    </a:lnTo>
                    <a:lnTo>
                      <a:pt x="102" y="0"/>
                    </a:lnTo>
                  </a:path>
                </a:pathLst>
              </a:custGeom>
              <a:noFill/>
              <a:ln w="12700"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grpSp>
        <p:sp>
          <p:nvSpPr>
            <p:cNvPr id="213" name="TextBox 212">
              <a:extLst>
                <a:ext uri="{FF2B5EF4-FFF2-40B4-BE49-F238E27FC236}">
                  <a16:creationId xmlns:a16="http://schemas.microsoft.com/office/drawing/2014/main" id="{108F2075-7DB4-43BD-8D68-167788F5F9EF}"/>
                </a:ext>
              </a:extLst>
            </p:cNvPr>
            <p:cNvSpPr txBox="1"/>
            <p:nvPr/>
          </p:nvSpPr>
          <p:spPr>
            <a:xfrm>
              <a:off x="5689355" y="4732466"/>
              <a:ext cx="285336" cy="109902"/>
            </a:xfrm>
            <a:prstGeom prst="rect">
              <a:avLst/>
            </a:prstGeom>
            <a:noFill/>
          </p:spPr>
          <p:txBody>
            <a:bodyPr wrap="none" lIns="0" tIns="0" rIns="0" bIns="0" rtlCol="0">
              <a:spAutoFit/>
            </a:bodyPr>
            <a:lstStyle/>
            <a:p>
              <a:pPr algn="ctr" defTabSz="932563">
                <a:defRPr/>
              </a:pPr>
              <a:r>
                <a:rPr lang="en-US" sz="714">
                  <a:gradFill>
                    <a:gsLst>
                      <a:gs pos="93805">
                        <a:srgbClr val="0078D4"/>
                      </a:gs>
                      <a:gs pos="79646">
                        <a:srgbClr val="0078D4"/>
                      </a:gs>
                    </a:gsLst>
                    <a:lin ang="5400000" scaled="0"/>
                  </a:gradFill>
                  <a:latin typeface="Segoe UI"/>
                </a:rPr>
                <a:t>ADDS1</a:t>
              </a:r>
            </a:p>
          </p:txBody>
        </p:sp>
        <p:sp>
          <p:nvSpPr>
            <p:cNvPr id="214" name="TextBox 213">
              <a:extLst>
                <a:ext uri="{FF2B5EF4-FFF2-40B4-BE49-F238E27FC236}">
                  <a16:creationId xmlns:a16="http://schemas.microsoft.com/office/drawing/2014/main" id="{D04F15D9-E173-4216-942B-1A4C1026F926}"/>
                </a:ext>
              </a:extLst>
            </p:cNvPr>
            <p:cNvSpPr txBox="1"/>
            <p:nvPr/>
          </p:nvSpPr>
          <p:spPr>
            <a:xfrm>
              <a:off x="6621858" y="4732466"/>
              <a:ext cx="285336" cy="109902"/>
            </a:xfrm>
            <a:prstGeom prst="rect">
              <a:avLst/>
            </a:prstGeom>
            <a:noFill/>
          </p:spPr>
          <p:txBody>
            <a:bodyPr wrap="none" lIns="0" tIns="0" rIns="0" bIns="0" rtlCol="0">
              <a:spAutoFit/>
            </a:bodyPr>
            <a:lstStyle/>
            <a:p>
              <a:pPr algn="ctr" defTabSz="932563">
                <a:defRPr/>
              </a:pPr>
              <a:r>
                <a:rPr lang="en-US" sz="714">
                  <a:gradFill>
                    <a:gsLst>
                      <a:gs pos="93805">
                        <a:srgbClr val="0078D4"/>
                      </a:gs>
                      <a:gs pos="79646">
                        <a:srgbClr val="0078D4"/>
                      </a:gs>
                    </a:gsLst>
                    <a:lin ang="5400000" scaled="0"/>
                  </a:gradFill>
                  <a:latin typeface="Segoe UI"/>
                </a:rPr>
                <a:t>ADDS2</a:t>
              </a:r>
            </a:p>
          </p:txBody>
        </p:sp>
        <p:grpSp>
          <p:nvGrpSpPr>
            <p:cNvPr id="215" name="Group 25">
              <a:extLst>
                <a:ext uri="{FF2B5EF4-FFF2-40B4-BE49-F238E27FC236}">
                  <a16:creationId xmlns:a16="http://schemas.microsoft.com/office/drawing/2014/main" id="{8143EC6C-383F-42F1-B5B3-2403D035E7F3}"/>
                </a:ext>
              </a:extLst>
            </p:cNvPr>
            <p:cNvGrpSpPr>
              <a:grpSpLocks noChangeAspect="1"/>
            </p:cNvGrpSpPr>
            <p:nvPr/>
          </p:nvGrpSpPr>
          <p:grpSpPr bwMode="auto">
            <a:xfrm>
              <a:off x="4817069" y="4486654"/>
              <a:ext cx="276974" cy="214722"/>
              <a:chOff x="3689" y="2040"/>
              <a:chExt cx="307" cy="238"/>
            </a:xfrm>
          </p:grpSpPr>
          <p:sp>
            <p:nvSpPr>
              <p:cNvPr id="216" name="Freeform 26">
                <a:extLst>
                  <a:ext uri="{FF2B5EF4-FFF2-40B4-BE49-F238E27FC236}">
                    <a16:creationId xmlns:a16="http://schemas.microsoft.com/office/drawing/2014/main" id="{51B853BC-4521-4773-A7E9-BDA3808679BB}"/>
                  </a:ext>
                </a:extLst>
              </p:cNvPr>
              <p:cNvSpPr>
                <a:spLocks noEditPoints="1"/>
              </p:cNvSpPr>
              <p:nvPr/>
            </p:nvSpPr>
            <p:spPr bwMode="auto">
              <a:xfrm>
                <a:off x="3689" y="2040"/>
                <a:ext cx="307" cy="238"/>
              </a:xfrm>
              <a:custGeom>
                <a:avLst/>
                <a:gdLst>
                  <a:gd name="T0" fmla="*/ 307 w 307"/>
                  <a:gd name="T1" fmla="*/ 86 h 238"/>
                  <a:gd name="T2" fmla="*/ 307 w 307"/>
                  <a:gd name="T3" fmla="*/ 191 h 238"/>
                  <a:gd name="T4" fmla="*/ 0 w 307"/>
                  <a:gd name="T5" fmla="*/ 191 h 238"/>
                  <a:gd name="T6" fmla="*/ 0 w 307"/>
                  <a:gd name="T7" fmla="*/ 0 h 238"/>
                  <a:gd name="T8" fmla="*/ 307 w 307"/>
                  <a:gd name="T9" fmla="*/ 0 h 238"/>
                  <a:gd name="T10" fmla="*/ 307 w 307"/>
                  <a:gd name="T11" fmla="*/ 86 h 238"/>
                  <a:gd name="T12" fmla="*/ 152 w 307"/>
                  <a:gd name="T13" fmla="*/ 191 h 238"/>
                  <a:gd name="T14" fmla="*/ 152 w 307"/>
                  <a:gd name="T15" fmla="*/ 238 h 238"/>
                  <a:gd name="T16" fmla="*/ 92 w 307"/>
                  <a:gd name="T17" fmla="*/ 238 h 238"/>
                  <a:gd name="T18" fmla="*/ 215 w 307"/>
                  <a:gd name="T19" fmla="*/ 23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7" h="238">
                    <a:moveTo>
                      <a:pt x="307" y="86"/>
                    </a:moveTo>
                    <a:lnTo>
                      <a:pt x="307" y="191"/>
                    </a:lnTo>
                    <a:lnTo>
                      <a:pt x="0" y="191"/>
                    </a:lnTo>
                    <a:lnTo>
                      <a:pt x="0" y="0"/>
                    </a:lnTo>
                    <a:lnTo>
                      <a:pt x="307" y="0"/>
                    </a:lnTo>
                    <a:lnTo>
                      <a:pt x="307" y="86"/>
                    </a:lnTo>
                    <a:moveTo>
                      <a:pt x="152" y="191"/>
                    </a:moveTo>
                    <a:lnTo>
                      <a:pt x="152" y="238"/>
                    </a:lnTo>
                    <a:moveTo>
                      <a:pt x="92" y="238"/>
                    </a:moveTo>
                    <a:lnTo>
                      <a:pt x="215" y="238"/>
                    </a:lnTo>
                  </a:path>
                </a:pathLst>
              </a:custGeom>
              <a:noFill/>
              <a:ln w="12700"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17" name="Freeform 27">
                <a:extLst>
                  <a:ext uri="{FF2B5EF4-FFF2-40B4-BE49-F238E27FC236}">
                    <a16:creationId xmlns:a16="http://schemas.microsoft.com/office/drawing/2014/main" id="{4A2DA956-9FDE-42B3-BE25-3C767139D705}"/>
                  </a:ext>
                </a:extLst>
              </p:cNvPr>
              <p:cNvSpPr>
                <a:spLocks/>
              </p:cNvSpPr>
              <p:nvPr/>
            </p:nvSpPr>
            <p:spPr bwMode="auto">
              <a:xfrm>
                <a:off x="3791" y="2145"/>
                <a:ext cx="102" cy="23"/>
              </a:xfrm>
              <a:custGeom>
                <a:avLst/>
                <a:gdLst>
                  <a:gd name="T0" fmla="*/ 0 w 102"/>
                  <a:gd name="T1" fmla="*/ 23 h 23"/>
                  <a:gd name="T2" fmla="*/ 50 w 102"/>
                  <a:gd name="T3" fmla="*/ 0 h 23"/>
                  <a:gd name="T4" fmla="*/ 102 w 102"/>
                  <a:gd name="T5" fmla="*/ 23 h 23"/>
                </a:gdLst>
                <a:ahLst/>
                <a:cxnLst>
                  <a:cxn ang="0">
                    <a:pos x="T0" y="T1"/>
                  </a:cxn>
                  <a:cxn ang="0">
                    <a:pos x="T2" y="T3"/>
                  </a:cxn>
                  <a:cxn ang="0">
                    <a:pos x="T4" y="T5"/>
                  </a:cxn>
                </a:cxnLst>
                <a:rect l="0" t="0" r="r" b="b"/>
                <a:pathLst>
                  <a:path w="102" h="23">
                    <a:moveTo>
                      <a:pt x="0" y="23"/>
                    </a:moveTo>
                    <a:lnTo>
                      <a:pt x="50" y="0"/>
                    </a:lnTo>
                    <a:lnTo>
                      <a:pt x="102" y="23"/>
                    </a:lnTo>
                  </a:path>
                </a:pathLst>
              </a:custGeom>
              <a:noFill/>
              <a:ln w="12700"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18" name="Freeform 28">
                <a:extLst>
                  <a:ext uri="{FF2B5EF4-FFF2-40B4-BE49-F238E27FC236}">
                    <a16:creationId xmlns:a16="http://schemas.microsoft.com/office/drawing/2014/main" id="{E65BAE80-FA1B-43E0-AC82-B47584AC1B8C}"/>
                  </a:ext>
                </a:extLst>
              </p:cNvPr>
              <p:cNvSpPr>
                <a:spLocks/>
              </p:cNvSpPr>
              <p:nvPr/>
            </p:nvSpPr>
            <p:spPr bwMode="auto">
              <a:xfrm>
                <a:off x="3791" y="2084"/>
                <a:ext cx="102" cy="107"/>
              </a:xfrm>
              <a:custGeom>
                <a:avLst/>
                <a:gdLst>
                  <a:gd name="T0" fmla="*/ 0 w 102"/>
                  <a:gd name="T1" fmla="*/ 21 h 107"/>
                  <a:gd name="T2" fmla="*/ 50 w 102"/>
                  <a:gd name="T3" fmla="*/ 0 h 107"/>
                  <a:gd name="T4" fmla="*/ 102 w 102"/>
                  <a:gd name="T5" fmla="*/ 21 h 107"/>
                  <a:gd name="T6" fmla="*/ 102 w 102"/>
                  <a:gd name="T7" fmla="*/ 84 h 107"/>
                  <a:gd name="T8" fmla="*/ 50 w 102"/>
                  <a:gd name="T9" fmla="*/ 107 h 107"/>
                  <a:gd name="T10" fmla="*/ 0 w 102"/>
                  <a:gd name="T11" fmla="*/ 84 h 107"/>
                  <a:gd name="T12" fmla="*/ 0 w 102"/>
                  <a:gd name="T13" fmla="*/ 21 h 107"/>
                </a:gdLst>
                <a:ahLst/>
                <a:cxnLst>
                  <a:cxn ang="0">
                    <a:pos x="T0" y="T1"/>
                  </a:cxn>
                  <a:cxn ang="0">
                    <a:pos x="T2" y="T3"/>
                  </a:cxn>
                  <a:cxn ang="0">
                    <a:pos x="T4" y="T5"/>
                  </a:cxn>
                  <a:cxn ang="0">
                    <a:pos x="T6" y="T7"/>
                  </a:cxn>
                  <a:cxn ang="0">
                    <a:pos x="T8" y="T9"/>
                  </a:cxn>
                  <a:cxn ang="0">
                    <a:pos x="T10" y="T11"/>
                  </a:cxn>
                  <a:cxn ang="0">
                    <a:pos x="T12" y="T13"/>
                  </a:cxn>
                </a:cxnLst>
                <a:rect l="0" t="0" r="r" b="b"/>
                <a:pathLst>
                  <a:path w="102" h="107">
                    <a:moveTo>
                      <a:pt x="0" y="21"/>
                    </a:moveTo>
                    <a:lnTo>
                      <a:pt x="50" y="0"/>
                    </a:lnTo>
                    <a:lnTo>
                      <a:pt x="102" y="21"/>
                    </a:lnTo>
                    <a:lnTo>
                      <a:pt x="102" y="84"/>
                    </a:lnTo>
                    <a:lnTo>
                      <a:pt x="50" y="107"/>
                    </a:lnTo>
                    <a:lnTo>
                      <a:pt x="0" y="84"/>
                    </a:lnTo>
                    <a:lnTo>
                      <a:pt x="0" y="21"/>
                    </a:lnTo>
                    <a:close/>
                  </a:path>
                </a:pathLst>
              </a:custGeom>
              <a:noFill/>
              <a:ln w="12700"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19" name="Line 29">
                <a:extLst>
                  <a:ext uri="{FF2B5EF4-FFF2-40B4-BE49-F238E27FC236}">
                    <a16:creationId xmlns:a16="http://schemas.microsoft.com/office/drawing/2014/main" id="{D6375FAD-F479-4DCE-9DFB-832466F212CA}"/>
                  </a:ext>
                </a:extLst>
              </p:cNvPr>
              <p:cNvSpPr>
                <a:spLocks noChangeShapeType="1"/>
              </p:cNvSpPr>
              <p:nvPr/>
            </p:nvSpPr>
            <p:spPr bwMode="auto">
              <a:xfrm>
                <a:off x="3841" y="2128"/>
                <a:ext cx="0" cy="63"/>
              </a:xfrm>
              <a:prstGeom prst="line">
                <a:avLst/>
              </a:prstGeom>
              <a:noFill/>
              <a:ln w="12700"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20" name="Freeform 30">
                <a:extLst>
                  <a:ext uri="{FF2B5EF4-FFF2-40B4-BE49-F238E27FC236}">
                    <a16:creationId xmlns:a16="http://schemas.microsoft.com/office/drawing/2014/main" id="{F3552837-2D97-48B7-B94F-153B8299B3F7}"/>
                  </a:ext>
                </a:extLst>
              </p:cNvPr>
              <p:cNvSpPr>
                <a:spLocks/>
              </p:cNvSpPr>
              <p:nvPr/>
            </p:nvSpPr>
            <p:spPr bwMode="auto">
              <a:xfrm>
                <a:off x="3791" y="2105"/>
                <a:ext cx="102" cy="23"/>
              </a:xfrm>
              <a:custGeom>
                <a:avLst/>
                <a:gdLst>
                  <a:gd name="T0" fmla="*/ 0 w 102"/>
                  <a:gd name="T1" fmla="*/ 0 h 23"/>
                  <a:gd name="T2" fmla="*/ 50 w 102"/>
                  <a:gd name="T3" fmla="*/ 23 h 23"/>
                  <a:gd name="T4" fmla="*/ 102 w 102"/>
                  <a:gd name="T5" fmla="*/ 0 h 23"/>
                </a:gdLst>
                <a:ahLst/>
                <a:cxnLst>
                  <a:cxn ang="0">
                    <a:pos x="T0" y="T1"/>
                  </a:cxn>
                  <a:cxn ang="0">
                    <a:pos x="T2" y="T3"/>
                  </a:cxn>
                  <a:cxn ang="0">
                    <a:pos x="T4" y="T5"/>
                  </a:cxn>
                </a:cxnLst>
                <a:rect l="0" t="0" r="r" b="b"/>
                <a:pathLst>
                  <a:path w="102" h="23">
                    <a:moveTo>
                      <a:pt x="0" y="0"/>
                    </a:moveTo>
                    <a:lnTo>
                      <a:pt x="50" y="23"/>
                    </a:lnTo>
                    <a:lnTo>
                      <a:pt x="102" y="0"/>
                    </a:lnTo>
                  </a:path>
                </a:pathLst>
              </a:custGeom>
              <a:noFill/>
              <a:ln w="12700"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grpSp>
        <p:sp>
          <p:nvSpPr>
            <p:cNvPr id="221" name="TextBox 220">
              <a:extLst>
                <a:ext uri="{FF2B5EF4-FFF2-40B4-BE49-F238E27FC236}">
                  <a16:creationId xmlns:a16="http://schemas.microsoft.com/office/drawing/2014/main" id="{388C0D54-268B-4AE4-83C7-DA0268D56D71}"/>
                </a:ext>
              </a:extLst>
            </p:cNvPr>
            <p:cNvSpPr txBox="1"/>
            <p:nvPr/>
          </p:nvSpPr>
          <p:spPr>
            <a:xfrm>
              <a:off x="4716571" y="4733150"/>
              <a:ext cx="493725" cy="109902"/>
            </a:xfrm>
            <a:prstGeom prst="rect">
              <a:avLst/>
            </a:prstGeom>
            <a:noFill/>
          </p:spPr>
          <p:txBody>
            <a:bodyPr wrap="none" lIns="0" tIns="0" rIns="0" bIns="0" rtlCol="0">
              <a:spAutoFit/>
            </a:bodyPr>
            <a:lstStyle/>
            <a:p>
              <a:pPr algn="ctr" defTabSz="932563">
                <a:defRPr/>
              </a:pPr>
              <a:r>
                <a:rPr lang="en-US" sz="714">
                  <a:gradFill>
                    <a:gsLst>
                      <a:gs pos="93805">
                        <a:srgbClr val="0078D4"/>
                      </a:gs>
                      <a:gs pos="79646">
                        <a:srgbClr val="0078D4"/>
                      </a:gs>
                    </a:gsLst>
                    <a:lin ang="5400000" scaled="0"/>
                  </a:gradFill>
                  <a:latin typeface="Segoe UI"/>
                </a:rPr>
                <a:t>Bastion host</a:t>
              </a:r>
            </a:p>
          </p:txBody>
        </p:sp>
        <p:pic>
          <p:nvPicPr>
            <p:cNvPr id="222" name="Picture 221" descr="A screenshot of a cell phone&#10;&#10;Description generated with high confidence">
              <a:extLst>
                <a:ext uri="{FF2B5EF4-FFF2-40B4-BE49-F238E27FC236}">
                  <a16:creationId xmlns:a16="http://schemas.microsoft.com/office/drawing/2014/main" id="{A9332668-125E-4E2F-AE18-91846918B6FD}"/>
                </a:ext>
              </a:extLst>
            </p:cNvPr>
            <p:cNvPicPr>
              <a:picLocks noChangeAspect="1"/>
            </p:cNvPicPr>
            <p:nvPr/>
          </p:nvPicPr>
          <p:blipFill rotWithShape="1">
            <a:blip r:embed="rId9"/>
            <a:srcRect l="34534" t="82358" r="62184" b="10053"/>
            <a:stretch/>
          </p:blipFill>
          <p:spPr>
            <a:xfrm>
              <a:off x="4945858" y="5721881"/>
              <a:ext cx="313048" cy="317520"/>
            </a:xfrm>
            <a:prstGeom prst="rect">
              <a:avLst/>
            </a:prstGeom>
          </p:spPr>
        </p:pic>
        <p:sp>
          <p:nvSpPr>
            <p:cNvPr id="224" name="TextBox 223">
              <a:extLst>
                <a:ext uri="{FF2B5EF4-FFF2-40B4-BE49-F238E27FC236}">
                  <a16:creationId xmlns:a16="http://schemas.microsoft.com/office/drawing/2014/main" id="{A8F5A8DB-25DC-4AC5-B714-EC5B2AED009E}"/>
                </a:ext>
              </a:extLst>
            </p:cNvPr>
            <p:cNvSpPr txBox="1"/>
            <p:nvPr/>
          </p:nvSpPr>
          <p:spPr>
            <a:xfrm>
              <a:off x="4796823" y="6075604"/>
              <a:ext cx="537006" cy="219804"/>
            </a:xfrm>
            <a:prstGeom prst="rect">
              <a:avLst/>
            </a:prstGeom>
            <a:noFill/>
          </p:spPr>
          <p:txBody>
            <a:bodyPr wrap="none" lIns="0" tIns="0" rIns="0" bIns="0" rtlCol="0">
              <a:spAutoFit/>
            </a:bodyPr>
            <a:lstStyle/>
            <a:p>
              <a:pPr algn="ctr" defTabSz="932563">
                <a:defRPr/>
              </a:pPr>
              <a:r>
                <a:rPr lang="en-US" sz="714">
                  <a:gradFill>
                    <a:gsLst>
                      <a:gs pos="92920">
                        <a:srgbClr val="0078D4"/>
                      </a:gs>
                      <a:gs pos="79646">
                        <a:srgbClr val="0078D4"/>
                      </a:gs>
                    </a:gsLst>
                    <a:lin ang="5400000" scaled="0"/>
                  </a:gradFill>
                  <a:latin typeface="Segoe UI"/>
                </a:rPr>
                <a:t>Azure</a:t>
              </a:r>
              <a:br>
                <a:rPr lang="en-US" sz="714">
                  <a:gradFill>
                    <a:gsLst>
                      <a:gs pos="92920">
                        <a:srgbClr val="0078D4"/>
                      </a:gs>
                      <a:gs pos="79646">
                        <a:srgbClr val="0078D4"/>
                      </a:gs>
                    </a:gsLst>
                    <a:lin ang="5400000" scaled="0"/>
                  </a:gradFill>
                  <a:latin typeface="Segoe UI"/>
                </a:rPr>
              </a:br>
              <a:r>
                <a:rPr lang="en-US" sz="714">
                  <a:gradFill>
                    <a:gsLst>
                      <a:gs pos="92920">
                        <a:srgbClr val="0078D4"/>
                      </a:gs>
                      <a:gs pos="79646">
                        <a:srgbClr val="0078D4"/>
                      </a:gs>
                    </a:gsLst>
                    <a:lin ang="5400000" scaled="0"/>
                  </a:gradFill>
                  <a:latin typeface="Segoe UI"/>
                </a:rPr>
                <a:t>Management</a:t>
              </a:r>
            </a:p>
          </p:txBody>
        </p:sp>
        <p:pic>
          <p:nvPicPr>
            <p:cNvPr id="225" name="Picture 224" descr="A screenshot of a cell phone&#10;&#10;Description generated with high confidence">
              <a:extLst>
                <a:ext uri="{FF2B5EF4-FFF2-40B4-BE49-F238E27FC236}">
                  <a16:creationId xmlns:a16="http://schemas.microsoft.com/office/drawing/2014/main" id="{8169479A-763A-4879-A5EF-9B8EF596C825}"/>
                </a:ext>
              </a:extLst>
            </p:cNvPr>
            <p:cNvPicPr>
              <a:picLocks noChangeAspect="1"/>
            </p:cNvPicPr>
            <p:nvPr/>
          </p:nvPicPr>
          <p:blipFill rotWithShape="1">
            <a:blip r:embed="rId9"/>
            <a:srcRect l="41058" t="83269" r="55660" b="9142"/>
            <a:stretch/>
          </p:blipFill>
          <p:spPr>
            <a:xfrm>
              <a:off x="5529324" y="5721881"/>
              <a:ext cx="313048" cy="317520"/>
            </a:xfrm>
            <a:prstGeom prst="rect">
              <a:avLst/>
            </a:prstGeom>
          </p:spPr>
        </p:pic>
        <p:sp>
          <p:nvSpPr>
            <p:cNvPr id="226" name="TextBox 225">
              <a:extLst>
                <a:ext uri="{FF2B5EF4-FFF2-40B4-BE49-F238E27FC236}">
                  <a16:creationId xmlns:a16="http://schemas.microsoft.com/office/drawing/2014/main" id="{05963BFE-199A-4D73-A477-0CF924A3D84F}"/>
                </a:ext>
              </a:extLst>
            </p:cNvPr>
            <p:cNvSpPr txBox="1"/>
            <p:nvPr/>
          </p:nvSpPr>
          <p:spPr>
            <a:xfrm>
              <a:off x="5521044" y="6075604"/>
              <a:ext cx="318998" cy="219804"/>
            </a:xfrm>
            <a:prstGeom prst="rect">
              <a:avLst/>
            </a:prstGeom>
            <a:noFill/>
          </p:spPr>
          <p:txBody>
            <a:bodyPr wrap="none" lIns="0" tIns="0" rIns="0" bIns="0" rtlCol="0">
              <a:spAutoFit/>
            </a:bodyPr>
            <a:lstStyle/>
            <a:p>
              <a:pPr algn="ctr" defTabSz="932563">
                <a:defRPr/>
              </a:pPr>
              <a:r>
                <a:rPr lang="en-US" sz="714">
                  <a:gradFill>
                    <a:gsLst>
                      <a:gs pos="92920">
                        <a:srgbClr val="0078D4"/>
                      </a:gs>
                      <a:gs pos="79646">
                        <a:srgbClr val="0078D4"/>
                      </a:gs>
                    </a:gsLst>
                    <a:lin ang="5400000" scaled="0"/>
                  </a:gradFill>
                  <a:latin typeface="Segoe UI"/>
                </a:rPr>
                <a:t>Security</a:t>
              </a:r>
              <a:br>
                <a:rPr lang="en-US" sz="714">
                  <a:gradFill>
                    <a:gsLst>
                      <a:gs pos="92920">
                        <a:srgbClr val="0078D4"/>
                      </a:gs>
                      <a:gs pos="79646">
                        <a:srgbClr val="0078D4"/>
                      </a:gs>
                    </a:gsLst>
                    <a:lin ang="5400000" scaled="0"/>
                  </a:gradFill>
                  <a:latin typeface="Segoe UI"/>
                </a:rPr>
              </a:br>
              <a:r>
                <a:rPr lang="en-US" sz="714">
                  <a:gradFill>
                    <a:gsLst>
                      <a:gs pos="92920">
                        <a:srgbClr val="0078D4"/>
                      </a:gs>
                      <a:gs pos="79646">
                        <a:srgbClr val="0078D4"/>
                      </a:gs>
                    </a:gsLst>
                    <a:lin ang="5400000" scaled="0"/>
                  </a:gradFill>
                  <a:latin typeface="Segoe UI"/>
                </a:rPr>
                <a:t>Center</a:t>
              </a:r>
            </a:p>
          </p:txBody>
        </p:sp>
        <p:pic>
          <p:nvPicPr>
            <p:cNvPr id="227" name="Picture 226" descr="A screenshot of a cell phone&#10;&#10;Description generated with high confidence">
              <a:extLst>
                <a:ext uri="{FF2B5EF4-FFF2-40B4-BE49-F238E27FC236}">
                  <a16:creationId xmlns:a16="http://schemas.microsoft.com/office/drawing/2014/main" id="{CEDF8DA6-2BAD-44D6-AD87-0228129C997F}"/>
                </a:ext>
              </a:extLst>
            </p:cNvPr>
            <p:cNvPicPr>
              <a:picLocks noChangeAspect="1"/>
            </p:cNvPicPr>
            <p:nvPr/>
          </p:nvPicPr>
          <p:blipFill rotWithShape="1">
            <a:blip r:embed="rId9"/>
            <a:srcRect l="47039" t="82365" r="49325" b="9097"/>
            <a:stretch/>
          </p:blipFill>
          <p:spPr>
            <a:xfrm>
              <a:off x="6080162" y="5693569"/>
              <a:ext cx="346832" cy="357187"/>
            </a:xfrm>
            <a:prstGeom prst="rect">
              <a:avLst/>
            </a:prstGeom>
          </p:spPr>
        </p:pic>
        <p:sp>
          <p:nvSpPr>
            <p:cNvPr id="228" name="TextBox 227">
              <a:extLst>
                <a:ext uri="{FF2B5EF4-FFF2-40B4-BE49-F238E27FC236}">
                  <a16:creationId xmlns:a16="http://schemas.microsoft.com/office/drawing/2014/main" id="{D4908F72-8CED-440B-9A0D-E4B230ADEB8E}"/>
                </a:ext>
              </a:extLst>
            </p:cNvPr>
            <p:cNvSpPr txBox="1"/>
            <p:nvPr/>
          </p:nvSpPr>
          <p:spPr>
            <a:xfrm>
              <a:off x="6006131" y="6075604"/>
              <a:ext cx="503343" cy="219804"/>
            </a:xfrm>
            <a:prstGeom prst="rect">
              <a:avLst/>
            </a:prstGeom>
            <a:noFill/>
          </p:spPr>
          <p:txBody>
            <a:bodyPr wrap="none" lIns="0" tIns="0" rIns="0" bIns="0" rtlCol="0">
              <a:spAutoFit/>
            </a:bodyPr>
            <a:lstStyle/>
            <a:p>
              <a:pPr algn="ctr" defTabSz="932563">
                <a:defRPr/>
              </a:pPr>
              <a:r>
                <a:rPr lang="en-US" sz="714">
                  <a:gradFill>
                    <a:gsLst>
                      <a:gs pos="92920">
                        <a:srgbClr val="0078D4"/>
                      </a:gs>
                      <a:gs pos="79646">
                        <a:srgbClr val="0078D4"/>
                      </a:gs>
                    </a:gsLst>
                    <a:lin ang="5400000" scaled="0"/>
                  </a:gradFill>
                  <a:latin typeface="Segoe UI"/>
                </a:rPr>
                <a:t>Azure Active</a:t>
              </a:r>
              <a:br>
                <a:rPr lang="en-US" sz="714">
                  <a:gradFill>
                    <a:gsLst>
                      <a:gs pos="92920">
                        <a:srgbClr val="0078D4"/>
                      </a:gs>
                      <a:gs pos="79646">
                        <a:srgbClr val="0078D4"/>
                      </a:gs>
                    </a:gsLst>
                    <a:lin ang="5400000" scaled="0"/>
                  </a:gradFill>
                  <a:latin typeface="Segoe UI"/>
                </a:rPr>
              </a:br>
              <a:r>
                <a:rPr lang="en-US" sz="714">
                  <a:gradFill>
                    <a:gsLst>
                      <a:gs pos="92920">
                        <a:srgbClr val="0078D4"/>
                      </a:gs>
                      <a:gs pos="79646">
                        <a:srgbClr val="0078D4"/>
                      </a:gs>
                    </a:gsLst>
                    <a:lin ang="5400000" scaled="0"/>
                  </a:gradFill>
                  <a:latin typeface="Segoe UI"/>
                </a:rPr>
                <a:t>Directory</a:t>
              </a:r>
            </a:p>
          </p:txBody>
        </p:sp>
        <p:pic>
          <p:nvPicPr>
            <p:cNvPr id="229" name="Picture 228" descr="A screenshot of a cell phone&#10;&#10;Description generated with high confidence">
              <a:extLst>
                <a:ext uri="{FF2B5EF4-FFF2-40B4-BE49-F238E27FC236}">
                  <a16:creationId xmlns:a16="http://schemas.microsoft.com/office/drawing/2014/main" id="{F865869F-F4C5-4D45-A06A-C1BE6DC2D92C}"/>
                </a:ext>
              </a:extLst>
            </p:cNvPr>
            <p:cNvPicPr>
              <a:picLocks noChangeAspect="1"/>
            </p:cNvPicPr>
            <p:nvPr/>
          </p:nvPicPr>
          <p:blipFill rotWithShape="1">
            <a:blip r:embed="rId9"/>
            <a:srcRect l="52681" t="82023" r="43683" b="9439"/>
            <a:stretch/>
          </p:blipFill>
          <p:spPr>
            <a:xfrm>
              <a:off x="6728446" y="5702794"/>
              <a:ext cx="346832" cy="357187"/>
            </a:xfrm>
            <a:prstGeom prst="rect">
              <a:avLst/>
            </a:prstGeom>
          </p:spPr>
        </p:pic>
        <p:sp>
          <p:nvSpPr>
            <p:cNvPr id="230" name="TextBox 229">
              <a:extLst>
                <a:ext uri="{FF2B5EF4-FFF2-40B4-BE49-F238E27FC236}">
                  <a16:creationId xmlns:a16="http://schemas.microsoft.com/office/drawing/2014/main" id="{245F526B-D81F-4F88-A85E-6D3F65F06FFF}"/>
                </a:ext>
              </a:extLst>
            </p:cNvPr>
            <p:cNvSpPr txBox="1"/>
            <p:nvPr/>
          </p:nvSpPr>
          <p:spPr>
            <a:xfrm>
              <a:off x="6704112" y="6073352"/>
              <a:ext cx="403958" cy="219804"/>
            </a:xfrm>
            <a:prstGeom prst="rect">
              <a:avLst/>
            </a:prstGeom>
            <a:noFill/>
          </p:spPr>
          <p:txBody>
            <a:bodyPr wrap="none" lIns="0" tIns="0" rIns="0" bIns="0" rtlCol="0">
              <a:spAutoFit/>
            </a:bodyPr>
            <a:lstStyle/>
            <a:p>
              <a:pPr algn="ctr" defTabSz="932563">
                <a:defRPr/>
              </a:pPr>
              <a:r>
                <a:rPr lang="en-US" sz="714">
                  <a:gradFill>
                    <a:gsLst>
                      <a:gs pos="92920">
                        <a:srgbClr val="0078D4"/>
                      </a:gs>
                      <a:gs pos="79646">
                        <a:srgbClr val="0078D4"/>
                      </a:gs>
                    </a:gsLst>
                    <a:lin ang="5400000" scaled="0"/>
                  </a:gradFill>
                  <a:latin typeface="Segoe UI"/>
                </a:rPr>
                <a:t>Azure Key</a:t>
              </a:r>
              <a:br>
                <a:rPr lang="en-US" sz="714">
                  <a:gradFill>
                    <a:gsLst>
                      <a:gs pos="92920">
                        <a:srgbClr val="0078D4"/>
                      </a:gs>
                      <a:gs pos="79646">
                        <a:srgbClr val="0078D4"/>
                      </a:gs>
                    </a:gsLst>
                    <a:lin ang="5400000" scaled="0"/>
                  </a:gradFill>
                  <a:latin typeface="Segoe UI"/>
                </a:rPr>
              </a:br>
              <a:r>
                <a:rPr lang="en-US" sz="714">
                  <a:gradFill>
                    <a:gsLst>
                      <a:gs pos="92920">
                        <a:srgbClr val="0078D4"/>
                      </a:gs>
                      <a:gs pos="79646">
                        <a:srgbClr val="0078D4"/>
                      </a:gs>
                    </a:gsLst>
                    <a:lin ang="5400000" scaled="0"/>
                  </a:gradFill>
                  <a:latin typeface="Segoe UI"/>
                </a:rPr>
                <a:t>Vault</a:t>
              </a:r>
            </a:p>
          </p:txBody>
        </p:sp>
        <p:grpSp>
          <p:nvGrpSpPr>
            <p:cNvPr id="66" name="Group 8">
              <a:extLst>
                <a:ext uri="{FF2B5EF4-FFF2-40B4-BE49-F238E27FC236}">
                  <a16:creationId xmlns:a16="http://schemas.microsoft.com/office/drawing/2014/main" id="{C87D801A-B3E3-47C5-A9BB-776267F38445}"/>
                </a:ext>
              </a:extLst>
            </p:cNvPr>
            <p:cNvGrpSpPr>
              <a:grpSpLocks noChangeAspect="1"/>
            </p:cNvGrpSpPr>
            <p:nvPr/>
          </p:nvGrpSpPr>
          <p:grpSpPr bwMode="auto">
            <a:xfrm>
              <a:off x="6956323" y="5530165"/>
              <a:ext cx="329347" cy="192064"/>
              <a:chOff x="4390" y="3866"/>
              <a:chExt cx="511" cy="298"/>
            </a:xfrm>
          </p:grpSpPr>
          <p:sp>
            <p:nvSpPr>
              <p:cNvPr id="67" name="Freeform 9">
                <a:extLst>
                  <a:ext uri="{FF2B5EF4-FFF2-40B4-BE49-F238E27FC236}">
                    <a16:creationId xmlns:a16="http://schemas.microsoft.com/office/drawing/2014/main" id="{663A7C24-3C26-4444-A154-CBDB7F6E7F3F}"/>
                  </a:ext>
                </a:extLst>
              </p:cNvPr>
              <p:cNvSpPr>
                <a:spLocks/>
              </p:cNvSpPr>
              <p:nvPr/>
            </p:nvSpPr>
            <p:spPr bwMode="auto">
              <a:xfrm>
                <a:off x="4756" y="3866"/>
                <a:ext cx="145" cy="298"/>
              </a:xfrm>
              <a:custGeom>
                <a:avLst/>
                <a:gdLst>
                  <a:gd name="T0" fmla="*/ 0 w 145"/>
                  <a:gd name="T1" fmla="*/ 0 h 298"/>
                  <a:gd name="T2" fmla="*/ 145 w 145"/>
                  <a:gd name="T3" fmla="*/ 149 h 298"/>
                  <a:gd name="T4" fmla="*/ 0 w 145"/>
                  <a:gd name="T5" fmla="*/ 298 h 298"/>
                </a:gdLst>
                <a:ahLst/>
                <a:cxnLst>
                  <a:cxn ang="0">
                    <a:pos x="T0" y="T1"/>
                  </a:cxn>
                  <a:cxn ang="0">
                    <a:pos x="T2" y="T3"/>
                  </a:cxn>
                  <a:cxn ang="0">
                    <a:pos x="T4" y="T5"/>
                  </a:cxn>
                </a:cxnLst>
                <a:rect l="0" t="0" r="r" b="b"/>
                <a:pathLst>
                  <a:path w="145" h="298">
                    <a:moveTo>
                      <a:pt x="0" y="0"/>
                    </a:moveTo>
                    <a:lnTo>
                      <a:pt x="145" y="149"/>
                    </a:lnTo>
                    <a:lnTo>
                      <a:pt x="0" y="298"/>
                    </a:lnTo>
                  </a:path>
                </a:pathLst>
              </a:cu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68" name="Freeform 10">
                <a:extLst>
                  <a:ext uri="{FF2B5EF4-FFF2-40B4-BE49-F238E27FC236}">
                    <a16:creationId xmlns:a16="http://schemas.microsoft.com/office/drawing/2014/main" id="{1A3E99DC-4F70-4C9A-B897-390FED259AA6}"/>
                  </a:ext>
                </a:extLst>
              </p:cNvPr>
              <p:cNvSpPr>
                <a:spLocks/>
              </p:cNvSpPr>
              <p:nvPr/>
            </p:nvSpPr>
            <p:spPr bwMode="auto">
              <a:xfrm>
                <a:off x="4390" y="3866"/>
                <a:ext cx="148" cy="298"/>
              </a:xfrm>
              <a:custGeom>
                <a:avLst/>
                <a:gdLst>
                  <a:gd name="T0" fmla="*/ 148 w 148"/>
                  <a:gd name="T1" fmla="*/ 0 h 298"/>
                  <a:gd name="T2" fmla="*/ 0 w 148"/>
                  <a:gd name="T3" fmla="*/ 149 h 298"/>
                  <a:gd name="T4" fmla="*/ 148 w 148"/>
                  <a:gd name="T5" fmla="*/ 298 h 298"/>
                </a:gdLst>
                <a:ahLst/>
                <a:cxnLst>
                  <a:cxn ang="0">
                    <a:pos x="T0" y="T1"/>
                  </a:cxn>
                  <a:cxn ang="0">
                    <a:pos x="T2" y="T3"/>
                  </a:cxn>
                  <a:cxn ang="0">
                    <a:pos x="T4" y="T5"/>
                  </a:cxn>
                </a:cxnLst>
                <a:rect l="0" t="0" r="r" b="b"/>
                <a:pathLst>
                  <a:path w="148" h="298">
                    <a:moveTo>
                      <a:pt x="148" y="0"/>
                    </a:moveTo>
                    <a:lnTo>
                      <a:pt x="0" y="149"/>
                    </a:lnTo>
                    <a:lnTo>
                      <a:pt x="148" y="298"/>
                    </a:lnTo>
                  </a:path>
                </a:pathLst>
              </a:cu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69" name="Oval 11">
                <a:extLst>
                  <a:ext uri="{FF2B5EF4-FFF2-40B4-BE49-F238E27FC236}">
                    <a16:creationId xmlns:a16="http://schemas.microsoft.com/office/drawing/2014/main" id="{9BBB2E3F-A73C-4DCA-A088-E9CF2CDF3A84}"/>
                  </a:ext>
                </a:extLst>
              </p:cNvPr>
              <p:cNvSpPr>
                <a:spLocks noChangeArrowheads="1"/>
              </p:cNvSpPr>
              <p:nvPr/>
            </p:nvSpPr>
            <p:spPr bwMode="auto">
              <a:xfrm>
                <a:off x="4729" y="3988"/>
                <a:ext cx="53" cy="54"/>
              </a:xfrm>
              <a:prstGeom prst="ellipse">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70" name="Oval 12">
                <a:extLst>
                  <a:ext uri="{FF2B5EF4-FFF2-40B4-BE49-F238E27FC236}">
                    <a16:creationId xmlns:a16="http://schemas.microsoft.com/office/drawing/2014/main" id="{3B0ECD6E-B2EC-4C22-A441-C9386D7C0EB1}"/>
                  </a:ext>
                </a:extLst>
              </p:cNvPr>
              <p:cNvSpPr>
                <a:spLocks noChangeArrowheads="1"/>
              </p:cNvSpPr>
              <p:nvPr/>
            </p:nvSpPr>
            <p:spPr bwMode="auto">
              <a:xfrm>
                <a:off x="4511" y="3988"/>
                <a:ext cx="54" cy="54"/>
              </a:xfrm>
              <a:prstGeom prst="ellipse">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71" name="Oval 13">
                <a:extLst>
                  <a:ext uri="{FF2B5EF4-FFF2-40B4-BE49-F238E27FC236}">
                    <a16:creationId xmlns:a16="http://schemas.microsoft.com/office/drawing/2014/main" id="{0462B83B-70C4-49FF-8FFD-7CD64772F6C5}"/>
                  </a:ext>
                </a:extLst>
              </p:cNvPr>
              <p:cNvSpPr>
                <a:spLocks noChangeArrowheads="1"/>
              </p:cNvSpPr>
              <p:nvPr/>
            </p:nvSpPr>
            <p:spPr bwMode="auto">
              <a:xfrm>
                <a:off x="4619" y="3988"/>
                <a:ext cx="54" cy="54"/>
              </a:xfrm>
              <a:prstGeom prst="ellipse">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grpSp>
        <p:cxnSp>
          <p:nvCxnSpPr>
            <p:cNvPr id="231" name="Straight Connector 230">
              <a:extLst>
                <a:ext uri="{FF2B5EF4-FFF2-40B4-BE49-F238E27FC236}">
                  <a16:creationId xmlns:a16="http://schemas.microsoft.com/office/drawing/2014/main" id="{B95CDDE4-9674-4169-B3CF-270723447B94}"/>
                </a:ext>
              </a:extLst>
            </p:cNvPr>
            <p:cNvCxnSpPr>
              <a:cxnSpLocks/>
            </p:cNvCxnSpPr>
            <p:nvPr/>
          </p:nvCxnSpPr>
          <p:spPr>
            <a:xfrm>
              <a:off x="7560469" y="2838914"/>
              <a:ext cx="762000" cy="0"/>
            </a:xfrm>
            <a:prstGeom prst="line">
              <a:avLst/>
            </a:prstGeom>
            <a:ln w="38100">
              <a:solidFill>
                <a:schemeClr val="accent1"/>
              </a:solidFill>
              <a:headEnd type="arrow" w="lg" len="med"/>
              <a:tailEnd type="arrow" w="lg" len="med"/>
            </a:ln>
          </p:spPr>
          <p:style>
            <a:lnRef idx="1">
              <a:schemeClr val="accent1"/>
            </a:lnRef>
            <a:fillRef idx="0">
              <a:schemeClr val="accent1"/>
            </a:fillRef>
            <a:effectRef idx="0">
              <a:schemeClr val="accent1"/>
            </a:effectRef>
            <a:fontRef idx="minor">
              <a:schemeClr val="tx1"/>
            </a:fontRef>
          </p:style>
        </p:cxnSp>
        <p:grpSp>
          <p:nvGrpSpPr>
            <p:cNvPr id="235" name="Group 8">
              <a:extLst>
                <a:ext uri="{FF2B5EF4-FFF2-40B4-BE49-F238E27FC236}">
                  <a16:creationId xmlns:a16="http://schemas.microsoft.com/office/drawing/2014/main" id="{95FD9239-7ED1-4920-89E1-8CF0651A5BDB}"/>
                </a:ext>
              </a:extLst>
            </p:cNvPr>
            <p:cNvGrpSpPr>
              <a:grpSpLocks noChangeAspect="1"/>
            </p:cNvGrpSpPr>
            <p:nvPr/>
          </p:nvGrpSpPr>
          <p:grpSpPr bwMode="auto">
            <a:xfrm>
              <a:off x="7805317" y="2949566"/>
              <a:ext cx="266196" cy="155236"/>
              <a:chOff x="4390" y="3866"/>
              <a:chExt cx="511" cy="298"/>
            </a:xfrm>
          </p:grpSpPr>
          <p:sp>
            <p:nvSpPr>
              <p:cNvPr id="236" name="Freeform 9">
                <a:extLst>
                  <a:ext uri="{FF2B5EF4-FFF2-40B4-BE49-F238E27FC236}">
                    <a16:creationId xmlns:a16="http://schemas.microsoft.com/office/drawing/2014/main" id="{39017046-1960-41E1-BC5A-8731EB9A53DA}"/>
                  </a:ext>
                </a:extLst>
              </p:cNvPr>
              <p:cNvSpPr>
                <a:spLocks/>
              </p:cNvSpPr>
              <p:nvPr/>
            </p:nvSpPr>
            <p:spPr bwMode="auto">
              <a:xfrm>
                <a:off x="4756" y="3866"/>
                <a:ext cx="145" cy="298"/>
              </a:xfrm>
              <a:custGeom>
                <a:avLst/>
                <a:gdLst>
                  <a:gd name="T0" fmla="*/ 0 w 145"/>
                  <a:gd name="T1" fmla="*/ 0 h 298"/>
                  <a:gd name="T2" fmla="*/ 145 w 145"/>
                  <a:gd name="T3" fmla="*/ 149 h 298"/>
                  <a:gd name="T4" fmla="*/ 0 w 145"/>
                  <a:gd name="T5" fmla="*/ 298 h 298"/>
                </a:gdLst>
                <a:ahLst/>
                <a:cxnLst>
                  <a:cxn ang="0">
                    <a:pos x="T0" y="T1"/>
                  </a:cxn>
                  <a:cxn ang="0">
                    <a:pos x="T2" y="T3"/>
                  </a:cxn>
                  <a:cxn ang="0">
                    <a:pos x="T4" y="T5"/>
                  </a:cxn>
                </a:cxnLst>
                <a:rect l="0" t="0" r="r" b="b"/>
                <a:pathLst>
                  <a:path w="145" h="298">
                    <a:moveTo>
                      <a:pt x="0" y="0"/>
                    </a:moveTo>
                    <a:lnTo>
                      <a:pt x="145" y="149"/>
                    </a:lnTo>
                    <a:lnTo>
                      <a:pt x="0" y="298"/>
                    </a:lnTo>
                  </a:path>
                </a:pathLst>
              </a:cu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37" name="Freeform 10">
                <a:extLst>
                  <a:ext uri="{FF2B5EF4-FFF2-40B4-BE49-F238E27FC236}">
                    <a16:creationId xmlns:a16="http://schemas.microsoft.com/office/drawing/2014/main" id="{83E6A9B7-6A25-4D13-8DA3-3BFB2A16A6E2}"/>
                  </a:ext>
                </a:extLst>
              </p:cNvPr>
              <p:cNvSpPr>
                <a:spLocks/>
              </p:cNvSpPr>
              <p:nvPr/>
            </p:nvSpPr>
            <p:spPr bwMode="auto">
              <a:xfrm>
                <a:off x="4390" y="3866"/>
                <a:ext cx="148" cy="298"/>
              </a:xfrm>
              <a:custGeom>
                <a:avLst/>
                <a:gdLst>
                  <a:gd name="T0" fmla="*/ 148 w 148"/>
                  <a:gd name="T1" fmla="*/ 0 h 298"/>
                  <a:gd name="T2" fmla="*/ 0 w 148"/>
                  <a:gd name="T3" fmla="*/ 149 h 298"/>
                  <a:gd name="T4" fmla="*/ 148 w 148"/>
                  <a:gd name="T5" fmla="*/ 298 h 298"/>
                </a:gdLst>
                <a:ahLst/>
                <a:cxnLst>
                  <a:cxn ang="0">
                    <a:pos x="T0" y="T1"/>
                  </a:cxn>
                  <a:cxn ang="0">
                    <a:pos x="T2" y="T3"/>
                  </a:cxn>
                  <a:cxn ang="0">
                    <a:pos x="T4" y="T5"/>
                  </a:cxn>
                </a:cxnLst>
                <a:rect l="0" t="0" r="r" b="b"/>
                <a:pathLst>
                  <a:path w="148" h="298">
                    <a:moveTo>
                      <a:pt x="148" y="0"/>
                    </a:moveTo>
                    <a:lnTo>
                      <a:pt x="0" y="149"/>
                    </a:lnTo>
                    <a:lnTo>
                      <a:pt x="148" y="298"/>
                    </a:lnTo>
                  </a:path>
                </a:pathLst>
              </a:cu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38" name="Oval 11">
                <a:extLst>
                  <a:ext uri="{FF2B5EF4-FFF2-40B4-BE49-F238E27FC236}">
                    <a16:creationId xmlns:a16="http://schemas.microsoft.com/office/drawing/2014/main" id="{F26F1880-C1A0-4609-A631-B3B605156BE1}"/>
                  </a:ext>
                </a:extLst>
              </p:cNvPr>
              <p:cNvSpPr>
                <a:spLocks noChangeArrowheads="1"/>
              </p:cNvSpPr>
              <p:nvPr/>
            </p:nvSpPr>
            <p:spPr bwMode="auto">
              <a:xfrm>
                <a:off x="4729" y="3988"/>
                <a:ext cx="53" cy="54"/>
              </a:xfrm>
              <a:prstGeom prst="ellipse">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39" name="Oval 12">
                <a:extLst>
                  <a:ext uri="{FF2B5EF4-FFF2-40B4-BE49-F238E27FC236}">
                    <a16:creationId xmlns:a16="http://schemas.microsoft.com/office/drawing/2014/main" id="{2B3997C6-D887-423A-B41A-CAD9CEA00FD0}"/>
                  </a:ext>
                </a:extLst>
              </p:cNvPr>
              <p:cNvSpPr>
                <a:spLocks noChangeArrowheads="1"/>
              </p:cNvSpPr>
              <p:nvPr/>
            </p:nvSpPr>
            <p:spPr bwMode="auto">
              <a:xfrm>
                <a:off x="4511" y="3988"/>
                <a:ext cx="54" cy="54"/>
              </a:xfrm>
              <a:prstGeom prst="ellipse">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40" name="Oval 13">
                <a:extLst>
                  <a:ext uri="{FF2B5EF4-FFF2-40B4-BE49-F238E27FC236}">
                    <a16:creationId xmlns:a16="http://schemas.microsoft.com/office/drawing/2014/main" id="{A8D200D6-485A-41EA-9991-12C5DED0D942}"/>
                  </a:ext>
                </a:extLst>
              </p:cNvPr>
              <p:cNvSpPr>
                <a:spLocks noChangeArrowheads="1"/>
              </p:cNvSpPr>
              <p:nvPr/>
            </p:nvSpPr>
            <p:spPr bwMode="auto">
              <a:xfrm>
                <a:off x="4619" y="3988"/>
                <a:ext cx="54" cy="54"/>
              </a:xfrm>
              <a:prstGeom prst="ellipse">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grpSp>
        <p:cxnSp>
          <p:nvCxnSpPr>
            <p:cNvPr id="241" name="Straight Connector 240">
              <a:extLst>
                <a:ext uri="{FF2B5EF4-FFF2-40B4-BE49-F238E27FC236}">
                  <a16:creationId xmlns:a16="http://schemas.microsoft.com/office/drawing/2014/main" id="{1C1E723E-A329-4F37-8BBF-59D7CF504658}"/>
                </a:ext>
              </a:extLst>
            </p:cNvPr>
            <p:cNvCxnSpPr>
              <a:cxnSpLocks/>
            </p:cNvCxnSpPr>
            <p:nvPr/>
          </p:nvCxnSpPr>
          <p:spPr>
            <a:xfrm>
              <a:off x="7560469" y="4961136"/>
              <a:ext cx="762000" cy="0"/>
            </a:xfrm>
            <a:prstGeom prst="line">
              <a:avLst/>
            </a:prstGeom>
            <a:ln w="38100">
              <a:solidFill>
                <a:schemeClr val="accent1"/>
              </a:solidFill>
              <a:headEnd type="arrow" w="lg" len="med"/>
              <a:tailEnd type="arrow" w="lg" len="med"/>
            </a:ln>
          </p:spPr>
          <p:style>
            <a:lnRef idx="1">
              <a:schemeClr val="accent1"/>
            </a:lnRef>
            <a:fillRef idx="0">
              <a:schemeClr val="accent1"/>
            </a:fillRef>
            <a:effectRef idx="0">
              <a:schemeClr val="accent1"/>
            </a:effectRef>
            <a:fontRef idx="minor">
              <a:schemeClr val="tx1"/>
            </a:fontRef>
          </p:style>
        </p:cxnSp>
        <p:grpSp>
          <p:nvGrpSpPr>
            <p:cNvPr id="242" name="Group 8">
              <a:extLst>
                <a:ext uri="{FF2B5EF4-FFF2-40B4-BE49-F238E27FC236}">
                  <a16:creationId xmlns:a16="http://schemas.microsoft.com/office/drawing/2014/main" id="{8149E4FD-8A29-41D0-B815-67F36F4476F2}"/>
                </a:ext>
              </a:extLst>
            </p:cNvPr>
            <p:cNvGrpSpPr>
              <a:grpSpLocks noChangeAspect="1"/>
            </p:cNvGrpSpPr>
            <p:nvPr/>
          </p:nvGrpSpPr>
          <p:grpSpPr bwMode="auto">
            <a:xfrm>
              <a:off x="7805317" y="5071788"/>
              <a:ext cx="266196" cy="155236"/>
              <a:chOff x="4390" y="3866"/>
              <a:chExt cx="511" cy="298"/>
            </a:xfrm>
          </p:grpSpPr>
          <p:sp>
            <p:nvSpPr>
              <p:cNvPr id="243" name="Freeform 9">
                <a:extLst>
                  <a:ext uri="{FF2B5EF4-FFF2-40B4-BE49-F238E27FC236}">
                    <a16:creationId xmlns:a16="http://schemas.microsoft.com/office/drawing/2014/main" id="{CB8DBFD3-53E9-4365-A977-100458F29A84}"/>
                  </a:ext>
                </a:extLst>
              </p:cNvPr>
              <p:cNvSpPr>
                <a:spLocks/>
              </p:cNvSpPr>
              <p:nvPr/>
            </p:nvSpPr>
            <p:spPr bwMode="auto">
              <a:xfrm>
                <a:off x="4756" y="3866"/>
                <a:ext cx="145" cy="298"/>
              </a:xfrm>
              <a:custGeom>
                <a:avLst/>
                <a:gdLst>
                  <a:gd name="T0" fmla="*/ 0 w 145"/>
                  <a:gd name="T1" fmla="*/ 0 h 298"/>
                  <a:gd name="T2" fmla="*/ 145 w 145"/>
                  <a:gd name="T3" fmla="*/ 149 h 298"/>
                  <a:gd name="T4" fmla="*/ 0 w 145"/>
                  <a:gd name="T5" fmla="*/ 298 h 298"/>
                </a:gdLst>
                <a:ahLst/>
                <a:cxnLst>
                  <a:cxn ang="0">
                    <a:pos x="T0" y="T1"/>
                  </a:cxn>
                  <a:cxn ang="0">
                    <a:pos x="T2" y="T3"/>
                  </a:cxn>
                  <a:cxn ang="0">
                    <a:pos x="T4" y="T5"/>
                  </a:cxn>
                </a:cxnLst>
                <a:rect l="0" t="0" r="r" b="b"/>
                <a:pathLst>
                  <a:path w="145" h="298">
                    <a:moveTo>
                      <a:pt x="0" y="0"/>
                    </a:moveTo>
                    <a:lnTo>
                      <a:pt x="145" y="149"/>
                    </a:lnTo>
                    <a:lnTo>
                      <a:pt x="0" y="298"/>
                    </a:lnTo>
                  </a:path>
                </a:pathLst>
              </a:cu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44" name="Freeform 10">
                <a:extLst>
                  <a:ext uri="{FF2B5EF4-FFF2-40B4-BE49-F238E27FC236}">
                    <a16:creationId xmlns:a16="http://schemas.microsoft.com/office/drawing/2014/main" id="{251D5118-9254-43D5-82C6-2FCC7D91A810}"/>
                  </a:ext>
                </a:extLst>
              </p:cNvPr>
              <p:cNvSpPr>
                <a:spLocks/>
              </p:cNvSpPr>
              <p:nvPr/>
            </p:nvSpPr>
            <p:spPr bwMode="auto">
              <a:xfrm>
                <a:off x="4390" y="3866"/>
                <a:ext cx="148" cy="298"/>
              </a:xfrm>
              <a:custGeom>
                <a:avLst/>
                <a:gdLst>
                  <a:gd name="T0" fmla="*/ 148 w 148"/>
                  <a:gd name="T1" fmla="*/ 0 h 298"/>
                  <a:gd name="T2" fmla="*/ 0 w 148"/>
                  <a:gd name="T3" fmla="*/ 149 h 298"/>
                  <a:gd name="T4" fmla="*/ 148 w 148"/>
                  <a:gd name="T5" fmla="*/ 298 h 298"/>
                </a:gdLst>
                <a:ahLst/>
                <a:cxnLst>
                  <a:cxn ang="0">
                    <a:pos x="T0" y="T1"/>
                  </a:cxn>
                  <a:cxn ang="0">
                    <a:pos x="T2" y="T3"/>
                  </a:cxn>
                  <a:cxn ang="0">
                    <a:pos x="T4" y="T5"/>
                  </a:cxn>
                </a:cxnLst>
                <a:rect l="0" t="0" r="r" b="b"/>
                <a:pathLst>
                  <a:path w="148" h="298">
                    <a:moveTo>
                      <a:pt x="148" y="0"/>
                    </a:moveTo>
                    <a:lnTo>
                      <a:pt x="0" y="149"/>
                    </a:lnTo>
                    <a:lnTo>
                      <a:pt x="148" y="298"/>
                    </a:lnTo>
                  </a:path>
                </a:pathLst>
              </a:cu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45" name="Oval 11">
                <a:extLst>
                  <a:ext uri="{FF2B5EF4-FFF2-40B4-BE49-F238E27FC236}">
                    <a16:creationId xmlns:a16="http://schemas.microsoft.com/office/drawing/2014/main" id="{47680A56-23F8-4D66-90C1-E507FA194032}"/>
                  </a:ext>
                </a:extLst>
              </p:cNvPr>
              <p:cNvSpPr>
                <a:spLocks noChangeArrowheads="1"/>
              </p:cNvSpPr>
              <p:nvPr/>
            </p:nvSpPr>
            <p:spPr bwMode="auto">
              <a:xfrm>
                <a:off x="4729" y="3988"/>
                <a:ext cx="53" cy="54"/>
              </a:xfrm>
              <a:prstGeom prst="ellipse">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46" name="Oval 12">
                <a:extLst>
                  <a:ext uri="{FF2B5EF4-FFF2-40B4-BE49-F238E27FC236}">
                    <a16:creationId xmlns:a16="http://schemas.microsoft.com/office/drawing/2014/main" id="{4CA361FD-C8C5-46D1-8B73-8B2D5AF3FF56}"/>
                  </a:ext>
                </a:extLst>
              </p:cNvPr>
              <p:cNvSpPr>
                <a:spLocks noChangeArrowheads="1"/>
              </p:cNvSpPr>
              <p:nvPr/>
            </p:nvSpPr>
            <p:spPr bwMode="auto">
              <a:xfrm>
                <a:off x="4511" y="3988"/>
                <a:ext cx="54" cy="54"/>
              </a:xfrm>
              <a:prstGeom prst="ellipse">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47" name="Oval 13">
                <a:extLst>
                  <a:ext uri="{FF2B5EF4-FFF2-40B4-BE49-F238E27FC236}">
                    <a16:creationId xmlns:a16="http://schemas.microsoft.com/office/drawing/2014/main" id="{245F0949-08D6-45F5-81FA-19C9A0B34564}"/>
                  </a:ext>
                </a:extLst>
              </p:cNvPr>
              <p:cNvSpPr>
                <a:spLocks noChangeArrowheads="1"/>
              </p:cNvSpPr>
              <p:nvPr/>
            </p:nvSpPr>
            <p:spPr bwMode="auto">
              <a:xfrm>
                <a:off x="4619" y="3988"/>
                <a:ext cx="54" cy="54"/>
              </a:xfrm>
              <a:prstGeom prst="ellipse">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grpSp>
        <p:sp>
          <p:nvSpPr>
            <p:cNvPr id="248" name="Rectangle 247">
              <a:extLst>
                <a:ext uri="{FF2B5EF4-FFF2-40B4-BE49-F238E27FC236}">
                  <a16:creationId xmlns:a16="http://schemas.microsoft.com/office/drawing/2014/main" id="{43325419-663B-4309-93CF-F52E4A66C650}"/>
                </a:ext>
              </a:extLst>
            </p:cNvPr>
            <p:cNvSpPr/>
            <p:nvPr/>
          </p:nvSpPr>
          <p:spPr bwMode="auto">
            <a:xfrm>
              <a:off x="8335140" y="1898467"/>
              <a:ext cx="2187207" cy="1642306"/>
            </a:xfrm>
            <a:prstGeom prst="rect">
              <a:avLst/>
            </a:prstGeom>
            <a:noFill/>
            <a:ln w="19050" cap="flat" cmpd="sng" algn="ctr">
              <a:solidFill>
                <a:schemeClr val="accent1"/>
              </a:solidFill>
              <a:prstDash val="dash"/>
              <a:miter lim="800000"/>
              <a:headEnd type="none" w="med" len="med"/>
              <a:tailEnd type="none" w="med" len="med"/>
            </a:ln>
            <a:effectLst/>
          </p:spPr>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1428" kern="0">
                <a:solidFill>
                  <a:srgbClr val="2F2F2F"/>
                </a:solidFill>
                <a:latin typeface="Segoe UI Semibold" panose="020B0702040204020203" pitchFamily="34" charset="0"/>
                <a:cs typeface="Segoe UI Semibold" panose="020B0702040204020203" pitchFamily="34" charset="0"/>
              </a:endParaRPr>
            </a:p>
          </p:txBody>
        </p:sp>
        <p:sp>
          <p:nvSpPr>
            <p:cNvPr id="249" name="Rectangle 248">
              <a:extLst>
                <a:ext uri="{FF2B5EF4-FFF2-40B4-BE49-F238E27FC236}">
                  <a16:creationId xmlns:a16="http://schemas.microsoft.com/office/drawing/2014/main" id="{518F702A-33DD-4506-B24B-DDEAD65F0F98}"/>
                </a:ext>
              </a:extLst>
            </p:cNvPr>
            <p:cNvSpPr/>
            <p:nvPr/>
          </p:nvSpPr>
          <p:spPr bwMode="auto">
            <a:xfrm>
              <a:off x="8408330" y="1975131"/>
              <a:ext cx="1326219" cy="1350560"/>
            </a:xfrm>
            <a:prstGeom prst="rect">
              <a:avLst/>
            </a:prstGeom>
            <a:solidFill>
              <a:schemeClr val="bg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3260" tIns="47565" rIns="93260" bIns="93260" numCol="1" spcCol="0" rtlCol="0" fromWordArt="0" anchor="t" anchorCtr="0" forceAA="0" compatLnSpc="1">
              <a:prstTxWarp prst="textNoShape">
                <a:avLst/>
              </a:prstTxWarp>
              <a:noAutofit/>
            </a:bodyPr>
            <a:lstStyle/>
            <a:p>
              <a:pPr algn="ctr" defTabSz="951028" fontAlgn="base">
                <a:spcBef>
                  <a:spcPct val="0"/>
                </a:spcBef>
                <a:spcAft>
                  <a:spcPct val="0"/>
                </a:spcAft>
                <a:defRPr/>
              </a:pPr>
              <a:r>
                <a:rPr lang="en-US" sz="816">
                  <a:gradFill>
                    <a:gsLst>
                      <a:gs pos="87611">
                        <a:srgbClr val="5C2D91"/>
                      </a:gs>
                      <a:gs pos="64602">
                        <a:srgbClr val="5C2D91"/>
                      </a:gs>
                    </a:gsLst>
                    <a:lin ang="5400000" scaled="0"/>
                  </a:gradFill>
                  <a:latin typeface="Segoe UI"/>
                </a:rPr>
                <a:t>AppService subnet</a:t>
              </a:r>
            </a:p>
          </p:txBody>
        </p:sp>
        <p:pic>
          <p:nvPicPr>
            <p:cNvPr id="250" name="Picture 249" descr="A screenshot of a cell phone&#10;&#10;Description generated with high confidence">
              <a:extLst>
                <a:ext uri="{FF2B5EF4-FFF2-40B4-BE49-F238E27FC236}">
                  <a16:creationId xmlns:a16="http://schemas.microsoft.com/office/drawing/2014/main" id="{C03FC5C6-5C2C-46CF-AEAD-70A6E4395BFB}"/>
                </a:ext>
              </a:extLst>
            </p:cNvPr>
            <p:cNvPicPr>
              <a:picLocks noChangeAspect="1"/>
            </p:cNvPicPr>
            <p:nvPr/>
          </p:nvPicPr>
          <p:blipFill rotWithShape="1">
            <a:blip r:embed="rId9">
              <a:clrChange>
                <a:clrFrom>
                  <a:srgbClr val="F5F1F0"/>
                </a:clrFrom>
                <a:clrTo>
                  <a:srgbClr val="F5F1F0">
                    <a:alpha val="0"/>
                  </a:srgbClr>
                </a:clrTo>
              </a:clrChange>
            </a:blip>
            <a:srcRect l="74210" t="25616" r="22893" b="68155"/>
            <a:stretch/>
          </p:blipFill>
          <p:spPr>
            <a:xfrm>
              <a:off x="8857699" y="2542622"/>
              <a:ext cx="319534" cy="301414"/>
            </a:xfrm>
            <a:prstGeom prst="rect">
              <a:avLst/>
            </a:prstGeom>
          </p:spPr>
        </p:pic>
        <p:sp>
          <p:nvSpPr>
            <p:cNvPr id="251" name="TextBox 250">
              <a:extLst>
                <a:ext uri="{FF2B5EF4-FFF2-40B4-BE49-F238E27FC236}">
                  <a16:creationId xmlns:a16="http://schemas.microsoft.com/office/drawing/2014/main" id="{1BC5556A-1738-491D-BB2F-E4501E71E6DE}"/>
                </a:ext>
              </a:extLst>
            </p:cNvPr>
            <p:cNvSpPr txBox="1"/>
            <p:nvPr/>
          </p:nvSpPr>
          <p:spPr>
            <a:xfrm>
              <a:off x="8778619" y="2864632"/>
              <a:ext cx="477695" cy="109902"/>
            </a:xfrm>
            <a:prstGeom prst="rect">
              <a:avLst/>
            </a:prstGeom>
            <a:noFill/>
          </p:spPr>
          <p:txBody>
            <a:bodyPr wrap="none" lIns="0" tIns="0" rIns="0" bIns="0" rtlCol="0">
              <a:spAutoFit/>
            </a:bodyPr>
            <a:lstStyle/>
            <a:p>
              <a:pPr algn="ctr" defTabSz="932563">
                <a:defRPr/>
              </a:pPr>
              <a:r>
                <a:rPr lang="en-US" sz="714">
                  <a:gradFill>
                    <a:gsLst>
                      <a:gs pos="32743">
                        <a:srgbClr val="5C2D91"/>
                      </a:gs>
                      <a:gs pos="52000">
                        <a:srgbClr val="5C2D91"/>
                      </a:gs>
                    </a:gsLst>
                    <a:lin ang="5400000" scaled="0"/>
                  </a:gradFill>
                  <a:latin typeface="Segoe UI"/>
                </a:rPr>
                <a:t>App Service</a:t>
              </a:r>
            </a:p>
          </p:txBody>
        </p:sp>
        <p:grpSp>
          <p:nvGrpSpPr>
            <p:cNvPr id="252" name="Group 251">
              <a:extLst>
                <a:ext uri="{FF2B5EF4-FFF2-40B4-BE49-F238E27FC236}">
                  <a16:creationId xmlns:a16="http://schemas.microsoft.com/office/drawing/2014/main" id="{BEEAB3C2-A5CD-44DB-A293-06F3BF14FC8F}"/>
                </a:ext>
              </a:extLst>
            </p:cNvPr>
            <p:cNvGrpSpPr/>
            <p:nvPr/>
          </p:nvGrpSpPr>
          <p:grpSpPr>
            <a:xfrm>
              <a:off x="9548932" y="2034044"/>
              <a:ext cx="125904" cy="195664"/>
              <a:chOff x="666557" y="2477604"/>
              <a:chExt cx="317693" cy="493712"/>
            </a:xfrm>
          </p:grpSpPr>
          <p:grpSp>
            <p:nvGrpSpPr>
              <p:cNvPr id="253" name="Group 21">
                <a:extLst>
                  <a:ext uri="{FF2B5EF4-FFF2-40B4-BE49-F238E27FC236}">
                    <a16:creationId xmlns:a16="http://schemas.microsoft.com/office/drawing/2014/main" id="{273032B8-B6CE-49A2-9F1B-6E0D3DB99E07}"/>
                  </a:ext>
                </a:extLst>
              </p:cNvPr>
              <p:cNvGrpSpPr>
                <a:grpSpLocks noChangeAspect="1"/>
              </p:cNvGrpSpPr>
              <p:nvPr/>
            </p:nvGrpSpPr>
            <p:grpSpPr bwMode="auto">
              <a:xfrm>
                <a:off x="666557" y="2477604"/>
                <a:ext cx="317693" cy="493712"/>
                <a:chOff x="458" y="1306"/>
                <a:chExt cx="222" cy="345"/>
              </a:xfrm>
            </p:grpSpPr>
            <p:sp>
              <p:nvSpPr>
                <p:cNvPr id="255" name="Rectangle 22">
                  <a:extLst>
                    <a:ext uri="{FF2B5EF4-FFF2-40B4-BE49-F238E27FC236}">
                      <a16:creationId xmlns:a16="http://schemas.microsoft.com/office/drawing/2014/main" id="{5541C529-FBE8-44AD-9B50-699F8E309A22}"/>
                    </a:ext>
                  </a:extLst>
                </p:cNvPr>
                <p:cNvSpPr>
                  <a:spLocks noChangeArrowheads="1"/>
                </p:cNvSpPr>
                <p:nvPr/>
              </p:nvSpPr>
              <p:spPr bwMode="auto">
                <a:xfrm>
                  <a:off x="458" y="1450"/>
                  <a:ext cx="222" cy="201"/>
                </a:xfrm>
                <a:prstGeom prst="rect">
                  <a:avLst/>
                </a:prstGeom>
                <a:noFill/>
                <a:ln w="12700" cap="flat">
                  <a:solidFill>
                    <a:srgbClr val="5C2D9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sz="1428">
                    <a:solidFill>
                      <a:srgbClr val="1A1A1A"/>
                    </a:solidFill>
                    <a:latin typeface="Segoe UI"/>
                  </a:endParaRPr>
                </a:p>
              </p:txBody>
            </p:sp>
            <p:sp>
              <p:nvSpPr>
                <p:cNvPr id="256" name="Freeform 23">
                  <a:extLst>
                    <a:ext uri="{FF2B5EF4-FFF2-40B4-BE49-F238E27FC236}">
                      <a16:creationId xmlns:a16="http://schemas.microsoft.com/office/drawing/2014/main" id="{B3CD590C-9DD0-4196-92F2-E03DA512A573}"/>
                    </a:ext>
                  </a:extLst>
                </p:cNvPr>
                <p:cNvSpPr>
                  <a:spLocks/>
                </p:cNvSpPr>
                <p:nvPr/>
              </p:nvSpPr>
              <p:spPr bwMode="auto">
                <a:xfrm>
                  <a:off x="488" y="1306"/>
                  <a:ext cx="162" cy="144"/>
                </a:xfrm>
                <a:custGeom>
                  <a:avLst/>
                  <a:gdLst>
                    <a:gd name="T0" fmla="*/ 0 w 77"/>
                    <a:gd name="T1" fmla="*/ 69 h 69"/>
                    <a:gd name="T2" fmla="*/ 0 w 77"/>
                    <a:gd name="T3" fmla="*/ 38 h 69"/>
                    <a:gd name="T4" fmla="*/ 38 w 77"/>
                    <a:gd name="T5" fmla="*/ 0 h 69"/>
                    <a:gd name="T6" fmla="*/ 38 w 77"/>
                    <a:gd name="T7" fmla="*/ 0 h 69"/>
                    <a:gd name="T8" fmla="*/ 77 w 77"/>
                    <a:gd name="T9" fmla="*/ 38 h 69"/>
                    <a:gd name="T10" fmla="*/ 77 w 77"/>
                    <a:gd name="T11" fmla="*/ 69 h 69"/>
                  </a:gdLst>
                  <a:ahLst/>
                  <a:cxnLst>
                    <a:cxn ang="0">
                      <a:pos x="T0" y="T1"/>
                    </a:cxn>
                    <a:cxn ang="0">
                      <a:pos x="T2" y="T3"/>
                    </a:cxn>
                    <a:cxn ang="0">
                      <a:pos x="T4" y="T5"/>
                    </a:cxn>
                    <a:cxn ang="0">
                      <a:pos x="T6" y="T7"/>
                    </a:cxn>
                    <a:cxn ang="0">
                      <a:pos x="T8" y="T9"/>
                    </a:cxn>
                    <a:cxn ang="0">
                      <a:pos x="T10" y="T11"/>
                    </a:cxn>
                  </a:cxnLst>
                  <a:rect l="0" t="0" r="r" b="b"/>
                  <a:pathLst>
                    <a:path w="77" h="69">
                      <a:moveTo>
                        <a:pt x="0" y="69"/>
                      </a:moveTo>
                      <a:cubicBezTo>
                        <a:pt x="0" y="38"/>
                        <a:pt x="0" y="38"/>
                        <a:pt x="0" y="38"/>
                      </a:cubicBezTo>
                      <a:cubicBezTo>
                        <a:pt x="0" y="17"/>
                        <a:pt x="17" y="0"/>
                        <a:pt x="38" y="0"/>
                      </a:cubicBezTo>
                      <a:cubicBezTo>
                        <a:pt x="38" y="0"/>
                        <a:pt x="38" y="0"/>
                        <a:pt x="38" y="0"/>
                      </a:cubicBezTo>
                      <a:cubicBezTo>
                        <a:pt x="59" y="0"/>
                        <a:pt x="77" y="17"/>
                        <a:pt x="77" y="38"/>
                      </a:cubicBezTo>
                      <a:cubicBezTo>
                        <a:pt x="77" y="69"/>
                        <a:pt x="77" y="69"/>
                        <a:pt x="77" y="69"/>
                      </a:cubicBezTo>
                    </a:path>
                  </a:pathLst>
                </a:custGeom>
                <a:noFill/>
                <a:ln w="12700" cap="flat">
                  <a:solidFill>
                    <a:srgbClr val="5C2D9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sz="1428">
                    <a:solidFill>
                      <a:srgbClr val="1A1A1A"/>
                    </a:solidFill>
                    <a:latin typeface="Segoe UI"/>
                  </a:endParaRPr>
                </a:p>
              </p:txBody>
            </p:sp>
          </p:grpSp>
          <p:sp>
            <p:nvSpPr>
              <p:cNvPr id="254" name="TextBox 253">
                <a:extLst>
                  <a:ext uri="{FF2B5EF4-FFF2-40B4-BE49-F238E27FC236}">
                    <a16:creationId xmlns:a16="http://schemas.microsoft.com/office/drawing/2014/main" id="{EDCF1E98-3FC3-459B-8ECB-A0BE87C23D16}"/>
                  </a:ext>
                </a:extLst>
              </p:cNvPr>
              <p:cNvSpPr txBox="1"/>
              <p:nvPr/>
            </p:nvSpPr>
            <p:spPr>
              <a:xfrm>
                <a:off x="691924" y="2760071"/>
                <a:ext cx="266962" cy="158395"/>
              </a:xfrm>
              <a:prstGeom prst="rect">
                <a:avLst/>
              </a:prstGeom>
              <a:noFill/>
            </p:spPr>
            <p:txBody>
              <a:bodyPr wrap="none" lIns="0" tIns="0" rIns="0" bIns="0" rtlCol="0">
                <a:spAutoFit/>
              </a:bodyPr>
              <a:lstStyle/>
              <a:p>
                <a:pPr algn="ctr" defTabSz="932563">
                  <a:defRPr/>
                </a:pPr>
                <a:r>
                  <a:rPr lang="en-US" sz="408">
                    <a:gradFill>
                      <a:gsLst>
                        <a:gs pos="56637">
                          <a:srgbClr val="5C2D91"/>
                        </a:gs>
                        <a:gs pos="38000">
                          <a:srgbClr val="5C2D91"/>
                        </a:gs>
                      </a:gsLst>
                      <a:lin ang="5400000" scaled="0"/>
                    </a:gradFill>
                    <a:latin typeface="Segoe UI Semibold"/>
                  </a:rPr>
                  <a:t>NSG</a:t>
                </a:r>
              </a:p>
            </p:txBody>
          </p:sp>
        </p:grpSp>
        <p:sp>
          <p:nvSpPr>
            <p:cNvPr id="257" name="Rectangle 256">
              <a:extLst>
                <a:ext uri="{FF2B5EF4-FFF2-40B4-BE49-F238E27FC236}">
                  <a16:creationId xmlns:a16="http://schemas.microsoft.com/office/drawing/2014/main" id="{3791072A-B39A-4FE7-96C6-FFACCAEC93DF}"/>
                </a:ext>
              </a:extLst>
            </p:cNvPr>
            <p:cNvSpPr/>
            <p:nvPr/>
          </p:nvSpPr>
          <p:spPr bwMode="auto">
            <a:xfrm>
              <a:off x="9901525" y="3409621"/>
              <a:ext cx="550289" cy="294799"/>
            </a:xfrm>
            <a:prstGeom prst="rect">
              <a:avLst/>
            </a:prstGeom>
            <a:solidFill>
              <a:srgbClr val="FFFFFF"/>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65" rIns="0" bIns="47565" numCol="1" rtlCol="0" anchor="ctr" anchorCtr="0" compatLnSpc="1">
              <a:prstTxWarp prst="textNoShape">
                <a:avLst/>
              </a:prstTxWarp>
            </a:bodyPr>
            <a:lstStyle/>
            <a:p>
              <a:pPr algn="ctr" defTabSz="951028" fontAlgn="base">
                <a:spcBef>
                  <a:spcPct val="0"/>
                </a:spcBef>
                <a:spcAft>
                  <a:spcPct val="0"/>
                </a:spcAft>
                <a:defRPr/>
              </a:pPr>
              <a:endParaRPr lang="en-US" sz="1632">
                <a:gradFill>
                  <a:gsLst>
                    <a:gs pos="40075">
                      <a:srgbClr val="FFFFFF"/>
                    </a:gs>
                    <a:gs pos="30000">
                      <a:srgbClr val="FFFFFF"/>
                    </a:gs>
                  </a:gsLst>
                  <a:lin ang="5400000" scaled="0"/>
                </a:gradFill>
                <a:latin typeface="Segoe UI"/>
              </a:endParaRPr>
            </a:p>
          </p:txBody>
        </p:sp>
        <p:sp>
          <p:nvSpPr>
            <p:cNvPr id="258" name="TextBox 257">
              <a:extLst>
                <a:ext uri="{FF2B5EF4-FFF2-40B4-BE49-F238E27FC236}">
                  <a16:creationId xmlns:a16="http://schemas.microsoft.com/office/drawing/2014/main" id="{6E44249B-3826-451B-B655-BFDFE043A310}"/>
                </a:ext>
              </a:extLst>
            </p:cNvPr>
            <p:cNvSpPr txBox="1"/>
            <p:nvPr/>
          </p:nvSpPr>
          <p:spPr>
            <a:xfrm>
              <a:off x="9259182" y="3374215"/>
              <a:ext cx="602730" cy="125547"/>
            </a:xfrm>
            <a:prstGeom prst="rect">
              <a:avLst/>
            </a:prstGeom>
            <a:noFill/>
          </p:spPr>
          <p:txBody>
            <a:bodyPr wrap="none" lIns="0" tIns="0" rIns="0" bIns="0" rtlCol="0">
              <a:spAutoFit/>
            </a:bodyPr>
            <a:lstStyle/>
            <a:p>
              <a:pPr algn="ctr" defTabSz="932563">
                <a:defRPr/>
              </a:pPr>
              <a:r>
                <a:rPr lang="en-US" sz="816">
                  <a:gradFill>
                    <a:gsLst>
                      <a:gs pos="92920">
                        <a:srgbClr val="0078D4"/>
                      </a:gs>
                      <a:gs pos="79646">
                        <a:srgbClr val="0078D4"/>
                      </a:gs>
                    </a:gsLst>
                    <a:lin ang="5400000" scaled="0"/>
                  </a:gradFill>
                  <a:latin typeface="Segoe UI"/>
                </a:rPr>
                <a:t>Spoke1 </a:t>
              </a:r>
              <a:r>
                <a:rPr lang="en-US" sz="816" err="1">
                  <a:gradFill>
                    <a:gsLst>
                      <a:gs pos="92920">
                        <a:srgbClr val="0078D4"/>
                      </a:gs>
                      <a:gs pos="79646">
                        <a:srgbClr val="0078D4"/>
                      </a:gs>
                    </a:gsLst>
                    <a:lin ang="5400000" scaled="0"/>
                  </a:gradFill>
                  <a:latin typeface="Segoe UI"/>
                </a:rPr>
                <a:t>VNet</a:t>
              </a:r>
              <a:endParaRPr lang="en-US" sz="816">
                <a:gradFill>
                  <a:gsLst>
                    <a:gs pos="92920">
                      <a:srgbClr val="0078D4"/>
                    </a:gs>
                    <a:gs pos="79646">
                      <a:srgbClr val="0078D4"/>
                    </a:gs>
                  </a:gsLst>
                  <a:lin ang="5400000" scaled="0"/>
                </a:gradFill>
                <a:latin typeface="Segoe UI"/>
              </a:endParaRPr>
            </a:p>
          </p:txBody>
        </p:sp>
        <p:grpSp>
          <p:nvGrpSpPr>
            <p:cNvPr id="259" name="Group 8">
              <a:extLst>
                <a:ext uri="{FF2B5EF4-FFF2-40B4-BE49-F238E27FC236}">
                  <a16:creationId xmlns:a16="http://schemas.microsoft.com/office/drawing/2014/main" id="{4DF313A3-AB2D-4BA0-A8BF-73EDFBC15AA3}"/>
                </a:ext>
              </a:extLst>
            </p:cNvPr>
            <p:cNvGrpSpPr>
              <a:grpSpLocks noChangeAspect="1"/>
            </p:cNvGrpSpPr>
            <p:nvPr/>
          </p:nvGrpSpPr>
          <p:grpSpPr bwMode="auto">
            <a:xfrm>
              <a:off x="10040372" y="3447867"/>
              <a:ext cx="329347" cy="192064"/>
              <a:chOff x="4390" y="3866"/>
              <a:chExt cx="511" cy="298"/>
            </a:xfrm>
          </p:grpSpPr>
          <p:sp>
            <p:nvSpPr>
              <p:cNvPr id="260" name="Freeform 9">
                <a:extLst>
                  <a:ext uri="{FF2B5EF4-FFF2-40B4-BE49-F238E27FC236}">
                    <a16:creationId xmlns:a16="http://schemas.microsoft.com/office/drawing/2014/main" id="{224C4103-4C70-491C-94D2-D238F6B28239}"/>
                  </a:ext>
                </a:extLst>
              </p:cNvPr>
              <p:cNvSpPr>
                <a:spLocks/>
              </p:cNvSpPr>
              <p:nvPr/>
            </p:nvSpPr>
            <p:spPr bwMode="auto">
              <a:xfrm>
                <a:off x="4756" y="3866"/>
                <a:ext cx="145" cy="298"/>
              </a:xfrm>
              <a:custGeom>
                <a:avLst/>
                <a:gdLst>
                  <a:gd name="T0" fmla="*/ 0 w 145"/>
                  <a:gd name="T1" fmla="*/ 0 h 298"/>
                  <a:gd name="T2" fmla="*/ 145 w 145"/>
                  <a:gd name="T3" fmla="*/ 149 h 298"/>
                  <a:gd name="T4" fmla="*/ 0 w 145"/>
                  <a:gd name="T5" fmla="*/ 298 h 298"/>
                </a:gdLst>
                <a:ahLst/>
                <a:cxnLst>
                  <a:cxn ang="0">
                    <a:pos x="T0" y="T1"/>
                  </a:cxn>
                  <a:cxn ang="0">
                    <a:pos x="T2" y="T3"/>
                  </a:cxn>
                  <a:cxn ang="0">
                    <a:pos x="T4" y="T5"/>
                  </a:cxn>
                </a:cxnLst>
                <a:rect l="0" t="0" r="r" b="b"/>
                <a:pathLst>
                  <a:path w="145" h="298">
                    <a:moveTo>
                      <a:pt x="0" y="0"/>
                    </a:moveTo>
                    <a:lnTo>
                      <a:pt x="145" y="149"/>
                    </a:lnTo>
                    <a:lnTo>
                      <a:pt x="0" y="298"/>
                    </a:lnTo>
                  </a:path>
                </a:pathLst>
              </a:cu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61" name="Freeform 10">
                <a:extLst>
                  <a:ext uri="{FF2B5EF4-FFF2-40B4-BE49-F238E27FC236}">
                    <a16:creationId xmlns:a16="http://schemas.microsoft.com/office/drawing/2014/main" id="{2D09CCE2-903B-4F6C-B703-9B14B14A3B41}"/>
                  </a:ext>
                </a:extLst>
              </p:cNvPr>
              <p:cNvSpPr>
                <a:spLocks/>
              </p:cNvSpPr>
              <p:nvPr/>
            </p:nvSpPr>
            <p:spPr bwMode="auto">
              <a:xfrm>
                <a:off x="4390" y="3866"/>
                <a:ext cx="148" cy="298"/>
              </a:xfrm>
              <a:custGeom>
                <a:avLst/>
                <a:gdLst>
                  <a:gd name="T0" fmla="*/ 148 w 148"/>
                  <a:gd name="T1" fmla="*/ 0 h 298"/>
                  <a:gd name="T2" fmla="*/ 0 w 148"/>
                  <a:gd name="T3" fmla="*/ 149 h 298"/>
                  <a:gd name="T4" fmla="*/ 148 w 148"/>
                  <a:gd name="T5" fmla="*/ 298 h 298"/>
                </a:gdLst>
                <a:ahLst/>
                <a:cxnLst>
                  <a:cxn ang="0">
                    <a:pos x="T0" y="T1"/>
                  </a:cxn>
                  <a:cxn ang="0">
                    <a:pos x="T2" y="T3"/>
                  </a:cxn>
                  <a:cxn ang="0">
                    <a:pos x="T4" y="T5"/>
                  </a:cxn>
                </a:cxnLst>
                <a:rect l="0" t="0" r="r" b="b"/>
                <a:pathLst>
                  <a:path w="148" h="298">
                    <a:moveTo>
                      <a:pt x="148" y="0"/>
                    </a:moveTo>
                    <a:lnTo>
                      <a:pt x="0" y="149"/>
                    </a:lnTo>
                    <a:lnTo>
                      <a:pt x="148" y="298"/>
                    </a:lnTo>
                  </a:path>
                </a:pathLst>
              </a:cu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62" name="Oval 11">
                <a:extLst>
                  <a:ext uri="{FF2B5EF4-FFF2-40B4-BE49-F238E27FC236}">
                    <a16:creationId xmlns:a16="http://schemas.microsoft.com/office/drawing/2014/main" id="{99D15925-3ADC-44BF-9616-7D56237170A5}"/>
                  </a:ext>
                </a:extLst>
              </p:cNvPr>
              <p:cNvSpPr>
                <a:spLocks noChangeArrowheads="1"/>
              </p:cNvSpPr>
              <p:nvPr/>
            </p:nvSpPr>
            <p:spPr bwMode="auto">
              <a:xfrm>
                <a:off x="4729" y="3988"/>
                <a:ext cx="53" cy="54"/>
              </a:xfrm>
              <a:prstGeom prst="ellipse">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63" name="Oval 12">
                <a:extLst>
                  <a:ext uri="{FF2B5EF4-FFF2-40B4-BE49-F238E27FC236}">
                    <a16:creationId xmlns:a16="http://schemas.microsoft.com/office/drawing/2014/main" id="{569D1C47-1C81-414F-AA2D-51F949A9D6E7}"/>
                  </a:ext>
                </a:extLst>
              </p:cNvPr>
              <p:cNvSpPr>
                <a:spLocks noChangeArrowheads="1"/>
              </p:cNvSpPr>
              <p:nvPr/>
            </p:nvSpPr>
            <p:spPr bwMode="auto">
              <a:xfrm>
                <a:off x="4511" y="3988"/>
                <a:ext cx="54" cy="54"/>
              </a:xfrm>
              <a:prstGeom prst="ellipse">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64" name="Oval 13">
                <a:extLst>
                  <a:ext uri="{FF2B5EF4-FFF2-40B4-BE49-F238E27FC236}">
                    <a16:creationId xmlns:a16="http://schemas.microsoft.com/office/drawing/2014/main" id="{6635A47B-3DFB-4EDF-8C09-25E72D3B9B02}"/>
                  </a:ext>
                </a:extLst>
              </p:cNvPr>
              <p:cNvSpPr>
                <a:spLocks noChangeArrowheads="1"/>
              </p:cNvSpPr>
              <p:nvPr/>
            </p:nvSpPr>
            <p:spPr bwMode="auto">
              <a:xfrm>
                <a:off x="4619" y="3988"/>
                <a:ext cx="54" cy="54"/>
              </a:xfrm>
              <a:prstGeom prst="ellipse">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grpSp>
        <p:cxnSp>
          <p:nvCxnSpPr>
            <p:cNvPr id="265" name="Straight Connector 264">
              <a:extLst>
                <a:ext uri="{FF2B5EF4-FFF2-40B4-BE49-F238E27FC236}">
                  <a16:creationId xmlns:a16="http://schemas.microsoft.com/office/drawing/2014/main" id="{1B688892-E790-41E6-A1B1-E4432EE48C4B}"/>
                </a:ext>
              </a:extLst>
            </p:cNvPr>
            <p:cNvCxnSpPr>
              <a:cxnSpLocks/>
            </p:cNvCxnSpPr>
            <p:nvPr/>
          </p:nvCxnSpPr>
          <p:spPr>
            <a:xfrm>
              <a:off x="9674836" y="2348937"/>
              <a:ext cx="1075714" cy="0"/>
            </a:xfrm>
            <a:prstGeom prst="line">
              <a:avLst/>
            </a:prstGeom>
            <a:ln w="38100">
              <a:solidFill>
                <a:srgbClr val="5C2D91"/>
              </a:solidFill>
              <a:headEnd type="arrow" w="lg" len="med"/>
              <a:tailEnd type="arrow" w="lg" len="med"/>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2B187146-5301-49CF-B9C5-9DEDFDB6EFC2}"/>
                </a:ext>
              </a:extLst>
            </p:cNvPr>
            <p:cNvCxnSpPr>
              <a:cxnSpLocks/>
            </p:cNvCxnSpPr>
            <p:nvPr/>
          </p:nvCxnSpPr>
          <p:spPr>
            <a:xfrm>
              <a:off x="9674836" y="3047724"/>
              <a:ext cx="1075714" cy="0"/>
            </a:xfrm>
            <a:prstGeom prst="line">
              <a:avLst/>
            </a:prstGeom>
            <a:ln w="38100">
              <a:solidFill>
                <a:srgbClr val="5C2D91"/>
              </a:solidFill>
              <a:headEnd type="arrow" w="lg" len="med"/>
              <a:tailEnd type="arrow" w="lg" len="med"/>
            </a:ln>
          </p:spPr>
          <p:style>
            <a:lnRef idx="1">
              <a:schemeClr val="accent1"/>
            </a:lnRef>
            <a:fillRef idx="0">
              <a:schemeClr val="accent1"/>
            </a:fillRef>
            <a:effectRef idx="0">
              <a:schemeClr val="accent1"/>
            </a:effectRef>
            <a:fontRef idx="minor">
              <a:schemeClr val="tx1"/>
            </a:fontRef>
          </p:style>
        </p:cxnSp>
        <p:pic>
          <p:nvPicPr>
            <p:cNvPr id="268" name="Picture 267" descr="A screenshot of a cell phone&#10;&#10;Description generated with high confidence">
              <a:extLst>
                <a:ext uri="{FF2B5EF4-FFF2-40B4-BE49-F238E27FC236}">
                  <a16:creationId xmlns:a16="http://schemas.microsoft.com/office/drawing/2014/main" id="{8383F7A4-5C79-44BE-8E62-EFA7060E1B66}"/>
                </a:ext>
              </a:extLst>
            </p:cNvPr>
            <p:cNvPicPr>
              <a:picLocks noChangeAspect="1"/>
            </p:cNvPicPr>
            <p:nvPr/>
          </p:nvPicPr>
          <p:blipFill rotWithShape="1">
            <a:blip r:embed="rId9">
              <a:clrChange>
                <a:clrFrom>
                  <a:srgbClr val="F5F1F0"/>
                </a:clrFrom>
                <a:clrTo>
                  <a:srgbClr val="F5F1F0">
                    <a:alpha val="0"/>
                  </a:srgbClr>
                </a:clrTo>
              </a:clrChange>
            </a:blip>
            <a:srcRect l="90501" t="18121" r="6076" b="73562"/>
            <a:stretch/>
          </p:blipFill>
          <p:spPr>
            <a:xfrm>
              <a:off x="10803730" y="2136111"/>
              <a:ext cx="377665" cy="402445"/>
            </a:xfrm>
            <a:prstGeom prst="rect">
              <a:avLst/>
            </a:prstGeom>
          </p:spPr>
        </p:pic>
        <p:sp>
          <p:nvSpPr>
            <p:cNvPr id="269" name="TextBox 268">
              <a:extLst>
                <a:ext uri="{FF2B5EF4-FFF2-40B4-BE49-F238E27FC236}">
                  <a16:creationId xmlns:a16="http://schemas.microsoft.com/office/drawing/2014/main" id="{FA9EA751-8F31-4474-AA01-1489530159F5}"/>
                </a:ext>
              </a:extLst>
            </p:cNvPr>
            <p:cNvSpPr txBox="1"/>
            <p:nvPr/>
          </p:nvSpPr>
          <p:spPr>
            <a:xfrm>
              <a:off x="10786411" y="2554000"/>
              <a:ext cx="403958" cy="219804"/>
            </a:xfrm>
            <a:prstGeom prst="rect">
              <a:avLst/>
            </a:prstGeom>
            <a:noFill/>
          </p:spPr>
          <p:txBody>
            <a:bodyPr wrap="none" lIns="0" tIns="0" rIns="0" bIns="0" rtlCol="0">
              <a:spAutoFit/>
            </a:bodyPr>
            <a:lstStyle/>
            <a:p>
              <a:pPr algn="ctr" defTabSz="932563">
                <a:defRPr/>
              </a:pPr>
              <a:r>
                <a:rPr lang="en-US" sz="714">
                  <a:gradFill>
                    <a:gsLst>
                      <a:gs pos="32743">
                        <a:srgbClr val="5C2D91"/>
                      </a:gs>
                      <a:gs pos="52000">
                        <a:srgbClr val="5C2D91"/>
                      </a:gs>
                    </a:gsLst>
                    <a:lin ang="5400000" scaled="0"/>
                  </a:gradFill>
                  <a:latin typeface="Segoe UI"/>
                </a:rPr>
                <a:t>Azure Key</a:t>
              </a:r>
              <a:br>
                <a:rPr lang="en-US" sz="714">
                  <a:gradFill>
                    <a:gsLst>
                      <a:gs pos="32743">
                        <a:srgbClr val="5C2D91"/>
                      </a:gs>
                      <a:gs pos="52000">
                        <a:srgbClr val="5C2D91"/>
                      </a:gs>
                    </a:gsLst>
                    <a:lin ang="5400000" scaled="0"/>
                  </a:gradFill>
                  <a:latin typeface="Segoe UI"/>
                </a:rPr>
              </a:br>
              <a:r>
                <a:rPr lang="en-US" sz="714">
                  <a:gradFill>
                    <a:gsLst>
                      <a:gs pos="32743">
                        <a:srgbClr val="5C2D91"/>
                      </a:gs>
                      <a:gs pos="52000">
                        <a:srgbClr val="5C2D91"/>
                      </a:gs>
                    </a:gsLst>
                    <a:lin ang="5400000" scaled="0"/>
                  </a:gradFill>
                  <a:latin typeface="Segoe UI"/>
                </a:rPr>
                <a:t>Vault</a:t>
              </a:r>
            </a:p>
          </p:txBody>
        </p:sp>
        <p:pic>
          <p:nvPicPr>
            <p:cNvPr id="270" name="Picture 269" descr="A screenshot of a cell phone&#10;&#10;Description generated with high confidence">
              <a:extLst>
                <a:ext uri="{FF2B5EF4-FFF2-40B4-BE49-F238E27FC236}">
                  <a16:creationId xmlns:a16="http://schemas.microsoft.com/office/drawing/2014/main" id="{DEC7A17D-0DB6-495D-B9BE-2FFAF79EE9C9}"/>
                </a:ext>
              </a:extLst>
            </p:cNvPr>
            <p:cNvPicPr>
              <a:picLocks noChangeAspect="1"/>
            </p:cNvPicPr>
            <p:nvPr/>
          </p:nvPicPr>
          <p:blipFill rotWithShape="1">
            <a:blip r:embed="rId9">
              <a:clrChange>
                <a:clrFrom>
                  <a:srgbClr val="F5F1F0"/>
                </a:clrFrom>
                <a:clrTo>
                  <a:srgbClr val="F5F1F0">
                    <a:alpha val="0"/>
                  </a:srgbClr>
                </a:clrTo>
              </a:clrChange>
            </a:blip>
            <a:srcRect l="91075" t="33141" r="6767" b="60177"/>
            <a:stretch/>
          </p:blipFill>
          <p:spPr>
            <a:xfrm>
              <a:off x="10864850" y="2905589"/>
              <a:ext cx="238125" cy="323317"/>
            </a:xfrm>
            <a:prstGeom prst="rect">
              <a:avLst/>
            </a:prstGeom>
          </p:spPr>
        </p:pic>
        <p:sp>
          <p:nvSpPr>
            <p:cNvPr id="271" name="TextBox 270">
              <a:extLst>
                <a:ext uri="{FF2B5EF4-FFF2-40B4-BE49-F238E27FC236}">
                  <a16:creationId xmlns:a16="http://schemas.microsoft.com/office/drawing/2014/main" id="{4B5D5A5B-5E67-462B-9A24-533925E1E1C9}"/>
                </a:ext>
              </a:extLst>
            </p:cNvPr>
            <p:cNvSpPr txBox="1"/>
            <p:nvPr/>
          </p:nvSpPr>
          <p:spPr>
            <a:xfrm>
              <a:off x="10847553" y="3248640"/>
              <a:ext cx="277320" cy="109902"/>
            </a:xfrm>
            <a:prstGeom prst="rect">
              <a:avLst/>
            </a:prstGeom>
            <a:noFill/>
          </p:spPr>
          <p:txBody>
            <a:bodyPr wrap="none" lIns="0" tIns="0" rIns="0" bIns="0" rtlCol="0">
              <a:spAutoFit/>
            </a:bodyPr>
            <a:lstStyle/>
            <a:p>
              <a:pPr algn="ctr" defTabSz="932563">
                <a:defRPr/>
              </a:pPr>
              <a:r>
                <a:rPr lang="en-US" sz="714">
                  <a:gradFill>
                    <a:gsLst>
                      <a:gs pos="32743">
                        <a:srgbClr val="5C2D91"/>
                      </a:gs>
                      <a:gs pos="52000">
                        <a:srgbClr val="5C2D91"/>
                      </a:gs>
                    </a:gsLst>
                    <a:lin ang="5400000" scaled="0"/>
                  </a:gradFill>
                  <a:latin typeface="Segoe UI"/>
                </a:rPr>
                <a:t>SQLDB</a:t>
              </a:r>
            </a:p>
          </p:txBody>
        </p:sp>
        <p:sp>
          <p:nvSpPr>
            <p:cNvPr id="275" name="Rectangle 274">
              <a:extLst>
                <a:ext uri="{FF2B5EF4-FFF2-40B4-BE49-F238E27FC236}">
                  <a16:creationId xmlns:a16="http://schemas.microsoft.com/office/drawing/2014/main" id="{D37AFC62-7256-4233-973D-F3D69626B0C3}"/>
                </a:ext>
              </a:extLst>
            </p:cNvPr>
            <p:cNvSpPr/>
            <p:nvPr/>
          </p:nvSpPr>
          <p:spPr bwMode="auto">
            <a:xfrm>
              <a:off x="9901566" y="5809314"/>
              <a:ext cx="550289" cy="294799"/>
            </a:xfrm>
            <a:prstGeom prst="rect">
              <a:avLst/>
            </a:prstGeom>
            <a:solidFill>
              <a:srgbClr val="FFFFFF"/>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65" rIns="0" bIns="47565" numCol="1" rtlCol="0" anchor="ctr" anchorCtr="0" compatLnSpc="1">
              <a:prstTxWarp prst="textNoShape">
                <a:avLst/>
              </a:prstTxWarp>
            </a:bodyPr>
            <a:lstStyle/>
            <a:p>
              <a:pPr algn="ctr" defTabSz="951028" fontAlgn="base">
                <a:spcBef>
                  <a:spcPct val="0"/>
                </a:spcBef>
                <a:spcAft>
                  <a:spcPct val="0"/>
                </a:spcAft>
                <a:defRPr/>
              </a:pPr>
              <a:endParaRPr lang="en-US" sz="1632">
                <a:gradFill>
                  <a:gsLst>
                    <a:gs pos="40075">
                      <a:srgbClr val="FFFFFF"/>
                    </a:gs>
                    <a:gs pos="30000">
                      <a:srgbClr val="FFFFFF"/>
                    </a:gs>
                  </a:gsLst>
                  <a:lin ang="5400000" scaled="0"/>
                </a:gradFill>
                <a:latin typeface="Segoe UI"/>
              </a:endParaRPr>
            </a:p>
          </p:txBody>
        </p:sp>
        <p:sp>
          <p:nvSpPr>
            <p:cNvPr id="276" name="TextBox 275">
              <a:extLst>
                <a:ext uri="{FF2B5EF4-FFF2-40B4-BE49-F238E27FC236}">
                  <a16:creationId xmlns:a16="http://schemas.microsoft.com/office/drawing/2014/main" id="{D32311FE-58D0-4604-A7A0-68194E4201F0}"/>
                </a:ext>
              </a:extLst>
            </p:cNvPr>
            <p:cNvSpPr txBox="1"/>
            <p:nvPr/>
          </p:nvSpPr>
          <p:spPr>
            <a:xfrm>
              <a:off x="9259223" y="5773908"/>
              <a:ext cx="602730" cy="125547"/>
            </a:xfrm>
            <a:prstGeom prst="rect">
              <a:avLst/>
            </a:prstGeom>
            <a:noFill/>
          </p:spPr>
          <p:txBody>
            <a:bodyPr wrap="none" lIns="0" tIns="0" rIns="0" bIns="0" rtlCol="0">
              <a:spAutoFit/>
            </a:bodyPr>
            <a:lstStyle/>
            <a:p>
              <a:pPr algn="ctr" defTabSz="932563">
                <a:defRPr/>
              </a:pPr>
              <a:r>
                <a:rPr lang="en-US" sz="816">
                  <a:gradFill>
                    <a:gsLst>
                      <a:gs pos="92920">
                        <a:srgbClr val="0078D4"/>
                      </a:gs>
                      <a:gs pos="79646">
                        <a:srgbClr val="0078D4"/>
                      </a:gs>
                    </a:gsLst>
                    <a:lin ang="5400000" scaled="0"/>
                  </a:gradFill>
                  <a:latin typeface="Segoe UI"/>
                </a:rPr>
                <a:t>Spoke2 </a:t>
              </a:r>
              <a:r>
                <a:rPr lang="en-US" sz="816" err="1">
                  <a:gradFill>
                    <a:gsLst>
                      <a:gs pos="92920">
                        <a:srgbClr val="0078D4"/>
                      </a:gs>
                      <a:gs pos="79646">
                        <a:srgbClr val="0078D4"/>
                      </a:gs>
                    </a:gsLst>
                    <a:lin ang="5400000" scaled="0"/>
                  </a:gradFill>
                  <a:latin typeface="Segoe UI"/>
                </a:rPr>
                <a:t>VNet</a:t>
              </a:r>
              <a:endParaRPr lang="en-US" sz="816">
                <a:gradFill>
                  <a:gsLst>
                    <a:gs pos="92920">
                      <a:srgbClr val="0078D4"/>
                    </a:gs>
                    <a:gs pos="79646">
                      <a:srgbClr val="0078D4"/>
                    </a:gs>
                  </a:gsLst>
                  <a:lin ang="5400000" scaled="0"/>
                </a:gradFill>
                <a:latin typeface="Segoe UI"/>
              </a:endParaRPr>
            </a:p>
          </p:txBody>
        </p:sp>
        <p:grpSp>
          <p:nvGrpSpPr>
            <p:cNvPr id="277" name="Group 8">
              <a:extLst>
                <a:ext uri="{FF2B5EF4-FFF2-40B4-BE49-F238E27FC236}">
                  <a16:creationId xmlns:a16="http://schemas.microsoft.com/office/drawing/2014/main" id="{C307977C-528C-470B-A6E3-116B59220FC4}"/>
                </a:ext>
              </a:extLst>
            </p:cNvPr>
            <p:cNvGrpSpPr>
              <a:grpSpLocks noChangeAspect="1"/>
            </p:cNvGrpSpPr>
            <p:nvPr/>
          </p:nvGrpSpPr>
          <p:grpSpPr bwMode="auto">
            <a:xfrm>
              <a:off x="10040413" y="5847560"/>
              <a:ext cx="329347" cy="192064"/>
              <a:chOff x="4390" y="3866"/>
              <a:chExt cx="511" cy="298"/>
            </a:xfrm>
          </p:grpSpPr>
          <p:sp>
            <p:nvSpPr>
              <p:cNvPr id="278" name="Freeform 9">
                <a:extLst>
                  <a:ext uri="{FF2B5EF4-FFF2-40B4-BE49-F238E27FC236}">
                    <a16:creationId xmlns:a16="http://schemas.microsoft.com/office/drawing/2014/main" id="{481F819D-F78E-4786-B7C5-FC1E0B0F44F3}"/>
                  </a:ext>
                </a:extLst>
              </p:cNvPr>
              <p:cNvSpPr>
                <a:spLocks/>
              </p:cNvSpPr>
              <p:nvPr/>
            </p:nvSpPr>
            <p:spPr bwMode="auto">
              <a:xfrm>
                <a:off x="4756" y="3866"/>
                <a:ext cx="145" cy="298"/>
              </a:xfrm>
              <a:custGeom>
                <a:avLst/>
                <a:gdLst>
                  <a:gd name="T0" fmla="*/ 0 w 145"/>
                  <a:gd name="T1" fmla="*/ 0 h 298"/>
                  <a:gd name="T2" fmla="*/ 145 w 145"/>
                  <a:gd name="T3" fmla="*/ 149 h 298"/>
                  <a:gd name="T4" fmla="*/ 0 w 145"/>
                  <a:gd name="T5" fmla="*/ 298 h 298"/>
                </a:gdLst>
                <a:ahLst/>
                <a:cxnLst>
                  <a:cxn ang="0">
                    <a:pos x="T0" y="T1"/>
                  </a:cxn>
                  <a:cxn ang="0">
                    <a:pos x="T2" y="T3"/>
                  </a:cxn>
                  <a:cxn ang="0">
                    <a:pos x="T4" y="T5"/>
                  </a:cxn>
                </a:cxnLst>
                <a:rect l="0" t="0" r="r" b="b"/>
                <a:pathLst>
                  <a:path w="145" h="298">
                    <a:moveTo>
                      <a:pt x="0" y="0"/>
                    </a:moveTo>
                    <a:lnTo>
                      <a:pt x="145" y="149"/>
                    </a:lnTo>
                    <a:lnTo>
                      <a:pt x="0" y="298"/>
                    </a:lnTo>
                  </a:path>
                </a:pathLst>
              </a:cu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79" name="Freeform 10">
                <a:extLst>
                  <a:ext uri="{FF2B5EF4-FFF2-40B4-BE49-F238E27FC236}">
                    <a16:creationId xmlns:a16="http://schemas.microsoft.com/office/drawing/2014/main" id="{839EBB92-7492-49CE-B688-7442EC4B1935}"/>
                  </a:ext>
                </a:extLst>
              </p:cNvPr>
              <p:cNvSpPr>
                <a:spLocks/>
              </p:cNvSpPr>
              <p:nvPr/>
            </p:nvSpPr>
            <p:spPr bwMode="auto">
              <a:xfrm>
                <a:off x="4390" y="3866"/>
                <a:ext cx="148" cy="298"/>
              </a:xfrm>
              <a:custGeom>
                <a:avLst/>
                <a:gdLst>
                  <a:gd name="T0" fmla="*/ 148 w 148"/>
                  <a:gd name="T1" fmla="*/ 0 h 298"/>
                  <a:gd name="T2" fmla="*/ 0 w 148"/>
                  <a:gd name="T3" fmla="*/ 149 h 298"/>
                  <a:gd name="T4" fmla="*/ 148 w 148"/>
                  <a:gd name="T5" fmla="*/ 298 h 298"/>
                </a:gdLst>
                <a:ahLst/>
                <a:cxnLst>
                  <a:cxn ang="0">
                    <a:pos x="T0" y="T1"/>
                  </a:cxn>
                  <a:cxn ang="0">
                    <a:pos x="T2" y="T3"/>
                  </a:cxn>
                  <a:cxn ang="0">
                    <a:pos x="T4" y="T5"/>
                  </a:cxn>
                </a:cxnLst>
                <a:rect l="0" t="0" r="r" b="b"/>
                <a:pathLst>
                  <a:path w="148" h="298">
                    <a:moveTo>
                      <a:pt x="148" y="0"/>
                    </a:moveTo>
                    <a:lnTo>
                      <a:pt x="0" y="149"/>
                    </a:lnTo>
                    <a:lnTo>
                      <a:pt x="148" y="298"/>
                    </a:lnTo>
                  </a:path>
                </a:pathLst>
              </a:cu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80" name="Oval 11">
                <a:extLst>
                  <a:ext uri="{FF2B5EF4-FFF2-40B4-BE49-F238E27FC236}">
                    <a16:creationId xmlns:a16="http://schemas.microsoft.com/office/drawing/2014/main" id="{7F06921B-CB72-4370-B071-9D12C498DC88}"/>
                  </a:ext>
                </a:extLst>
              </p:cNvPr>
              <p:cNvSpPr>
                <a:spLocks noChangeArrowheads="1"/>
              </p:cNvSpPr>
              <p:nvPr/>
            </p:nvSpPr>
            <p:spPr bwMode="auto">
              <a:xfrm>
                <a:off x="4729" y="3988"/>
                <a:ext cx="53" cy="54"/>
              </a:xfrm>
              <a:prstGeom prst="ellipse">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81" name="Oval 12">
                <a:extLst>
                  <a:ext uri="{FF2B5EF4-FFF2-40B4-BE49-F238E27FC236}">
                    <a16:creationId xmlns:a16="http://schemas.microsoft.com/office/drawing/2014/main" id="{69A14AD3-5573-4FC5-A22C-126986B8BC78}"/>
                  </a:ext>
                </a:extLst>
              </p:cNvPr>
              <p:cNvSpPr>
                <a:spLocks noChangeArrowheads="1"/>
              </p:cNvSpPr>
              <p:nvPr/>
            </p:nvSpPr>
            <p:spPr bwMode="auto">
              <a:xfrm>
                <a:off x="4511" y="3988"/>
                <a:ext cx="54" cy="54"/>
              </a:xfrm>
              <a:prstGeom prst="ellipse">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82" name="Oval 13">
                <a:extLst>
                  <a:ext uri="{FF2B5EF4-FFF2-40B4-BE49-F238E27FC236}">
                    <a16:creationId xmlns:a16="http://schemas.microsoft.com/office/drawing/2014/main" id="{5571C6DD-09CD-464D-8AB9-41C8D0D1CBB6}"/>
                  </a:ext>
                </a:extLst>
              </p:cNvPr>
              <p:cNvSpPr>
                <a:spLocks noChangeArrowheads="1"/>
              </p:cNvSpPr>
              <p:nvPr/>
            </p:nvSpPr>
            <p:spPr bwMode="auto">
              <a:xfrm>
                <a:off x="4619" y="3988"/>
                <a:ext cx="54" cy="54"/>
              </a:xfrm>
              <a:prstGeom prst="ellipse">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grpSp>
        <p:sp>
          <p:nvSpPr>
            <p:cNvPr id="283" name="Rectangle 282">
              <a:extLst>
                <a:ext uri="{FF2B5EF4-FFF2-40B4-BE49-F238E27FC236}">
                  <a16:creationId xmlns:a16="http://schemas.microsoft.com/office/drawing/2014/main" id="{273A8418-DBA6-4C21-A895-A1E55FF5DBE2}"/>
                </a:ext>
              </a:extLst>
            </p:cNvPr>
            <p:cNvSpPr/>
            <p:nvPr/>
          </p:nvSpPr>
          <p:spPr bwMode="auto">
            <a:xfrm>
              <a:off x="8408330" y="4137435"/>
              <a:ext cx="1684323" cy="1584446"/>
            </a:xfrm>
            <a:prstGeom prst="rect">
              <a:avLst/>
            </a:prstGeom>
            <a:solidFill>
              <a:schemeClr val="bg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3260" tIns="47565" rIns="93260" bIns="93260" numCol="1" spcCol="0" rtlCol="0" fromWordArt="0" anchor="t" anchorCtr="0" forceAA="0" compatLnSpc="1">
              <a:prstTxWarp prst="textNoShape">
                <a:avLst/>
              </a:prstTxWarp>
              <a:noAutofit/>
            </a:bodyPr>
            <a:lstStyle/>
            <a:p>
              <a:pPr algn="ctr" defTabSz="951028" fontAlgn="base">
                <a:spcBef>
                  <a:spcPct val="0"/>
                </a:spcBef>
                <a:spcAft>
                  <a:spcPct val="0"/>
                </a:spcAft>
                <a:defRPr/>
              </a:pPr>
              <a:r>
                <a:rPr lang="en-US" sz="816">
                  <a:gradFill>
                    <a:gsLst>
                      <a:gs pos="98230">
                        <a:srgbClr val="107C10"/>
                      </a:gs>
                      <a:gs pos="87611">
                        <a:srgbClr val="107C10"/>
                      </a:gs>
                    </a:gsLst>
                    <a:lin ang="5400000" scaled="0"/>
                  </a:gradFill>
                  <a:latin typeface="Segoe UI"/>
                </a:rPr>
                <a:t>N-tier subnet</a:t>
              </a:r>
            </a:p>
          </p:txBody>
        </p:sp>
        <p:grpSp>
          <p:nvGrpSpPr>
            <p:cNvPr id="300" name="Group 299">
              <a:extLst>
                <a:ext uri="{FF2B5EF4-FFF2-40B4-BE49-F238E27FC236}">
                  <a16:creationId xmlns:a16="http://schemas.microsoft.com/office/drawing/2014/main" id="{553463EC-F162-496C-849C-8E03398B7EC9}"/>
                </a:ext>
              </a:extLst>
            </p:cNvPr>
            <p:cNvGrpSpPr/>
            <p:nvPr/>
          </p:nvGrpSpPr>
          <p:grpSpPr>
            <a:xfrm>
              <a:off x="9321000" y="4841679"/>
              <a:ext cx="232970" cy="240903"/>
              <a:chOff x="5776251" y="2391232"/>
              <a:chExt cx="287011" cy="296778"/>
            </a:xfrm>
          </p:grpSpPr>
          <p:sp>
            <p:nvSpPr>
              <p:cNvPr id="301" name="Rectangle: Rounded Corners 300">
                <a:extLst>
                  <a:ext uri="{FF2B5EF4-FFF2-40B4-BE49-F238E27FC236}">
                    <a16:creationId xmlns:a16="http://schemas.microsoft.com/office/drawing/2014/main" id="{14A42ABF-95C9-4616-B98A-47F580EA936F}"/>
                  </a:ext>
                </a:extLst>
              </p:cNvPr>
              <p:cNvSpPr/>
              <p:nvPr/>
            </p:nvSpPr>
            <p:spPr bwMode="auto">
              <a:xfrm rot="2700000">
                <a:off x="5784547" y="2401671"/>
                <a:ext cx="276433" cy="276438"/>
              </a:xfrm>
              <a:prstGeom prst="roundRect">
                <a:avLst>
                  <a:gd name="adj" fmla="val 11007"/>
                </a:avLst>
              </a:prstGeom>
              <a:solidFill>
                <a:srgbClr val="107C1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65" rIns="0" bIns="47565" numCol="1" rtlCol="0" anchor="ctr" anchorCtr="0" compatLnSpc="1">
                <a:prstTxWarp prst="textNoShape">
                  <a:avLst/>
                </a:prstTxWarp>
              </a:bodyPr>
              <a:lstStyle/>
              <a:p>
                <a:pPr algn="ctr" defTabSz="951028" fontAlgn="base">
                  <a:spcBef>
                    <a:spcPct val="0"/>
                  </a:spcBef>
                  <a:spcAft>
                    <a:spcPct val="0"/>
                  </a:spcAft>
                  <a:defRPr/>
                </a:pPr>
                <a:endParaRPr lang="en-US" sz="1632">
                  <a:gradFill>
                    <a:gsLst>
                      <a:gs pos="40075">
                        <a:srgbClr val="FFFFFF"/>
                      </a:gs>
                      <a:gs pos="30000">
                        <a:srgbClr val="FFFFFF"/>
                      </a:gs>
                    </a:gsLst>
                    <a:lin ang="5400000" scaled="0"/>
                  </a:gradFill>
                  <a:latin typeface="Segoe UI"/>
                </a:endParaRPr>
              </a:p>
            </p:txBody>
          </p:sp>
          <p:sp>
            <p:nvSpPr>
              <p:cNvPr id="302" name="Oval 301">
                <a:extLst>
                  <a:ext uri="{FF2B5EF4-FFF2-40B4-BE49-F238E27FC236}">
                    <a16:creationId xmlns:a16="http://schemas.microsoft.com/office/drawing/2014/main" id="{4A812AA1-BF91-40A4-A66A-D89E77ED2AC5}"/>
                  </a:ext>
                </a:extLst>
              </p:cNvPr>
              <p:cNvSpPr/>
              <p:nvPr/>
            </p:nvSpPr>
            <p:spPr bwMode="auto">
              <a:xfrm>
                <a:off x="5880408" y="2495692"/>
                <a:ext cx="84714" cy="84712"/>
              </a:xfrm>
              <a:prstGeom prst="ellipse">
                <a:avLst/>
              </a:prstGeom>
              <a:noFill/>
              <a:ln w="19050">
                <a:solidFill>
                  <a:srgbClr val="E6E6E6"/>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65" rIns="0" bIns="47565" numCol="1" rtlCol="0" anchor="ctr" anchorCtr="0" compatLnSpc="1">
                <a:prstTxWarp prst="textNoShape">
                  <a:avLst/>
                </a:prstTxWarp>
              </a:bodyPr>
              <a:lstStyle/>
              <a:p>
                <a:pPr algn="ctr" defTabSz="951028" fontAlgn="base">
                  <a:spcBef>
                    <a:spcPct val="0"/>
                  </a:spcBef>
                  <a:spcAft>
                    <a:spcPct val="0"/>
                  </a:spcAft>
                  <a:defRPr/>
                </a:pPr>
                <a:endParaRPr lang="en-US" sz="1632">
                  <a:gradFill>
                    <a:gsLst>
                      <a:gs pos="40075">
                        <a:srgbClr val="FFFFFF"/>
                      </a:gs>
                      <a:gs pos="30000">
                        <a:srgbClr val="FFFFFF"/>
                      </a:gs>
                    </a:gsLst>
                    <a:lin ang="5400000" scaled="0"/>
                  </a:gradFill>
                  <a:latin typeface="Segoe UI"/>
                </a:endParaRPr>
              </a:p>
            </p:txBody>
          </p:sp>
          <p:sp>
            <p:nvSpPr>
              <p:cNvPr id="303" name="Arrow: Down 302">
                <a:extLst>
                  <a:ext uri="{FF2B5EF4-FFF2-40B4-BE49-F238E27FC236}">
                    <a16:creationId xmlns:a16="http://schemas.microsoft.com/office/drawing/2014/main" id="{6D2E5138-2FB3-4740-9462-DE15055356C4}"/>
                  </a:ext>
                </a:extLst>
              </p:cNvPr>
              <p:cNvSpPr/>
              <p:nvPr/>
            </p:nvSpPr>
            <p:spPr bwMode="auto">
              <a:xfrm rot="10800000">
                <a:off x="5888957" y="2391232"/>
                <a:ext cx="67614" cy="99156"/>
              </a:xfrm>
              <a:prstGeom prst="downArrow">
                <a:avLst/>
              </a:prstGeom>
              <a:solidFill>
                <a:srgbClr val="E6E6E6"/>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65" rIns="0" bIns="47565" numCol="1" rtlCol="0" anchor="ctr" anchorCtr="0" compatLnSpc="1">
                <a:prstTxWarp prst="textNoShape">
                  <a:avLst/>
                </a:prstTxWarp>
              </a:bodyPr>
              <a:lstStyle/>
              <a:p>
                <a:pPr algn="ctr" defTabSz="951028" fontAlgn="base">
                  <a:spcBef>
                    <a:spcPct val="0"/>
                  </a:spcBef>
                  <a:spcAft>
                    <a:spcPct val="0"/>
                  </a:spcAft>
                  <a:defRPr/>
                </a:pPr>
                <a:endParaRPr lang="en-US" sz="1632">
                  <a:gradFill>
                    <a:gsLst>
                      <a:gs pos="40075">
                        <a:srgbClr val="FFFFFF"/>
                      </a:gs>
                      <a:gs pos="30000">
                        <a:srgbClr val="FFFFFF"/>
                      </a:gs>
                    </a:gsLst>
                    <a:lin ang="5400000" scaled="0"/>
                  </a:gradFill>
                  <a:latin typeface="Segoe UI"/>
                </a:endParaRPr>
              </a:p>
            </p:txBody>
          </p:sp>
          <p:sp>
            <p:nvSpPr>
              <p:cNvPr id="304" name="Arrow: Down 303">
                <a:extLst>
                  <a:ext uri="{FF2B5EF4-FFF2-40B4-BE49-F238E27FC236}">
                    <a16:creationId xmlns:a16="http://schemas.microsoft.com/office/drawing/2014/main" id="{64F09740-7245-48B3-A3FC-3CECE948028F}"/>
                  </a:ext>
                </a:extLst>
              </p:cNvPr>
              <p:cNvSpPr/>
              <p:nvPr/>
            </p:nvSpPr>
            <p:spPr bwMode="auto">
              <a:xfrm rot="16200000">
                <a:off x="5979876" y="2491941"/>
                <a:ext cx="67613" cy="99158"/>
              </a:xfrm>
              <a:prstGeom prst="downArrow">
                <a:avLst/>
              </a:prstGeom>
              <a:solidFill>
                <a:srgbClr val="E6E6E6"/>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65" rIns="0" bIns="47565" numCol="1" rtlCol="0" anchor="ctr" anchorCtr="0" compatLnSpc="1">
                <a:prstTxWarp prst="textNoShape">
                  <a:avLst/>
                </a:prstTxWarp>
              </a:bodyPr>
              <a:lstStyle/>
              <a:p>
                <a:pPr algn="ctr" defTabSz="951028" fontAlgn="base">
                  <a:spcBef>
                    <a:spcPct val="0"/>
                  </a:spcBef>
                  <a:spcAft>
                    <a:spcPct val="0"/>
                  </a:spcAft>
                  <a:defRPr/>
                </a:pPr>
                <a:endParaRPr lang="en-US" sz="1632">
                  <a:gradFill>
                    <a:gsLst>
                      <a:gs pos="40075">
                        <a:srgbClr val="FFFFFF"/>
                      </a:gs>
                      <a:gs pos="30000">
                        <a:srgbClr val="FFFFFF"/>
                      </a:gs>
                    </a:gsLst>
                    <a:lin ang="5400000" scaled="0"/>
                  </a:gradFill>
                  <a:latin typeface="Segoe UI"/>
                </a:endParaRPr>
              </a:p>
            </p:txBody>
          </p:sp>
          <p:sp>
            <p:nvSpPr>
              <p:cNvPr id="305" name="Arrow: Down 304">
                <a:extLst>
                  <a:ext uri="{FF2B5EF4-FFF2-40B4-BE49-F238E27FC236}">
                    <a16:creationId xmlns:a16="http://schemas.microsoft.com/office/drawing/2014/main" id="{62D616B7-5724-4C96-8A2D-DA2D41DADA9D}"/>
                  </a:ext>
                </a:extLst>
              </p:cNvPr>
              <p:cNvSpPr/>
              <p:nvPr/>
            </p:nvSpPr>
            <p:spPr bwMode="auto">
              <a:xfrm rot="5400000">
                <a:off x="5792023" y="2491940"/>
                <a:ext cx="67613" cy="99158"/>
              </a:xfrm>
              <a:prstGeom prst="downArrow">
                <a:avLst/>
              </a:prstGeom>
              <a:solidFill>
                <a:srgbClr val="E6E6E6"/>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65" rIns="0" bIns="47565" numCol="1" rtlCol="0" anchor="ctr" anchorCtr="0" compatLnSpc="1">
                <a:prstTxWarp prst="textNoShape">
                  <a:avLst/>
                </a:prstTxWarp>
              </a:bodyPr>
              <a:lstStyle/>
              <a:p>
                <a:pPr algn="ctr" defTabSz="951028" fontAlgn="base">
                  <a:spcBef>
                    <a:spcPct val="0"/>
                  </a:spcBef>
                  <a:spcAft>
                    <a:spcPct val="0"/>
                  </a:spcAft>
                  <a:defRPr/>
                </a:pPr>
                <a:endParaRPr lang="en-US" sz="1632">
                  <a:gradFill>
                    <a:gsLst>
                      <a:gs pos="40075">
                        <a:srgbClr val="FFFFFF"/>
                      </a:gs>
                      <a:gs pos="30000">
                        <a:srgbClr val="FFFFFF"/>
                      </a:gs>
                    </a:gsLst>
                    <a:lin ang="5400000" scaled="0"/>
                  </a:gradFill>
                  <a:latin typeface="Segoe UI"/>
                </a:endParaRPr>
              </a:p>
            </p:txBody>
          </p:sp>
          <p:sp>
            <p:nvSpPr>
              <p:cNvPr id="306" name="Oval 305">
                <a:extLst>
                  <a:ext uri="{FF2B5EF4-FFF2-40B4-BE49-F238E27FC236}">
                    <a16:creationId xmlns:a16="http://schemas.microsoft.com/office/drawing/2014/main" id="{0F4FB5B3-8BE0-416F-90B5-0881B3B0D0E6}"/>
                  </a:ext>
                </a:extLst>
              </p:cNvPr>
              <p:cNvSpPr/>
              <p:nvPr/>
            </p:nvSpPr>
            <p:spPr bwMode="auto">
              <a:xfrm>
                <a:off x="5896300" y="2635156"/>
                <a:ext cx="52855" cy="52854"/>
              </a:xfrm>
              <a:prstGeom prst="ellipse">
                <a:avLst/>
              </a:prstGeom>
              <a:solidFill>
                <a:srgbClr val="E6E6E6"/>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65" rIns="0" bIns="47565" numCol="1" rtlCol="0" anchor="ctr" anchorCtr="0" compatLnSpc="1">
                <a:prstTxWarp prst="textNoShape">
                  <a:avLst/>
                </a:prstTxWarp>
              </a:bodyPr>
              <a:lstStyle/>
              <a:p>
                <a:pPr algn="ctr" defTabSz="951028" fontAlgn="base">
                  <a:spcBef>
                    <a:spcPct val="0"/>
                  </a:spcBef>
                  <a:spcAft>
                    <a:spcPct val="0"/>
                  </a:spcAft>
                  <a:defRPr/>
                </a:pPr>
                <a:endParaRPr lang="en-US" sz="1632">
                  <a:gradFill>
                    <a:gsLst>
                      <a:gs pos="40075">
                        <a:srgbClr val="FFFFFF"/>
                      </a:gs>
                      <a:gs pos="30000">
                        <a:srgbClr val="FFFFFF"/>
                      </a:gs>
                    </a:gsLst>
                    <a:lin ang="5400000" scaled="0"/>
                  </a:gradFill>
                  <a:latin typeface="Segoe UI"/>
                </a:endParaRPr>
              </a:p>
            </p:txBody>
          </p:sp>
          <p:sp>
            <p:nvSpPr>
              <p:cNvPr id="307" name="Rectangle 306">
                <a:extLst>
                  <a:ext uri="{FF2B5EF4-FFF2-40B4-BE49-F238E27FC236}">
                    <a16:creationId xmlns:a16="http://schemas.microsoft.com/office/drawing/2014/main" id="{7416F63F-1517-4D09-AC93-2DF2FE20D5AE}"/>
                  </a:ext>
                </a:extLst>
              </p:cNvPr>
              <p:cNvSpPr/>
              <p:nvPr/>
            </p:nvSpPr>
            <p:spPr bwMode="auto">
              <a:xfrm>
                <a:off x="5906964" y="2587639"/>
                <a:ext cx="27432" cy="91440"/>
              </a:xfrm>
              <a:prstGeom prst="rect">
                <a:avLst/>
              </a:prstGeom>
              <a:solidFill>
                <a:srgbClr val="E6E6E6"/>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65" rIns="0" bIns="47565" numCol="1" rtlCol="0" anchor="ctr" anchorCtr="0" compatLnSpc="1">
                <a:prstTxWarp prst="textNoShape">
                  <a:avLst/>
                </a:prstTxWarp>
              </a:bodyPr>
              <a:lstStyle/>
              <a:p>
                <a:pPr algn="ctr" defTabSz="951028" fontAlgn="base">
                  <a:spcBef>
                    <a:spcPct val="0"/>
                  </a:spcBef>
                  <a:spcAft>
                    <a:spcPct val="0"/>
                  </a:spcAft>
                  <a:defRPr/>
                </a:pPr>
                <a:endParaRPr lang="en-US" sz="1632">
                  <a:gradFill>
                    <a:gsLst>
                      <a:gs pos="40075">
                        <a:srgbClr val="FFFFFF"/>
                      </a:gs>
                      <a:gs pos="30000">
                        <a:srgbClr val="FFFFFF"/>
                      </a:gs>
                    </a:gsLst>
                    <a:lin ang="5400000" scaled="0"/>
                  </a:gradFill>
                  <a:latin typeface="Segoe UI"/>
                </a:endParaRPr>
              </a:p>
            </p:txBody>
          </p:sp>
        </p:grpSp>
        <p:sp>
          <p:nvSpPr>
            <p:cNvPr id="308" name="TextBox 307">
              <a:extLst>
                <a:ext uri="{FF2B5EF4-FFF2-40B4-BE49-F238E27FC236}">
                  <a16:creationId xmlns:a16="http://schemas.microsoft.com/office/drawing/2014/main" id="{51A6EC07-C7B0-4EF5-8211-4776D747832A}"/>
                </a:ext>
              </a:extLst>
            </p:cNvPr>
            <p:cNvSpPr txBox="1"/>
            <p:nvPr/>
          </p:nvSpPr>
          <p:spPr>
            <a:xfrm>
              <a:off x="8540245" y="5355274"/>
              <a:ext cx="280526" cy="219804"/>
            </a:xfrm>
            <a:prstGeom prst="rect">
              <a:avLst/>
            </a:prstGeom>
            <a:noFill/>
          </p:spPr>
          <p:txBody>
            <a:bodyPr wrap="none" lIns="0" tIns="0" rIns="0" bIns="0" rtlCol="0">
              <a:spAutoFit/>
            </a:bodyPr>
            <a:lstStyle/>
            <a:p>
              <a:pPr algn="ctr" defTabSz="932563">
                <a:defRPr/>
              </a:pPr>
              <a:r>
                <a:rPr lang="en-US" sz="714">
                  <a:gradFill>
                    <a:gsLst>
                      <a:gs pos="69027">
                        <a:srgbClr val="107C10"/>
                      </a:gs>
                      <a:gs pos="52000">
                        <a:srgbClr val="107C10"/>
                      </a:gs>
                    </a:gsLst>
                    <a:lin ang="5400000" scaled="0"/>
                  </a:gradFill>
                  <a:latin typeface="Segoe UI"/>
                </a:rPr>
                <a:t>Web</a:t>
              </a:r>
              <a:br>
                <a:rPr lang="en-US" sz="714">
                  <a:gradFill>
                    <a:gsLst>
                      <a:gs pos="69027">
                        <a:srgbClr val="107C10"/>
                      </a:gs>
                      <a:gs pos="52000">
                        <a:srgbClr val="107C10"/>
                      </a:gs>
                    </a:gsLst>
                    <a:lin ang="5400000" scaled="0"/>
                  </a:gradFill>
                  <a:latin typeface="Segoe UI"/>
                </a:rPr>
              </a:br>
              <a:r>
                <a:rPr lang="en-US" sz="714">
                  <a:gradFill>
                    <a:gsLst>
                      <a:gs pos="69027">
                        <a:srgbClr val="107C10"/>
                      </a:gs>
                      <a:gs pos="52000">
                        <a:srgbClr val="107C10"/>
                      </a:gs>
                    </a:gsLst>
                    <a:lin ang="5400000" scaled="0"/>
                  </a:gradFill>
                  <a:latin typeface="Segoe UI"/>
                </a:rPr>
                <a:t>servers</a:t>
              </a:r>
            </a:p>
          </p:txBody>
        </p:sp>
        <p:sp>
          <p:nvSpPr>
            <p:cNvPr id="331" name="TextBox 330">
              <a:extLst>
                <a:ext uri="{FF2B5EF4-FFF2-40B4-BE49-F238E27FC236}">
                  <a16:creationId xmlns:a16="http://schemas.microsoft.com/office/drawing/2014/main" id="{4B406AC2-F216-47A8-9D54-7B0F1F5843F1}"/>
                </a:ext>
              </a:extLst>
            </p:cNvPr>
            <p:cNvSpPr txBox="1"/>
            <p:nvPr/>
          </p:nvSpPr>
          <p:spPr>
            <a:xfrm>
              <a:off x="9039906" y="5355274"/>
              <a:ext cx="187552" cy="219804"/>
            </a:xfrm>
            <a:prstGeom prst="rect">
              <a:avLst/>
            </a:prstGeom>
            <a:noFill/>
          </p:spPr>
          <p:txBody>
            <a:bodyPr wrap="none" lIns="0" tIns="0" rIns="0" bIns="0" rtlCol="0">
              <a:spAutoFit/>
            </a:bodyPr>
            <a:lstStyle/>
            <a:p>
              <a:pPr algn="ctr" defTabSz="932563">
                <a:defRPr/>
              </a:pPr>
              <a:r>
                <a:rPr lang="en-US" sz="714">
                  <a:gradFill>
                    <a:gsLst>
                      <a:gs pos="69027">
                        <a:srgbClr val="107C10"/>
                      </a:gs>
                      <a:gs pos="52000">
                        <a:srgbClr val="107C10"/>
                      </a:gs>
                    </a:gsLst>
                    <a:lin ang="5400000" scaled="0"/>
                  </a:gradFill>
                  <a:latin typeface="Segoe UI"/>
                </a:rPr>
                <a:t>Web</a:t>
              </a:r>
              <a:br>
                <a:rPr lang="en-US" sz="714">
                  <a:gradFill>
                    <a:gsLst>
                      <a:gs pos="69027">
                        <a:srgbClr val="107C10"/>
                      </a:gs>
                      <a:gs pos="52000">
                        <a:srgbClr val="107C10"/>
                      </a:gs>
                    </a:gsLst>
                    <a:lin ang="5400000" scaled="0"/>
                  </a:gradFill>
                  <a:latin typeface="Segoe UI"/>
                </a:rPr>
              </a:br>
              <a:r>
                <a:rPr lang="en-US" sz="714">
                  <a:gradFill>
                    <a:gsLst>
                      <a:gs pos="69027">
                        <a:srgbClr val="107C10"/>
                      </a:gs>
                      <a:gs pos="52000">
                        <a:srgbClr val="107C10"/>
                      </a:gs>
                    </a:gsLst>
                    <a:lin ang="5400000" scaled="0"/>
                  </a:gradFill>
                  <a:latin typeface="Segoe UI"/>
                </a:rPr>
                <a:t>API</a:t>
              </a:r>
            </a:p>
          </p:txBody>
        </p:sp>
        <p:cxnSp>
          <p:nvCxnSpPr>
            <p:cNvPr id="332" name="Straight Connector 331">
              <a:extLst>
                <a:ext uri="{FF2B5EF4-FFF2-40B4-BE49-F238E27FC236}">
                  <a16:creationId xmlns:a16="http://schemas.microsoft.com/office/drawing/2014/main" id="{DC005472-BA70-4621-A068-3E9602DFD853}"/>
                </a:ext>
              </a:extLst>
            </p:cNvPr>
            <p:cNvCxnSpPr>
              <a:cxnSpLocks/>
            </p:cNvCxnSpPr>
            <p:nvPr/>
          </p:nvCxnSpPr>
          <p:spPr>
            <a:xfrm>
              <a:off x="8668564" y="4735116"/>
              <a:ext cx="0" cy="301228"/>
            </a:xfrm>
            <a:prstGeom prst="line">
              <a:avLst/>
            </a:prstGeom>
            <a:ln w="19050">
              <a:solidFill>
                <a:schemeClr val="accent5"/>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4" name="Straight Connector 333">
              <a:extLst>
                <a:ext uri="{FF2B5EF4-FFF2-40B4-BE49-F238E27FC236}">
                  <a16:creationId xmlns:a16="http://schemas.microsoft.com/office/drawing/2014/main" id="{6AB71A73-B2B5-4FA7-B018-33DD16CC0A79}"/>
                </a:ext>
              </a:extLst>
            </p:cNvPr>
            <p:cNvCxnSpPr>
              <a:cxnSpLocks/>
            </p:cNvCxnSpPr>
            <p:nvPr/>
          </p:nvCxnSpPr>
          <p:spPr>
            <a:xfrm>
              <a:off x="9097460" y="4735116"/>
              <a:ext cx="0" cy="301228"/>
            </a:xfrm>
            <a:prstGeom prst="line">
              <a:avLst/>
            </a:prstGeom>
            <a:ln w="19050">
              <a:solidFill>
                <a:schemeClr val="accent5"/>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nvGrpSpPr>
            <p:cNvPr id="284" name="Group 283">
              <a:extLst>
                <a:ext uri="{FF2B5EF4-FFF2-40B4-BE49-F238E27FC236}">
                  <a16:creationId xmlns:a16="http://schemas.microsoft.com/office/drawing/2014/main" id="{4E05480A-4621-474D-A0F3-AD8BD9344265}"/>
                </a:ext>
              </a:extLst>
            </p:cNvPr>
            <p:cNvGrpSpPr/>
            <p:nvPr/>
          </p:nvGrpSpPr>
          <p:grpSpPr>
            <a:xfrm>
              <a:off x="8551263" y="4478749"/>
              <a:ext cx="232966" cy="240890"/>
              <a:chOff x="5776171" y="2391242"/>
              <a:chExt cx="287002" cy="296763"/>
            </a:xfrm>
          </p:grpSpPr>
          <p:sp>
            <p:nvSpPr>
              <p:cNvPr id="285" name="Rectangle: Rounded Corners 284">
                <a:extLst>
                  <a:ext uri="{FF2B5EF4-FFF2-40B4-BE49-F238E27FC236}">
                    <a16:creationId xmlns:a16="http://schemas.microsoft.com/office/drawing/2014/main" id="{B8A94347-0F28-4DED-9846-FB0E04A3DBE0}"/>
                  </a:ext>
                </a:extLst>
              </p:cNvPr>
              <p:cNvSpPr/>
              <p:nvPr/>
            </p:nvSpPr>
            <p:spPr bwMode="auto">
              <a:xfrm rot="2700000">
                <a:off x="5784464" y="2401682"/>
                <a:ext cx="276434" cy="276434"/>
              </a:xfrm>
              <a:prstGeom prst="roundRect">
                <a:avLst>
                  <a:gd name="adj" fmla="val 11007"/>
                </a:avLst>
              </a:prstGeom>
              <a:solidFill>
                <a:srgbClr val="107C1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65" rIns="0" bIns="47565" numCol="1" rtlCol="0" anchor="ctr" anchorCtr="0" compatLnSpc="1">
                <a:prstTxWarp prst="textNoShape">
                  <a:avLst/>
                </a:prstTxWarp>
              </a:bodyPr>
              <a:lstStyle/>
              <a:p>
                <a:pPr algn="ctr" defTabSz="951028" fontAlgn="base">
                  <a:spcBef>
                    <a:spcPct val="0"/>
                  </a:spcBef>
                  <a:spcAft>
                    <a:spcPct val="0"/>
                  </a:spcAft>
                  <a:defRPr/>
                </a:pPr>
                <a:endParaRPr lang="en-US" sz="1632">
                  <a:gradFill>
                    <a:gsLst>
                      <a:gs pos="40075">
                        <a:srgbClr val="FFFFFF"/>
                      </a:gs>
                      <a:gs pos="30000">
                        <a:srgbClr val="FFFFFF"/>
                      </a:gs>
                    </a:gsLst>
                    <a:lin ang="5400000" scaled="0"/>
                  </a:gradFill>
                  <a:latin typeface="Segoe UI"/>
                </a:endParaRPr>
              </a:p>
            </p:txBody>
          </p:sp>
          <p:sp>
            <p:nvSpPr>
              <p:cNvPr id="286" name="Oval 285">
                <a:extLst>
                  <a:ext uri="{FF2B5EF4-FFF2-40B4-BE49-F238E27FC236}">
                    <a16:creationId xmlns:a16="http://schemas.microsoft.com/office/drawing/2014/main" id="{42000ADA-A2CD-4F3B-B6F4-1E43DE642E92}"/>
                  </a:ext>
                </a:extLst>
              </p:cNvPr>
              <p:cNvSpPr/>
              <p:nvPr/>
            </p:nvSpPr>
            <p:spPr bwMode="auto">
              <a:xfrm>
                <a:off x="5880325" y="2495701"/>
                <a:ext cx="84712" cy="84712"/>
              </a:xfrm>
              <a:prstGeom prst="ellipse">
                <a:avLst/>
              </a:prstGeom>
              <a:noFill/>
              <a:ln w="19050">
                <a:solidFill>
                  <a:srgbClr val="E6E6E6"/>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65" rIns="0" bIns="47565" numCol="1" rtlCol="0" anchor="ctr" anchorCtr="0" compatLnSpc="1">
                <a:prstTxWarp prst="textNoShape">
                  <a:avLst/>
                </a:prstTxWarp>
              </a:bodyPr>
              <a:lstStyle/>
              <a:p>
                <a:pPr algn="ctr" defTabSz="951028" fontAlgn="base">
                  <a:spcBef>
                    <a:spcPct val="0"/>
                  </a:spcBef>
                  <a:spcAft>
                    <a:spcPct val="0"/>
                  </a:spcAft>
                  <a:defRPr/>
                </a:pPr>
                <a:endParaRPr lang="en-US" sz="1632">
                  <a:gradFill>
                    <a:gsLst>
                      <a:gs pos="40075">
                        <a:srgbClr val="FFFFFF"/>
                      </a:gs>
                      <a:gs pos="30000">
                        <a:srgbClr val="FFFFFF"/>
                      </a:gs>
                    </a:gsLst>
                    <a:lin ang="5400000" scaled="0"/>
                  </a:gradFill>
                  <a:latin typeface="Segoe UI"/>
                </a:endParaRPr>
              </a:p>
            </p:txBody>
          </p:sp>
          <p:sp>
            <p:nvSpPr>
              <p:cNvPr id="287" name="Arrow: Down 286">
                <a:extLst>
                  <a:ext uri="{FF2B5EF4-FFF2-40B4-BE49-F238E27FC236}">
                    <a16:creationId xmlns:a16="http://schemas.microsoft.com/office/drawing/2014/main" id="{E205D134-3F37-4D63-9F16-D83CC51E381C}"/>
                  </a:ext>
                </a:extLst>
              </p:cNvPr>
              <p:cNvSpPr/>
              <p:nvPr/>
            </p:nvSpPr>
            <p:spPr bwMode="auto">
              <a:xfrm rot="10800000">
                <a:off x="5888875" y="2391242"/>
                <a:ext cx="67613" cy="99157"/>
              </a:xfrm>
              <a:prstGeom prst="downArrow">
                <a:avLst/>
              </a:prstGeom>
              <a:solidFill>
                <a:srgbClr val="E6E6E6"/>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65" rIns="0" bIns="47565" numCol="1" rtlCol="0" anchor="ctr" anchorCtr="0" compatLnSpc="1">
                <a:prstTxWarp prst="textNoShape">
                  <a:avLst/>
                </a:prstTxWarp>
              </a:bodyPr>
              <a:lstStyle/>
              <a:p>
                <a:pPr algn="ctr" defTabSz="951028" fontAlgn="base">
                  <a:spcBef>
                    <a:spcPct val="0"/>
                  </a:spcBef>
                  <a:spcAft>
                    <a:spcPct val="0"/>
                  </a:spcAft>
                  <a:defRPr/>
                </a:pPr>
                <a:endParaRPr lang="en-US" sz="1632">
                  <a:gradFill>
                    <a:gsLst>
                      <a:gs pos="40075">
                        <a:srgbClr val="FFFFFF"/>
                      </a:gs>
                      <a:gs pos="30000">
                        <a:srgbClr val="FFFFFF"/>
                      </a:gs>
                    </a:gsLst>
                    <a:lin ang="5400000" scaled="0"/>
                  </a:gradFill>
                  <a:latin typeface="Segoe UI"/>
                </a:endParaRPr>
              </a:p>
            </p:txBody>
          </p:sp>
          <p:sp>
            <p:nvSpPr>
              <p:cNvPr id="288" name="Arrow: Down 287">
                <a:extLst>
                  <a:ext uri="{FF2B5EF4-FFF2-40B4-BE49-F238E27FC236}">
                    <a16:creationId xmlns:a16="http://schemas.microsoft.com/office/drawing/2014/main" id="{5F6FB198-0A5A-4FBE-A14C-A6DB686B27E7}"/>
                  </a:ext>
                </a:extLst>
              </p:cNvPr>
              <p:cNvSpPr/>
              <p:nvPr/>
            </p:nvSpPr>
            <p:spPr bwMode="auto">
              <a:xfrm rot="16200000">
                <a:off x="5979788" y="2491952"/>
                <a:ext cx="67613" cy="99157"/>
              </a:xfrm>
              <a:prstGeom prst="downArrow">
                <a:avLst/>
              </a:prstGeom>
              <a:solidFill>
                <a:srgbClr val="E6E6E6"/>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65" rIns="0" bIns="47565" numCol="1" rtlCol="0" anchor="ctr" anchorCtr="0" compatLnSpc="1">
                <a:prstTxWarp prst="textNoShape">
                  <a:avLst/>
                </a:prstTxWarp>
              </a:bodyPr>
              <a:lstStyle/>
              <a:p>
                <a:pPr algn="ctr" defTabSz="951028" fontAlgn="base">
                  <a:spcBef>
                    <a:spcPct val="0"/>
                  </a:spcBef>
                  <a:spcAft>
                    <a:spcPct val="0"/>
                  </a:spcAft>
                  <a:defRPr/>
                </a:pPr>
                <a:endParaRPr lang="en-US" sz="1632">
                  <a:gradFill>
                    <a:gsLst>
                      <a:gs pos="40075">
                        <a:srgbClr val="FFFFFF"/>
                      </a:gs>
                      <a:gs pos="30000">
                        <a:srgbClr val="FFFFFF"/>
                      </a:gs>
                    </a:gsLst>
                    <a:lin ang="5400000" scaled="0"/>
                  </a:gradFill>
                  <a:latin typeface="Segoe UI"/>
                </a:endParaRPr>
              </a:p>
            </p:txBody>
          </p:sp>
          <p:sp>
            <p:nvSpPr>
              <p:cNvPr id="289" name="Arrow: Down 288">
                <a:extLst>
                  <a:ext uri="{FF2B5EF4-FFF2-40B4-BE49-F238E27FC236}">
                    <a16:creationId xmlns:a16="http://schemas.microsoft.com/office/drawing/2014/main" id="{0064E137-2874-4E9B-AE40-8D35CCDC60D0}"/>
                  </a:ext>
                </a:extLst>
              </p:cNvPr>
              <p:cNvSpPr/>
              <p:nvPr/>
            </p:nvSpPr>
            <p:spPr bwMode="auto">
              <a:xfrm rot="5400000">
                <a:off x="5791943" y="2491951"/>
                <a:ext cx="67613" cy="99157"/>
              </a:xfrm>
              <a:prstGeom prst="downArrow">
                <a:avLst/>
              </a:prstGeom>
              <a:solidFill>
                <a:srgbClr val="E6E6E6"/>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65" rIns="0" bIns="47565" numCol="1" rtlCol="0" anchor="ctr" anchorCtr="0" compatLnSpc="1">
                <a:prstTxWarp prst="textNoShape">
                  <a:avLst/>
                </a:prstTxWarp>
              </a:bodyPr>
              <a:lstStyle/>
              <a:p>
                <a:pPr algn="ctr" defTabSz="951028" fontAlgn="base">
                  <a:spcBef>
                    <a:spcPct val="0"/>
                  </a:spcBef>
                  <a:spcAft>
                    <a:spcPct val="0"/>
                  </a:spcAft>
                  <a:defRPr/>
                </a:pPr>
                <a:endParaRPr lang="en-US" sz="1632">
                  <a:gradFill>
                    <a:gsLst>
                      <a:gs pos="40075">
                        <a:srgbClr val="FFFFFF"/>
                      </a:gs>
                      <a:gs pos="30000">
                        <a:srgbClr val="FFFFFF"/>
                      </a:gs>
                    </a:gsLst>
                    <a:lin ang="5400000" scaled="0"/>
                  </a:gradFill>
                  <a:latin typeface="Segoe UI"/>
                </a:endParaRPr>
              </a:p>
            </p:txBody>
          </p:sp>
          <p:sp>
            <p:nvSpPr>
              <p:cNvPr id="290" name="Oval 289">
                <a:extLst>
                  <a:ext uri="{FF2B5EF4-FFF2-40B4-BE49-F238E27FC236}">
                    <a16:creationId xmlns:a16="http://schemas.microsoft.com/office/drawing/2014/main" id="{A7620662-C581-4361-A3F9-D359CDC38584}"/>
                  </a:ext>
                </a:extLst>
              </p:cNvPr>
              <p:cNvSpPr/>
              <p:nvPr/>
            </p:nvSpPr>
            <p:spPr bwMode="auto">
              <a:xfrm>
                <a:off x="5896254" y="2635151"/>
                <a:ext cx="52854" cy="52854"/>
              </a:xfrm>
              <a:prstGeom prst="ellipse">
                <a:avLst/>
              </a:prstGeom>
              <a:solidFill>
                <a:srgbClr val="E6E6E6"/>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65" rIns="0" bIns="47565" numCol="1" rtlCol="0" anchor="ctr" anchorCtr="0" compatLnSpc="1">
                <a:prstTxWarp prst="textNoShape">
                  <a:avLst/>
                </a:prstTxWarp>
              </a:bodyPr>
              <a:lstStyle/>
              <a:p>
                <a:pPr algn="ctr" defTabSz="951028" fontAlgn="base">
                  <a:spcBef>
                    <a:spcPct val="0"/>
                  </a:spcBef>
                  <a:spcAft>
                    <a:spcPct val="0"/>
                  </a:spcAft>
                  <a:defRPr/>
                </a:pPr>
                <a:endParaRPr lang="en-US" sz="1632">
                  <a:gradFill>
                    <a:gsLst>
                      <a:gs pos="40075">
                        <a:srgbClr val="FFFFFF"/>
                      </a:gs>
                      <a:gs pos="30000">
                        <a:srgbClr val="FFFFFF"/>
                      </a:gs>
                    </a:gsLst>
                    <a:lin ang="5400000" scaled="0"/>
                  </a:gradFill>
                  <a:latin typeface="Segoe UI"/>
                </a:endParaRPr>
              </a:p>
            </p:txBody>
          </p:sp>
          <p:sp>
            <p:nvSpPr>
              <p:cNvPr id="291" name="Rectangle 290">
                <a:extLst>
                  <a:ext uri="{FF2B5EF4-FFF2-40B4-BE49-F238E27FC236}">
                    <a16:creationId xmlns:a16="http://schemas.microsoft.com/office/drawing/2014/main" id="{8CA45EDD-9CDC-4D08-8675-4E7F124596D1}"/>
                  </a:ext>
                </a:extLst>
              </p:cNvPr>
              <p:cNvSpPr/>
              <p:nvPr/>
            </p:nvSpPr>
            <p:spPr bwMode="auto">
              <a:xfrm>
                <a:off x="5906964" y="2587639"/>
                <a:ext cx="27432" cy="91440"/>
              </a:xfrm>
              <a:prstGeom prst="rect">
                <a:avLst/>
              </a:prstGeom>
              <a:solidFill>
                <a:srgbClr val="E6E6E6"/>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65" rIns="0" bIns="47565" numCol="1" rtlCol="0" anchor="ctr" anchorCtr="0" compatLnSpc="1">
                <a:prstTxWarp prst="textNoShape">
                  <a:avLst/>
                </a:prstTxWarp>
              </a:bodyPr>
              <a:lstStyle/>
              <a:p>
                <a:pPr algn="ctr" defTabSz="951028" fontAlgn="base">
                  <a:spcBef>
                    <a:spcPct val="0"/>
                  </a:spcBef>
                  <a:spcAft>
                    <a:spcPct val="0"/>
                  </a:spcAft>
                  <a:defRPr/>
                </a:pPr>
                <a:endParaRPr lang="en-US" sz="1632">
                  <a:gradFill>
                    <a:gsLst>
                      <a:gs pos="40075">
                        <a:srgbClr val="FFFFFF"/>
                      </a:gs>
                      <a:gs pos="30000">
                        <a:srgbClr val="FFFFFF"/>
                      </a:gs>
                    </a:gsLst>
                    <a:lin ang="5400000" scaled="0"/>
                  </a:gradFill>
                  <a:latin typeface="Segoe UI"/>
                </a:endParaRPr>
              </a:p>
            </p:txBody>
          </p:sp>
        </p:grpSp>
        <p:grpSp>
          <p:nvGrpSpPr>
            <p:cNvPr id="292" name="Group 291">
              <a:extLst>
                <a:ext uri="{FF2B5EF4-FFF2-40B4-BE49-F238E27FC236}">
                  <a16:creationId xmlns:a16="http://schemas.microsoft.com/office/drawing/2014/main" id="{3AF7E397-907E-4301-8386-CA65FC6272DE}"/>
                </a:ext>
              </a:extLst>
            </p:cNvPr>
            <p:cNvGrpSpPr/>
            <p:nvPr/>
          </p:nvGrpSpPr>
          <p:grpSpPr>
            <a:xfrm>
              <a:off x="8975974" y="4468373"/>
              <a:ext cx="232970" cy="240903"/>
              <a:chOff x="5776251" y="2391232"/>
              <a:chExt cx="287011" cy="296778"/>
            </a:xfrm>
          </p:grpSpPr>
          <p:sp>
            <p:nvSpPr>
              <p:cNvPr id="293" name="Rectangle: Rounded Corners 292">
                <a:extLst>
                  <a:ext uri="{FF2B5EF4-FFF2-40B4-BE49-F238E27FC236}">
                    <a16:creationId xmlns:a16="http://schemas.microsoft.com/office/drawing/2014/main" id="{C1CB3CDE-F57D-4272-A9BF-D3E4293E9A2E}"/>
                  </a:ext>
                </a:extLst>
              </p:cNvPr>
              <p:cNvSpPr/>
              <p:nvPr/>
            </p:nvSpPr>
            <p:spPr bwMode="auto">
              <a:xfrm rot="2700000">
                <a:off x="5784547" y="2401671"/>
                <a:ext cx="276433" cy="276438"/>
              </a:xfrm>
              <a:prstGeom prst="roundRect">
                <a:avLst>
                  <a:gd name="adj" fmla="val 11007"/>
                </a:avLst>
              </a:prstGeom>
              <a:solidFill>
                <a:srgbClr val="107C1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65" rIns="0" bIns="47565" numCol="1" rtlCol="0" anchor="ctr" anchorCtr="0" compatLnSpc="1">
                <a:prstTxWarp prst="textNoShape">
                  <a:avLst/>
                </a:prstTxWarp>
              </a:bodyPr>
              <a:lstStyle/>
              <a:p>
                <a:pPr algn="ctr" defTabSz="951028" fontAlgn="base">
                  <a:spcBef>
                    <a:spcPct val="0"/>
                  </a:spcBef>
                  <a:spcAft>
                    <a:spcPct val="0"/>
                  </a:spcAft>
                  <a:defRPr/>
                </a:pPr>
                <a:endParaRPr lang="en-US" sz="1632">
                  <a:gradFill>
                    <a:gsLst>
                      <a:gs pos="40075">
                        <a:srgbClr val="FFFFFF"/>
                      </a:gs>
                      <a:gs pos="30000">
                        <a:srgbClr val="FFFFFF"/>
                      </a:gs>
                    </a:gsLst>
                    <a:lin ang="5400000" scaled="0"/>
                  </a:gradFill>
                  <a:latin typeface="Segoe UI"/>
                </a:endParaRPr>
              </a:p>
            </p:txBody>
          </p:sp>
          <p:sp>
            <p:nvSpPr>
              <p:cNvPr id="294" name="Oval 293">
                <a:extLst>
                  <a:ext uri="{FF2B5EF4-FFF2-40B4-BE49-F238E27FC236}">
                    <a16:creationId xmlns:a16="http://schemas.microsoft.com/office/drawing/2014/main" id="{57752706-A224-4DAF-96E1-DC7D1F0641EF}"/>
                  </a:ext>
                </a:extLst>
              </p:cNvPr>
              <p:cNvSpPr/>
              <p:nvPr/>
            </p:nvSpPr>
            <p:spPr bwMode="auto">
              <a:xfrm>
                <a:off x="5880408" y="2495692"/>
                <a:ext cx="84714" cy="84712"/>
              </a:xfrm>
              <a:prstGeom prst="ellipse">
                <a:avLst/>
              </a:prstGeom>
              <a:noFill/>
              <a:ln w="19050">
                <a:solidFill>
                  <a:srgbClr val="E6E6E6"/>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65" rIns="0" bIns="47565" numCol="1" rtlCol="0" anchor="ctr" anchorCtr="0" compatLnSpc="1">
                <a:prstTxWarp prst="textNoShape">
                  <a:avLst/>
                </a:prstTxWarp>
              </a:bodyPr>
              <a:lstStyle/>
              <a:p>
                <a:pPr algn="ctr" defTabSz="951028" fontAlgn="base">
                  <a:spcBef>
                    <a:spcPct val="0"/>
                  </a:spcBef>
                  <a:spcAft>
                    <a:spcPct val="0"/>
                  </a:spcAft>
                  <a:defRPr/>
                </a:pPr>
                <a:endParaRPr lang="en-US" sz="1632">
                  <a:gradFill>
                    <a:gsLst>
                      <a:gs pos="40075">
                        <a:srgbClr val="FFFFFF"/>
                      </a:gs>
                      <a:gs pos="30000">
                        <a:srgbClr val="FFFFFF"/>
                      </a:gs>
                    </a:gsLst>
                    <a:lin ang="5400000" scaled="0"/>
                  </a:gradFill>
                  <a:latin typeface="Segoe UI"/>
                </a:endParaRPr>
              </a:p>
            </p:txBody>
          </p:sp>
          <p:sp>
            <p:nvSpPr>
              <p:cNvPr id="295" name="Arrow: Down 294">
                <a:extLst>
                  <a:ext uri="{FF2B5EF4-FFF2-40B4-BE49-F238E27FC236}">
                    <a16:creationId xmlns:a16="http://schemas.microsoft.com/office/drawing/2014/main" id="{68C78165-E032-430B-AF49-565D8B2CFF8D}"/>
                  </a:ext>
                </a:extLst>
              </p:cNvPr>
              <p:cNvSpPr/>
              <p:nvPr/>
            </p:nvSpPr>
            <p:spPr bwMode="auto">
              <a:xfrm rot="10800000">
                <a:off x="5888957" y="2391232"/>
                <a:ext cx="67614" cy="99156"/>
              </a:xfrm>
              <a:prstGeom prst="downArrow">
                <a:avLst/>
              </a:prstGeom>
              <a:solidFill>
                <a:srgbClr val="E6E6E6"/>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65" rIns="0" bIns="47565" numCol="1" rtlCol="0" anchor="ctr" anchorCtr="0" compatLnSpc="1">
                <a:prstTxWarp prst="textNoShape">
                  <a:avLst/>
                </a:prstTxWarp>
              </a:bodyPr>
              <a:lstStyle/>
              <a:p>
                <a:pPr algn="ctr" defTabSz="951028" fontAlgn="base">
                  <a:spcBef>
                    <a:spcPct val="0"/>
                  </a:spcBef>
                  <a:spcAft>
                    <a:spcPct val="0"/>
                  </a:spcAft>
                  <a:defRPr/>
                </a:pPr>
                <a:endParaRPr lang="en-US" sz="1632">
                  <a:gradFill>
                    <a:gsLst>
                      <a:gs pos="40075">
                        <a:srgbClr val="FFFFFF"/>
                      </a:gs>
                      <a:gs pos="30000">
                        <a:srgbClr val="FFFFFF"/>
                      </a:gs>
                    </a:gsLst>
                    <a:lin ang="5400000" scaled="0"/>
                  </a:gradFill>
                  <a:latin typeface="Segoe UI"/>
                </a:endParaRPr>
              </a:p>
            </p:txBody>
          </p:sp>
          <p:sp>
            <p:nvSpPr>
              <p:cNvPr id="296" name="Arrow: Down 295">
                <a:extLst>
                  <a:ext uri="{FF2B5EF4-FFF2-40B4-BE49-F238E27FC236}">
                    <a16:creationId xmlns:a16="http://schemas.microsoft.com/office/drawing/2014/main" id="{3AF86D92-90A7-4FD4-8539-3070F75CA0D1}"/>
                  </a:ext>
                </a:extLst>
              </p:cNvPr>
              <p:cNvSpPr/>
              <p:nvPr/>
            </p:nvSpPr>
            <p:spPr bwMode="auto">
              <a:xfrm rot="16200000">
                <a:off x="5979876" y="2491941"/>
                <a:ext cx="67613" cy="99158"/>
              </a:xfrm>
              <a:prstGeom prst="downArrow">
                <a:avLst/>
              </a:prstGeom>
              <a:solidFill>
                <a:srgbClr val="E6E6E6"/>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65" rIns="0" bIns="47565" numCol="1" rtlCol="0" anchor="ctr" anchorCtr="0" compatLnSpc="1">
                <a:prstTxWarp prst="textNoShape">
                  <a:avLst/>
                </a:prstTxWarp>
              </a:bodyPr>
              <a:lstStyle/>
              <a:p>
                <a:pPr algn="ctr" defTabSz="951028" fontAlgn="base">
                  <a:spcBef>
                    <a:spcPct val="0"/>
                  </a:spcBef>
                  <a:spcAft>
                    <a:spcPct val="0"/>
                  </a:spcAft>
                  <a:defRPr/>
                </a:pPr>
                <a:endParaRPr lang="en-US" sz="1632">
                  <a:gradFill>
                    <a:gsLst>
                      <a:gs pos="40075">
                        <a:srgbClr val="FFFFFF"/>
                      </a:gs>
                      <a:gs pos="30000">
                        <a:srgbClr val="FFFFFF"/>
                      </a:gs>
                    </a:gsLst>
                    <a:lin ang="5400000" scaled="0"/>
                  </a:gradFill>
                  <a:latin typeface="Segoe UI"/>
                </a:endParaRPr>
              </a:p>
            </p:txBody>
          </p:sp>
          <p:sp>
            <p:nvSpPr>
              <p:cNvPr id="297" name="Arrow: Down 296">
                <a:extLst>
                  <a:ext uri="{FF2B5EF4-FFF2-40B4-BE49-F238E27FC236}">
                    <a16:creationId xmlns:a16="http://schemas.microsoft.com/office/drawing/2014/main" id="{73BE89F2-8845-4ADF-839D-C6C875019F58}"/>
                  </a:ext>
                </a:extLst>
              </p:cNvPr>
              <p:cNvSpPr/>
              <p:nvPr/>
            </p:nvSpPr>
            <p:spPr bwMode="auto">
              <a:xfrm rot="5400000">
                <a:off x="5792023" y="2491940"/>
                <a:ext cx="67613" cy="99158"/>
              </a:xfrm>
              <a:prstGeom prst="downArrow">
                <a:avLst/>
              </a:prstGeom>
              <a:solidFill>
                <a:srgbClr val="E6E6E6"/>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65" rIns="0" bIns="47565" numCol="1" rtlCol="0" anchor="ctr" anchorCtr="0" compatLnSpc="1">
                <a:prstTxWarp prst="textNoShape">
                  <a:avLst/>
                </a:prstTxWarp>
              </a:bodyPr>
              <a:lstStyle/>
              <a:p>
                <a:pPr algn="ctr" defTabSz="951028" fontAlgn="base">
                  <a:spcBef>
                    <a:spcPct val="0"/>
                  </a:spcBef>
                  <a:spcAft>
                    <a:spcPct val="0"/>
                  </a:spcAft>
                  <a:defRPr/>
                </a:pPr>
                <a:endParaRPr lang="en-US" sz="1632">
                  <a:gradFill>
                    <a:gsLst>
                      <a:gs pos="40075">
                        <a:srgbClr val="FFFFFF"/>
                      </a:gs>
                      <a:gs pos="30000">
                        <a:srgbClr val="FFFFFF"/>
                      </a:gs>
                    </a:gsLst>
                    <a:lin ang="5400000" scaled="0"/>
                  </a:gradFill>
                  <a:latin typeface="Segoe UI"/>
                </a:endParaRPr>
              </a:p>
            </p:txBody>
          </p:sp>
          <p:sp>
            <p:nvSpPr>
              <p:cNvPr id="298" name="Oval 297">
                <a:extLst>
                  <a:ext uri="{FF2B5EF4-FFF2-40B4-BE49-F238E27FC236}">
                    <a16:creationId xmlns:a16="http://schemas.microsoft.com/office/drawing/2014/main" id="{490FAB2B-8B62-4FD2-8429-583EBA0C2854}"/>
                  </a:ext>
                </a:extLst>
              </p:cNvPr>
              <p:cNvSpPr/>
              <p:nvPr/>
            </p:nvSpPr>
            <p:spPr bwMode="auto">
              <a:xfrm>
                <a:off x="5896300" y="2635156"/>
                <a:ext cx="52855" cy="52854"/>
              </a:xfrm>
              <a:prstGeom prst="ellipse">
                <a:avLst/>
              </a:prstGeom>
              <a:solidFill>
                <a:srgbClr val="E6E6E6"/>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65" rIns="0" bIns="47565" numCol="1" rtlCol="0" anchor="ctr" anchorCtr="0" compatLnSpc="1">
                <a:prstTxWarp prst="textNoShape">
                  <a:avLst/>
                </a:prstTxWarp>
              </a:bodyPr>
              <a:lstStyle/>
              <a:p>
                <a:pPr algn="ctr" defTabSz="951028" fontAlgn="base">
                  <a:spcBef>
                    <a:spcPct val="0"/>
                  </a:spcBef>
                  <a:spcAft>
                    <a:spcPct val="0"/>
                  </a:spcAft>
                  <a:defRPr/>
                </a:pPr>
                <a:endParaRPr lang="en-US" sz="1632">
                  <a:gradFill>
                    <a:gsLst>
                      <a:gs pos="40075">
                        <a:srgbClr val="FFFFFF"/>
                      </a:gs>
                      <a:gs pos="30000">
                        <a:srgbClr val="FFFFFF"/>
                      </a:gs>
                    </a:gsLst>
                    <a:lin ang="5400000" scaled="0"/>
                  </a:gradFill>
                  <a:latin typeface="Segoe UI"/>
                </a:endParaRPr>
              </a:p>
            </p:txBody>
          </p:sp>
          <p:sp>
            <p:nvSpPr>
              <p:cNvPr id="299" name="Rectangle 298">
                <a:extLst>
                  <a:ext uri="{FF2B5EF4-FFF2-40B4-BE49-F238E27FC236}">
                    <a16:creationId xmlns:a16="http://schemas.microsoft.com/office/drawing/2014/main" id="{7C25BB1D-AC7F-4BC4-8611-B2AEEB062DC7}"/>
                  </a:ext>
                </a:extLst>
              </p:cNvPr>
              <p:cNvSpPr/>
              <p:nvPr/>
            </p:nvSpPr>
            <p:spPr bwMode="auto">
              <a:xfrm>
                <a:off x="5906964" y="2587639"/>
                <a:ext cx="27432" cy="91440"/>
              </a:xfrm>
              <a:prstGeom prst="rect">
                <a:avLst/>
              </a:prstGeom>
              <a:solidFill>
                <a:srgbClr val="E6E6E6"/>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65" rIns="0" bIns="47565" numCol="1" rtlCol="0" anchor="ctr" anchorCtr="0" compatLnSpc="1">
                <a:prstTxWarp prst="textNoShape">
                  <a:avLst/>
                </a:prstTxWarp>
              </a:bodyPr>
              <a:lstStyle/>
              <a:p>
                <a:pPr algn="ctr" defTabSz="951028" fontAlgn="base">
                  <a:spcBef>
                    <a:spcPct val="0"/>
                  </a:spcBef>
                  <a:spcAft>
                    <a:spcPct val="0"/>
                  </a:spcAft>
                  <a:defRPr/>
                </a:pPr>
                <a:endParaRPr lang="en-US" sz="1632">
                  <a:gradFill>
                    <a:gsLst>
                      <a:gs pos="40075">
                        <a:srgbClr val="FFFFFF"/>
                      </a:gs>
                      <a:gs pos="30000">
                        <a:srgbClr val="FFFFFF"/>
                      </a:gs>
                    </a:gsLst>
                    <a:lin ang="5400000" scaled="0"/>
                  </a:gradFill>
                  <a:latin typeface="Segoe UI"/>
                </a:endParaRPr>
              </a:p>
            </p:txBody>
          </p:sp>
        </p:grpSp>
        <p:grpSp>
          <p:nvGrpSpPr>
            <p:cNvPr id="319" name="Group 318">
              <a:extLst>
                <a:ext uri="{FF2B5EF4-FFF2-40B4-BE49-F238E27FC236}">
                  <a16:creationId xmlns:a16="http://schemas.microsoft.com/office/drawing/2014/main" id="{F40514D1-7460-405B-B13E-446BE5B7434C}"/>
                </a:ext>
              </a:extLst>
            </p:cNvPr>
            <p:cNvGrpSpPr/>
            <p:nvPr/>
          </p:nvGrpSpPr>
          <p:grpSpPr>
            <a:xfrm>
              <a:off x="8514672" y="5038220"/>
              <a:ext cx="331672" cy="250848"/>
              <a:chOff x="8459655" y="4941402"/>
              <a:chExt cx="441706" cy="334068"/>
            </a:xfrm>
          </p:grpSpPr>
          <p:sp>
            <p:nvSpPr>
              <p:cNvPr id="309" name="Freeform 26">
                <a:extLst>
                  <a:ext uri="{FF2B5EF4-FFF2-40B4-BE49-F238E27FC236}">
                    <a16:creationId xmlns:a16="http://schemas.microsoft.com/office/drawing/2014/main" id="{AE3B83A1-9B22-4644-82DF-B208EE2622C2}"/>
                  </a:ext>
                </a:extLst>
              </p:cNvPr>
              <p:cNvSpPr>
                <a:spLocks noEditPoints="1"/>
              </p:cNvSpPr>
              <p:nvPr/>
            </p:nvSpPr>
            <p:spPr bwMode="auto">
              <a:xfrm>
                <a:off x="8459655" y="4941402"/>
                <a:ext cx="308020" cy="238789"/>
              </a:xfrm>
              <a:custGeom>
                <a:avLst/>
                <a:gdLst>
                  <a:gd name="T0" fmla="*/ 307 w 307"/>
                  <a:gd name="T1" fmla="*/ 86 h 238"/>
                  <a:gd name="T2" fmla="*/ 307 w 307"/>
                  <a:gd name="T3" fmla="*/ 191 h 238"/>
                  <a:gd name="T4" fmla="*/ 0 w 307"/>
                  <a:gd name="T5" fmla="*/ 191 h 238"/>
                  <a:gd name="T6" fmla="*/ 0 w 307"/>
                  <a:gd name="T7" fmla="*/ 0 h 238"/>
                  <a:gd name="T8" fmla="*/ 307 w 307"/>
                  <a:gd name="T9" fmla="*/ 0 h 238"/>
                  <a:gd name="T10" fmla="*/ 307 w 307"/>
                  <a:gd name="T11" fmla="*/ 86 h 238"/>
                  <a:gd name="T12" fmla="*/ 152 w 307"/>
                  <a:gd name="T13" fmla="*/ 191 h 238"/>
                  <a:gd name="T14" fmla="*/ 152 w 307"/>
                  <a:gd name="T15" fmla="*/ 238 h 238"/>
                  <a:gd name="T16" fmla="*/ 92 w 307"/>
                  <a:gd name="T17" fmla="*/ 238 h 238"/>
                  <a:gd name="T18" fmla="*/ 215 w 307"/>
                  <a:gd name="T19" fmla="*/ 23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7" h="238">
                    <a:moveTo>
                      <a:pt x="307" y="86"/>
                    </a:moveTo>
                    <a:lnTo>
                      <a:pt x="307" y="191"/>
                    </a:lnTo>
                    <a:lnTo>
                      <a:pt x="0" y="191"/>
                    </a:lnTo>
                    <a:lnTo>
                      <a:pt x="0" y="0"/>
                    </a:lnTo>
                    <a:lnTo>
                      <a:pt x="307" y="0"/>
                    </a:lnTo>
                    <a:lnTo>
                      <a:pt x="307" y="86"/>
                    </a:lnTo>
                    <a:moveTo>
                      <a:pt x="152" y="191"/>
                    </a:moveTo>
                    <a:lnTo>
                      <a:pt x="152" y="238"/>
                    </a:lnTo>
                    <a:moveTo>
                      <a:pt x="92" y="238"/>
                    </a:moveTo>
                    <a:lnTo>
                      <a:pt x="215" y="238"/>
                    </a:lnTo>
                  </a:path>
                </a:pathLst>
              </a:custGeom>
              <a:noFill/>
              <a:ln w="15875" cap="flat">
                <a:solidFill>
                  <a:srgbClr val="107C1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310" name="Rectangle 309">
                <a:extLst>
                  <a:ext uri="{FF2B5EF4-FFF2-40B4-BE49-F238E27FC236}">
                    <a16:creationId xmlns:a16="http://schemas.microsoft.com/office/drawing/2014/main" id="{82925116-6ECD-45CC-B6EB-FA313D731B3E}"/>
                  </a:ext>
                </a:extLst>
              </p:cNvPr>
              <p:cNvSpPr/>
              <p:nvPr/>
            </p:nvSpPr>
            <p:spPr bwMode="auto">
              <a:xfrm>
                <a:off x="8521191" y="4990858"/>
                <a:ext cx="308020" cy="189671"/>
              </a:xfrm>
              <a:prstGeom prst="rect">
                <a:avLst/>
              </a:prstGeom>
              <a:solidFill>
                <a:srgbClr val="E6E6E6"/>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65" rIns="0" bIns="47565" numCol="1" rtlCol="0" anchor="ctr" anchorCtr="0" compatLnSpc="1">
                <a:prstTxWarp prst="textNoShape">
                  <a:avLst/>
                </a:prstTxWarp>
              </a:bodyPr>
              <a:lstStyle/>
              <a:p>
                <a:pPr algn="ctr" defTabSz="951028" fontAlgn="base">
                  <a:spcBef>
                    <a:spcPct val="0"/>
                  </a:spcBef>
                  <a:spcAft>
                    <a:spcPct val="0"/>
                  </a:spcAft>
                  <a:defRPr/>
                </a:pPr>
                <a:endParaRPr lang="en-US" sz="1632">
                  <a:gradFill>
                    <a:gsLst>
                      <a:gs pos="40075">
                        <a:srgbClr val="FFFFFF"/>
                      </a:gs>
                      <a:gs pos="30000">
                        <a:srgbClr val="FFFFFF"/>
                      </a:gs>
                    </a:gsLst>
                    <a:lin ang="5400000" scaled="0"/>
                  </a:gradFill>
                  <a:latin typeface="Segoe UI"/>
                </a:endParaRPr>
              </a:p>
            </p:txBody>
          </p:sp>
          <p:sp>
            <p:nvSpPr>
              <p:cNvPr id="311" name="Freeform 26">
                <a:extLst>
                  <a:ext uri="{FF2B5EF4-FFF2-40B4-BE49-F238E27FC236}">
                    <a16:creationId xmlns:a16="http://schemas.microsoft.com/office/drawing/2014/main" id="{EBFB9BFE-E44A-4645-8A62-D4790C1592E3}"/>
                  </a:ext>
                </a:extLst>
              </p:cNvPr>
              <p:cNvSpPr>
                <a:spLocks noEditPoints="1"/>
              </p:cNvSpPr>
              <p:nvPr/>
            </p:nvSpPr>
            <p:spPr bwMode="auto">
              <a:xfrm>
                <a:off x="8521191" y="4990520"/>
                <a:ext cx="308020" cy="238789"/>
              </a:xfrm>
              <a:custGeom>
                <a:avLst/>
                <a:gdLst>
                  <a:gd name="T0" fmla="*/ 307 w 307"/>
                  <a:gd name="T1" fmla="*/ 86 h 238"/>
                  <a:gd name="T2" fmla="*/ 307 w 307"/>
                  <a:gd name="T3" fmla="*/ 191 h 238"/>
                  <a:gd name="T4" fmla="*/ 0 w 307"/>
                  <a:gd name="T5" fmla="*/ 191 h 238"/>
                  <a:gd name="T6" fmla="*/ 0 w 307"/>
                  <a:gd name="T7" fmla="*/ 0 h 238"/>
                  <a:gd name="T8" fmla="*/ 307 w 307"/>
                  <a:gd name="T9" fmla="*/ 0 h 238"/>
                  <a:gd name="T10" fmla="*/ 307 w 307"/>
                  <a:gd name="T11" fmla="*/ 86 h 238"/>
                  <a:gd name="T12" fmla="*/ 152 w 307"/>
                  <a:gd name="T13" fmla="*/ 191 h 238"/>
                  <a:gd name="T14" fmla="*/ 152 w 307"/>
                  <a:gd name="T15" fmla="*/ 238 h 238"/>
                  <a:gd name="T16" fmla="*/ 92 w 307"/>
                  <a:gd name="T17" fmla="*/ 238 h 238"/>
                  <a:gd name="T18" fmla="*/ 215 w 307"/>
                  <a:gd name="T19" fmla="*/ 23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7" h="238">
                    <a:moveTo>
                      <a:pt x="307" y="86"/>
                    </a:moveTo>
                    <a:lnTo>
                      <a:pt x="307" y="191"/>
                    </a:lnTo>
                    <a:lnTo>
                      <a:pt x="0" y="191"/>
                    </a:lnTo>
                    <a:lnTo>
                      <a:pt x="0" y="0"/>
                    </a:lnTo>
                    <a:lnTo>
                      <a:pt x="307" y="0"/>
                    </a:lnTo>
                    <a:lnTo>
                      <a:pt x="307" y="86"/>
                    </a:lnTo>
                    <a:moveTo>
                      <a:pt x="152" y="191"/>
                    </a:moveTo>
                    <a:lnTo>
                      <a:pt x="152" y="238"/>
                    </a:lnTo>
                    <a:moveTo>
                      <a:pt x="92" y="238"/>
                    </a:moveTo>
                    <a:lnTo>
                      <a:pt x="215" y="238"/>
                    </a:lnTo>
                  </a:path>
                </a:pathLst>
              </a:custGeom>
              <a:noFill/>
              <a:ln w="15875" cap="flat">
                <a:solidFill>
                  <a:srgbClr val="107C1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312" name="Rectangle 311">
                <a:extLst>
                  <a:ext uri="{FF2B5EF4-FFF2-40B4-BE49-F238E27FC236}">
                    <a16:creationId xmlns:a16="http://schemas.microsoft.com/office/drawing/2014/main" id="{5C67DC3A-B67A-44BF-B97F-64698F539175}"/>
                  </a:ext>
                </a:extLst>
              </p:cNvPr>
              <p:cNvSpPr/>
              <p:nvPr/>
            </p:nvSpPr>
            <p:spPr bwMode="auto">
              <a:xfrm>
                <a:off x="8593341" y="5036681"/>
                <a:ext cx="308020" cy="189671"/>
              </a:xfrm>
              <a:prstGeom prst="rect">
                <a:avLst/>
              </a:prstGeom>
              <a:solidFill>
                <a:srgbClr val="E6E6E6"/>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65" rIns="0" bIns="47565" numCol="1" rtlCol="0" anchor="ctr" anchorCtr="0" compatLnSpc="1">
                <a:prstTxWarp prst="textNoShape">
                  <a:avLst/>
                </a:prstTxWarp>
              </a:bodyPr>
              <a:lstStyle/>
              <a:p>
                <a:pPr algn="ctr" defTabSz="951028" fontAlgn="base">
                  <a:spcBef>
                    <a:spcPct val="0"/>
                  </a:spcBef>
                  <a:spcAft>
                    <a:spcPct val="0"/>
                  </a:spcAft>
                  <a:defRPr/>
                </a:pPr>
                <a:endParaRPr lang="en-US" sz="1632">
                  <a:gradFill>
                    <a:gsLst>
                      <a:gs pos="40075">
                        <a:srgbClr val="FFFFFF"/>
                      </a:gs>
                      <a:gs pos="30000">
                        <a:srgbClr val="FFFFFF"/>
                      </a:gs>
                    </a:gsLst>
                    <a:lin ang="5400000" scaled="0"/>
                  </a:gradFill>
                  <a:latin typeface="Segoe UI"/>
                </a:endParaRPr>
              </a:p>
            </p:txBody>
          </p:sp>
          <p:grpSp>
            <p:nvGrpSpPr>
              <p:cNvPr id="313" name="Group 25">
                <a:extLst>
                  <a:ext uri="{FF2B5EF4-FFF2-40B4-BE49-F238E27FC236}">
                    <a16:creationId xmlns:a16="http://schemas.microsoft.com/office/drawing/2014/main" id="{F73D7975-D971-416C-9612-E51F26548076}"/>
                  </a:ext>
                </a:extLst>
              </p:cNvPr>
              <p:cNvGrpSpPr>
                <a:grpSpLocks noChangeAspect="1"/>
              </p:cNvGrpSpPr>
              <p:nvPr/>
            </p:nvGrpSpPr>
            <p:grpSpPr bwMode="auto">
              <a:xfrm>
                <a:off x="8593341" y="5036681"/>
                <a:ext cx="308020" cy="238789"/>
                <a:chOff x="3689" y="2040"/>
                <a:chExt cx="307" cy="238"/>
              </a:xfrm>
            </p:grpSpPr>
            <p:sp>
              <p:nvSpPr>
                <p:cNvPr id="314" name="Freeform 26">
                  <a:extLst>
                    <a:ext uri="{FF2B5EF4-FFF2-40B4-BE49-F238E27FC236}">
                      <a16:creationId xmlns:a16="http://schemas.microsoft.com/office/drawing/2014/main" id="{7B8AB60D-5DA7-44DA-9188-8DA20BC1B567}"/>
                    </a:ext>
                  </a:extLst>
                </p:cNvPr>
                <p:cNvSpPr>
                  <a:spLocks noEditPoints="1"/>
                </p:cNvSpPr>
                <p:nvPr/>
              </p:nvSpPr>
              <p:spPr bwMode="auto">
                <a:xfrm>
                  <a:off x="3689" y="2040"/>
                  <a:ext cx="307" cy="238"/>
                </a:xfrm>
                <a:custGeom>
                  <a:avLst/>
                  <a:gdLst>
                    <a:gd name="T0" fmla="*/ 307 w 307"/>
                    <a:gd name="T1" fmla="*/ 86 h 238"/>
                    <a:gd name="T2" fmla="*/ 307 w 307"/>
                    <a:gd name="T3" fmla="*/ 191 h 238"/>
                    <a:gd name="T4" fmla="*/ 0 w 307"/>
                    <a:gd name="T5" fmla="*/ 191 h 238"/>
                    <a:gd name="T6" fmla="*/ 0 w 307"/>
                    <a:gd name="T7" fmla="*/ 0 h 238"/>
                    <a:gd name="T8" fmla="*/ 307 w 307"/>
                    <a:gd name="T9" fmla="*/ 0 h 238"/>
                    <a:gd name="T10" fmla="*/ 307 w 307"/>
                    <a:gd name="T11" fmla="*/ 86 h 238"/>
                    <a:gd name="T12" fmla="*/ 152 w 307"/>
                    <a:gd name="T13" fmla="*/ 191 h 238"/>
                    <a:gd name="T14" fmla="*/ 152 w 307"/>
                    <a:gd name="T15" fmla="*/ 238 h 238"/>
                    <a:gd name="T16" fmla="*/ 92 w 307"/>
                    <a:gd name="T17" fmla="*/ 238 h 238"/>
                    <a:gd name="T18" fmla="*/ 215 w 307"/>
                    <a:gd name="T19" fmla="*/ 23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7" h="238">
                      <a:moveTo>
                        <a:pt x="307" y="86"/>
                      </a:moveTo>
                      <a:lnTo>
                        <a:pt x="307" y="191"/>
                      </a:lnTo>
                      <a:lnTo>
                        <a:pt x="0" y="191"/>
                      </a:lnTo>
                      <a:lnTo>
                        <a:pt x="0" y="0"/>
                      </a:lnTo>
                      <a:lnTo>
                        <a:pt x="307" y="0"/>
                      </a:lnTo>
                      <a:lnTo>
                        <a:pt x="307" y="86"/>
                      </a:lnTo>
                      <a:moveTo>
                        <a:pt x="152" y="191"/>
                      </a:moveTo>
                      <a:lnTo>
                        <a:pt x="152" y="238"/>
                      </a:lnTo>
                      <a:moveTo>
                        <a:pt x="92" y="238"/>
                      </a:moveTo>
                      <a:lnTo>
                        <a:pt x="215" y="238"/>
                      </a:lnTo>
                    </a:path>
                  </a:pathLst>
                </a:custGeom>
                <a:noFill/>
                <a:ln w="15875" cap="flat">
                  <a:solidFill>
                    <a:srgbClr val="107C1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315" name="Freeform 27">
                  <a:extLst>
                    <a:ext uri="{FF2B5EF4-FFF2-40B4-BE49-F238E27FC236}">
                      <a16:creationId xmlns:a16="http://schemas.microsoft.com/office/drawing/2014/main" id="{5E4020CB-51F2-43C1-939F-6640EFDC5A68}"/>
                    </a:ext>
                  </a:extLst>
                </p:cNvPr>
                <p:cNvSpPr>
                  <a:spLocks/>
                </p:cNvSpPr>
                <p:nvPr/>
              </p:nvSpPr>
              <p:spPr bwMode="auto">
                <a:xfrm>
                  <a:off x="3791" y="2145"/>
                  <a:ext cx="102" cy="23"/>
                </a:xfrm>
                <a:custGeom>
                  <a:avLst/>
                  <a:gdLst>
                    <a:gd name="T0" fmla="*/ 0 w 102"/>
                    <a:gd name="T1" fmla="*/ 23 h 23"/>
                    <a:gd name="T2" fmla="*/ 50 w 102"/>
                    <a:gd name="T3" fmla="*/ 0 h 23"/>
                    <a:gd name="T4" fmla="*/ 102 w 102"/>
                    <a:gd name="T5" fmla="*/ 23 h 23"/>
                  </a:gdLst>
                  <a:ahLst/>
                  <a:cxnLst>
                    <a:cxn ang="0">
                      <a:pos x="T0" y="T1"/>
                    </a:cxn>
                    <a:cxn ang="0">
                      <a:pos x="T2" y="T3"/>
                    </a:cxn>
                    <a:cxn ang="0">
                      <a:pos x="T4" y="T5"/>
                    </a:cxn>
                  </a:cxnLst>
                  <a:rect l="0" t="0" r="r" b="b"/>
                  <a:pathLst>
                    <a:path w="102" h="23">
                      <a:moveTo>
                        <a:pt x="0" y="23"/>
                      </a:moveTo>
                      <a:lnTo>
                        <a:pt x="50" y="0"/>
                      </a:lnTo>
                      <a:lnTo>
                        <a:pt x="102" y="23"/>
                      </a:lnTo>
                    </a:path>
                  </a:pathLst>
                </a:custGeom>
                <a:noFill/>
                <a:ln w="15875" cap="flat">
                  <a:solidFill>
                    <a:srgbClr val="107C1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316" name="Freeform 28">
                  <a:extLst>
                    <a:ext uri="{FF2B5EF4-FFF2-40B4-BE49-F238E27FC236}">
                      <a16:creationId xmlns:a16="http://schemas.microsoft.com/office/drawing/2014/main" id="{E85A20E9-5F02-4099-86CC-799E280237ED}"/>
                    </a:ext>
                  </a:extLst>
                </p:cNvPr>
                <p:cNvSpPr>
                  <a:spLocks/>
                </p:cNvSpPr>
                <p:nvPr/>
              </p:nvSpPr>
              <p:spPr bwMode="auto">
                <a:xfrm>
                  <a:off x="3791" y="2084"/>
                  <a:ext cx="102" cy="107"/>
                </a:xfrm>
                <a:custGeom>
                  <a:avLst/>
                  <a:gdLst>
                    <a:gd name="T0" fmla="*/ 0 w 102"/>
                    <a:gd name="T1" fmla="*/ 21 h 107"/>
                    <a:gd name="T2" fmla="*/ 50 w 102"/>
                    <a:gd name="T3" fmla="*/ 0 h 107"/>
                    <a:gd name="T4" fmla="*/ 102 w 102"/>
                    <a:gd name="T5" fmla="*/ 21 h 107"/>
                    <a:gd name="T6" fmla="*/ 102 w 102"/>
                    <a:gd name="T7" fmla="*/ 84 h 107"/>
                    <a:gd name="T8" fmla="*/ 50 w 102"/>
                    <a:gd name="T9" fmla="*/ 107 h 107"/>
                    <a:gd name="T10" fmla="*/ 0 w 102"/>
                    <a:gd name="T11" fmla="*/ 84 h 107"/>
                    <a:gd name="T12" fmla="*/ 0 w 102"/>
                    <a:gd name="T13" fmla="*/ 21 h 107"/>
                  </a:gdLst>
                  <a:ahLst/>
                  <a:cxnLst>
                    <a:cxn ang="0">
                      <a:pos x="T0" y="T1"/>
                    </a:cxn>
                    <a:cxn ang="0">
                      <a:pos x="T2" y="T3"/>
                    </a:cxn>
                    <a:cxn ang="0">
                      <a:pos x="T4" y="T5"/>
                    </a:cxn>
                    <a:cxn ang="0">
                      <a:pos x="T6" y="T7"/>
                    </a:cxn>
                    <a:cxn ang="0">
                      <a:pos x="T8" y="T9"/>
                    </a:cxn>
                    <a:cxn ang="0">
                      <a:pos x="T10" y="T11"/>
                    </a:cxn>
                    <a:cxn ang="0">
                      <a:pos x="T12" y="T13"/>
                    </a:cxn>
                  </a:cxnLst>
                  <a:rect l="0" t="0" r="r" b="b"/>
                  <a:pathLst>
                    <a:path w="102" h="107">
                      <a:moveTo>
                        <a:pt x="0" y="21"/>
                      </a:moveTo>
                      <a:lnTo>
                        <a:pt x="50" y="0"/>
                      </a:lnTo>
                      <a:lnTo>
                        <a:pt x="102" y="21"/>
                      </a:lnTo>
                      <a:lnTo>
                        <a:pt x="102" y="84"/>
                      </a:lnTo>
                      <a:lnTo>
                        <a:pt x="50" y="107"/>
                      </a:lnTo>
                      <a:lnTo>
                        <a:pt x="0" y="84"/>
                      </a:lnTo>
                      <a:lnTo>
                        <a:pt x="0" y="21"/>
                      </a:lnTo>
                      <a:close/>
                    </a:path>
                  </a:pathLst>
                </a:custGeom>
                <a:noFill/>
                <a:ln w="15875" cap="flat">
                  <a:solidFill>
                    <a:srgbClr val="107C1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317" name="Line 29">
                  <a:extLst>
                    <a:ext uri="{FF2B5EF4-FFF2-40B4-BE49-F238E27FC236}">
                      <a16:creationId xmlns:a16="http://schemas.microsoft.com/office/drawing/2014/main" id="{6B6BC8DB-7F2F-413C-84B6-E77C3C3995B0}"/>
                    </a:ext>
                  </a:extLst>
                </p:cNvPr>
                <p:cNvSpPr>
                  <a:spLocks noChangeShapeType="1"/>
                </p:cNvSpPr>
                <p:nvPr/>
              </p:nvSpPr>
              <p:spPr bwMode="auto">
                <a:xfrm>
                  <a:off x="3841" y="2128"/>
                  <a:ext cx="0" cy="63"/>
                </a:xfrm>
                <a:prstGeom prst="line">
                  <a:avLst/>
                </a:prstGeom>
                <a:noFill/>
                <a:ln w="15875" cap="flat">
                  <a:solidFill>
                    <a:srgbClr val="107C1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318" name="Freeform 30">
                  <a:extLst>
                    <a:ext uri="{FF2B5EF4-FFF2-40B4-BE49-F238E27FC236}">
                      <a16:creationId xmlns:a16="http://schemas.microsoft.com/office/drawing/2014/main" id="{FBEA7E95-20A3-4820-9652-975065296D36}"/>
                    </a:ext>
                  </a:extLst>
                </p:cNvPr>
                <p:cNvSpPr>
                  <a:spLocks/>
                </p:cNvSpPr>
                <p:nvPr/>
              </p:nvSpPr>
              <p:spPr bwMode="auto">
                <a:xfrm>
                  <a:off x="3791" y="2105"/>
                  <a:ext cx="102" cy="23"/>
                </a:xfrm>
                <a:custGeom>
                  <a:avLst/>
                  <a:gdLst>
                    <a:gd name="T0" fmla="*/ 0 w 102"/>
                    <a:gd name="T1" fmla="*/ 0 h 23"/>
                    <a:gd name="T2" fmla="*/ 50 w 102"/>
                    <a:gd name="T3" fmla="*/ 23 h 23"/>
                    <a:gd name="T4" fmla="*/ 102 w 102"/>
                    <a:gd name="T5" fmla="*/ 0 h 23"/>
                  </a:gdLst>
                  <a:ahLst/>
                  <a:cxnLst>
                    <a:cxn ang="0">
                      <a:pos x="T0" y="T1"/>
                    </a:cxn>
                    <a:cxn ang="0">
                      <a:pos x="T2" y="T3"/>
                    </a:cxn>
                    <a:cxn ang="0">
                      <a:pos x="T4" y="T5"/>
                    </a:cxn>
                  </a:cxnLst>
                  <a:rect l="0" t="0" r="r" b="b"/>
                  <a:pathLst>
                    <a:path w="102" h="23">
                      <a:moveTo>
                        <a:pt x="0" y="0"/>
                      </a:moveTo>
                      <a:lnTo>
                        <a:pt x="50" y="23"/>
                      </a:lnTo>
                      <a:lnTo>
                        <a:pt x="102" y="0"/>
                      </a:lnTo>
                    </a:path>
                  </a:pathLst>
                </a:custGeom>
                <a:noFill/>
                <a:ln w="15875" cap="flat">
                  <a:solidFill>
                    <a:srgbClr val="107C1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grpSp>
        </p:grpSp>
        <p:grpSp>
          <p:nvGrpSpPr>
            <p:cNvPr id="320" name="Group 319">
              <a:extLst>
                <a:ext uri="{FF2B5EF4-FFF2-40B4-BE49-F238E27FC236}">
                  <a16:creationId xmlns:a16="http://schemas.microsoft.com/office/drawing/2014/main" id="{F2DFC909-98E4-4433-84D7-654FA9B7B577}"/>
                </a:ext>
              </a:extLst>
            </p:cNvPr>
            <p:cNvGrpSpPr/>
            <p:nvPr/>
          </p:nvGrpSpPr>
          <p:grpSpPr>
            <a:xfrm>
              <a:off x="8930402" y="5038220"/>
              <a:ext cx="331672" cy="250848"/>
              <a:chOff x="8459655" y="4941402"/>
              <a:chExt cx="441706" cy="334068"/>
            </a:xfrm>
          </p:grpSpPr>
          <p:sp>
            <p:nvSpPr>
              <p:cNvPr id="321" name="Freeform 26">
                <a:extLst>
                  <a:ext uri="{FF2B5EF4-FFF2-40B4-BE49-F238E27FC236}">
                    <a16:creationId xmlns:a16="http://schemas.microsoft.com/office/drawing/2014/main" id="{278D4B36-8320-4E79-82CA-CFC78F50F30A}"/>
                  </a:ext>
                </a:extLst>
              </p:cNvPr>
              <p:cNvSpPr>
                <a:spLocks noEditPoints="1"/>
              </p:cNvSpPr>
              <p:nvPr/>
            </p:nvSpPr>
            <p:spPr bwMode="auto">
              <a:xfrm>
                <a:off x="8459655" y="4941402"/>
                <a:ext cx="308020" cy="238789"/>
              </a:xfrm>
              <a:custGeom>
                <a:avLst/>
                <a:gdLst>
                  <a:gd name="T0" fmla="*/ 307 w 307"/>
                  <a:gd name="T1" fmla="*/ 86 h 238"/>
                  <a:gd name="T2" fmla="*/ 307 w 307"/>
                  <a:gd name="T3" fmla="*/ 191 h 238"/>
                  <a:gd name="T4" fmla="*/ 0 w 307"/>
                  <a:gd name="T5" fmla="*/ 191 h 238"/>
                  <a:gd name="T6" fmla="*/ 0 w 307"/>
                  <a:gd name="T7" fmla="*/ 0 h 238"/>
                  <a:gd name="T8" fmla="*/ 307 w 307"/>
                  <a:gd name="T9" fmla="*/ 0 h 238"/>
                  <a:gd name="T10" fmla="*/ 307 w 307"/>
                  <a:gd name="T11" fmla="*/ 86 h 238"/>
                  <a:gd name="T12" fmla="*/ 152 w 307"/>
                  <a:gd name="T13" fmla="*/ 191 h 238"/>
                  <a:gd name="T14" fmla="*/ 152 w 307"/>
                  <a:gd name="T15" fmla="*/ 238 h 238"/>
                  <a:gd name="T16" fmla="*/ 92 w 307"/>
                  <a:gd name="T17" fmla="*/ 238 h 238"/>
                  <a:gd name="T18" fmla="*/ 215 w 307"/>
                  <a:gd name="T19" fmla="*/ 23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7" h="238">
                    <a:moveTo>
                      <a:pt x="307" y="86"/>
                    </a:moveTo>
                    <a:lnTo>
                      <a:pt x="307" y="191"/>
                    </a:lnTo>
                    <a:lnTo>
                      <a:pt x="0" y="191"/>
                    </a:lnTo>
                    <a:lnTo>
                      <a:pt x="0" y="0"/>
                    </a:lnTo>
                    <a:lnTo>
                      <a:pt x="307" y="0"/>
                    </a:lnTo>
                    <a:lnTo>
                      <a:pt x="307" y="86"/>
                    </a:lnTo>
                    <a:moveTo>
                      <a:pt x="152" y="191"/>
                    </a:moveTo>
                    <a:lnTo>
                      <a:pt x="152" y="238"/>
                    </a:lnTo>
                    <a:moveTo>
                      <a:pt x="92" y="238"/>
                    </a:moveTo>
                    <a:lnTo>
                      <a:pt x="215" y="238"/>
                    </a:lnTo>
                  </a:path>
                </a:pathLst>
              </a:custGeom>
              <a:noFill/>
              <a:ln w="15875" cap="flat">
                <a:solidFill>
                  <a:srgbClr val="107C1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322" name="Rectangle 321">
                <a:extLst>
                  <a:ext uri="{FF2B5EF4-FFF2-40B4-BE49-F238E27FC236}">
                    <a16:creationId xmlns:a16="http://schemas.microsoft.com/office/drawing/2014/main" id="{96116FB2-B4F0-4B58-8D36-CFC26897C61A}"/>
                  </a:ext>
                </a:extLst>
              </p:cNvPr>
              <p:cNvSpPr/>
              <p:nvPr/>
            </p:nvSpPr>
            <p:spPr bwMode="auto">
              <a:xfrm>
                <a:off x="8521191" y="4990858"/>
                <a:ext cx="308020" cy="189671"/>
              </a:xfrm>
              <a:prstGeom prst="rect">
                <a:avLst/>
              </a:prstGeom>
              <a:solidFill>
                <a:srgbClr val="E6E6E6"/>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65" rIns="0" bIns="47565" numCol="1" rtlCol="0" anchor="ctr" anchorCtr="0" compatLnSpc="1">
                <a:prstTxWarp prst="textNoShape">
                  <a:avLst/>
                </a:prstTxWarp>
              </a:bodyPr>
              <a:lstStyle/>
              <a:p>
                <a:pPr algn="ctr" defTabSz="951028" fontAlgn="base">
                  <a:spcBef>
                    <a:spcPct val="0"/>
                  </a:spcBef>
                  <a:spcAft>
                    <a:spcPct val="0"/>
                  </a:spcAft>
                  <a:defRPr/>
                </a:pPr>
                <a:endParaRPr lang="en-US" sz="1632">
                  <a:gradFill>
                    <a:gsLst>
                      <a:gs pos="40075">
                        <a:srgbClr val="FFFFFF"/>
                      </a:gs>
                      <a:gs pos="30000">
                        <a:srgbClr val="FFFFFF"/>
                      </a:gs>
                    </a:gsLst>
                    <a:lin ang="5400000" scaled="0"/>
                  </a:gradFill>
                  <a:latin typeface="Segoe UI"/>
                </a:endParaRPr>
              </a:p>
            </p:txBody>
          </p:sp>
          <p:sp>
            <p:nvSpPr>
              <p:cNvPr id="323" name="Freeform 26">
                <a:extLst>
                  <a:ext uri="{FF2B5EF4-FFF2-40B4-BE49-F238E27FC236}">
                    <a16:creationId xmlns:a16="http://schemas.microsoft.com/office/drawing/2014/main" id="{519A43D0-3AB5-4E36-8A7E-EB7D4457B589}"/>
                  </a:ext>
                </a:extLst>
              </p:cNvPr>
              <p:cNvSpPr>
                <a:spLocks noEditPoints="1"/>
              </p:cNvSpPr>
              <p:nvPr/>
            </p:nvSpPr>
            <p:spPr bwMode="auto">
              <a:xfrm>
                <a:off x="8521191" y="4990520"/>
                <a:ext cx="308020" cy="238789"/>
              </a:xfrm>
              <a:custGeom>
                <a:avLst/>
                <a:gdLst>
                  <a:gd name="T0" fmla="*/ 307 w 307"/>
                  <a:gd name="T1" fmla="*/ 86 h 238"/>
                  <a:gd name="T2" fmla="*/ 307 w 307"/>
                  <a:gd name="T3" fmla="*/ 191 h 238"/>
                  <a:gd name="T4" fmla="*/ 0 w 307"/>
                  <a:gd name="T5" fmla="*/ 191 h 238"/>
                  <a:gd name="T6" fmla="*/ 0 w 307"/>
                  <a:gd name="T7" fmla="*/ 0 h 238"/>
                  <a:gd name="T8" fmla="*/ 307 w 307"/>
                  <a:gd name="T9" fmla="*/ 0 h 238"/>
                  <a:gd name="T10" fmla="*/ 307 w 307"/>
                  <a:gd name="T11" fmla="*/ 86 h 238"/>
                  <a:gd name="T12" fmla="*/ 152 w 307"/>
                  <a:gd name="T13" fmla="*/ 191 h 238"/>
                  <a:gd name="T14" fmla="*/ 152 w 307"/>
                  <a:gd name="T15" fmla="*/ 238 h 238"/>
                  <a:gd name="T16" fmla="*/ 92 w 307"/>
                  <a:gd name="T17" fmla="*/ 238 h 238"/>
                  <a:gd name="T18" fmla="*/ 215 w 307"/>
                  <a:gd name="T19" fmla="*/ 23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7" h="238">
                    <a:moveTo>
                      <a:pt x="307" y="86"/>
                    </a:moveTo>
                    <a:lnTo>
                      <a:pt x="307" y="191"/>
                    </a:lnTo>
                    <a:lnTo>
                      <a:pt x="0" y="191"/>
                    </a:lnTo>
                    <a:lnTo>
                      <a:pt x="0" y="0"/>
                    </a:lnTo>
                    <a:lnTo>
                      <a:pt x="307" y="0"/>
                    </a:lnTo>
                    <a:lnTo>
                      <a:pt x="307" y="86"/>
                    </a:lnTo>
                    <a:moveTo>
                      <a:pt x="152" y="191"/>
                    </a:moveTo>
                    <a:lnTo>
                      <a:pt x="152" y="238"/>
                    </a:lnTo>
                    <a:moveTo>
                      <a:pt x="92" y="238"/>
                    </a:moveTo>
                    <a:lnTo>
                      <a:pt x="215" y="238"/>
                    </a:lnTo>
                  </a:path>
                </a:pathLst>
              </a:custGeom>
              <a:noFill/>
              <a:ln w="15875" cap="flat">
                <a:solidFill>
                  <a:srgbClr val="107C1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324" name="Rectangle 323">
                <a:extLst>
                  <a:ext uri="{FF2B5EF4-FFF2-40B4-BE49-F238E27FC236}">
                    <a16:creationId xmlns:a16="http://schemas.microsoft.com/office/drawing/2014/main" id="{84A171DB-921E-49F9-A92D-5C43CB18649A}"/>
                  </a:ext>
                </a:extLst>
              </p:cNvPr>
              <p:cNvSpPr/>
              <p:nvPr/>
            </p:nvSpPr>
            <p:spPr bwMode="auto">
              <a:xfrm>
                <a:off x="8593341" y="5036681"/>
                <a:ext cx="308020" cy="189671"/>
              </a:xfrm>
              <a:prstGeom prst="rect">
                <a:avLst/>
              </a:prstGeom>
              <a:solidFill>
                <a:srgbClr val="E6E6E6"/>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65" rIns="0" bIns="47565" numCol="1" rtlCol="0" anchor="ctr" anchorCtr="0" compatLnSpc="1">
                <a:prstTxWarp prst="textNoShape">
                  <a:avLst/>
                </a:prstTxWarp>
              </a:bodyPr>
              <a:lstStyle/>
              <a:p>
                <a:pPr algn="ctr" defTabSz="951028" fontAlgn="base">
                  <a:spcBef>
                    <a:spcPct val="0"/>
                  </a:spcBef>
                  <a:spcAft>
                    <a:spcPct val="0"/>
                  </a:spcAft>
                  <a:defRPr/>
                </a:pPr>
                <a:endParaRPr lang="en-US" sz="1632">
                  <a:gradFill>
                    <a:gsLst>
                      <a:gs pos="40075">
                        <a:srgbClr val="FFFFFF"/>
                      </a:gs>
                      <a:gs pos="30000">
                        <a:srgbClr val="FFFFFF"/>
                      </a:gs>
                    </a:gsLst>
                    <a:lin ang="5400000" scaled="0"/>
                  </a:gradFill>
                  <a:latin typeface="Segoe UI"/>
                </a:endParaRPr>
              </a:p>
            </p:txBody>
          </p:sp>
          <p:grpSp>
            <p:nvGrpSpPr>
              <p:cNvPr id="325" name="Group 25">
                <a:extLst>
                  <a:ext uri="{FF2B5EF4-FFF2-40B4-BE49-F238E27FC236}">
                    <a16:creationId xmlns:a16="http://schemas.microsoft.com/office/drawing/2014/main" id="{2F66B630-2F9C-46DF-91AC-7538A3B85660}"/>
                  </a:ext>
                </a:extLst>
              </p:cNvPr>
              <p:cNvGrpSpPr>
                <a:grpSpLocks noChangeAspect="1"/>
              </p:cNvGrpSpPr>
              <p:nvPr/>
            </p:nvGrpSpPr>
            <p:grpSpPr bwMode="auto">
              <a:xfrm>
                <a:off x="8593341" y="5036681"/>
                <a:ext cx="308020" cy="238789"/>
                <a:chOff x="3689" y="2040"/>
                <a:chExt cx="307" cy="238"/>
              </a:xfrm>
            </p:grpSpPr>
            <p:sp>
              <p:nvSpPr>
                <p:cNvPr id="326" name="Freeform 26">
                  <a:extLst>
                    <a:ext uri="{FF2B5EF4-FFF2-40B4-BE49-F238E27FC236}">
                      <a16:creationId xmlns:a16="http://schemas.microsoft.com/office/drawing/2014/main" id="{2A8A11C1-2A00-4EF8-AC9B-0038301140C3}"/>
                    </a:ext>
                  </a:extLst>
                </p:cNvPr>
                <p:cNvSpPr>
                  <a:spLocks noEditPoints="1"/>
                </p:cNvSpPr>
                <p:nvPr/>
              </p:nvSpPr>
              <p:spPr bwMode="auto">
                <a:xfrm>
                  <a:off x="3689" y="2040"/>
                  <a:ext cx="307" cy="238"/>
                </a:xfrm>
                <a:custGeom>
                  <a:avLst/>
                  <a:gdLst>
                    <a:gd name="T0" fmla="*/ 307 w 307"/>
                    <a:gd name="T1" fmla="*/ 86 h 238"/>
                    <a:gd name="T2" fmla="*/ 307 w 307"/>
                    <a:gd name="T3" fmla="*/ 191 h 238"/>
                    <a:gd name="T4" fmla="*/ 0 w 307"/>
                    <a:gd name="T5" fmla="*/ 191 h 238"/>
                    <a:gd name="T6" fmla="*/ 0 w 307"/>
                    <a:gd name="T7" fmla="*/ 0 h 238"/>
                    <a:gd name="T8" fmla="*/ 307 w 307"/>
                    <a:gd name="T9" fmla="*/ 0 h 238"/>
                    <a:gd name="T10" fmla="*/ 307 w 307"/>
                    <a:gd name="T11" fmla="*/ 86 h 238"/>
                    <a:gd name="T12" fmla="*/ 152 w 307"/>
                    <a:gd name="T13" fmla="*/ 191 h 238"/>
                    <a:gd name="T14" fmla="*/ 152 w 307"/>
                    <a:gd name="T15" fmla="*/ 238 h 238"/>
                    <a:gd name="T16" fmla="*/ 92 w 307"/>
                    <a:gd name="T17" fmla="*/ 238 h 238"/>
                    <a:gd name="T18" fmla="*/ 215 w 307"/>
                    <a:gd name="T19" fmla="*/ 23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7" h="238">
                      <a:moveTo>
                        <a:pt x="307" y="86"/>
                      </a:moveTo>
                      <a:lnTo>
                        <a:pt x="307" y="191"/>
                      </a:lnTo>
                      <a:lnTo>
                        <a:pt x="0" y="191"/>
                      </a:lnTo>
                      <a:lnTo>
                        <a:pt x="0" y="0"/>
                      </a:lnTo>
                      <a:lnTo>
                        <a:pt x="307" y="0"/>
                      </a:lnTo>
                      <a:lnTo>
                        <a:pt x="307" y="86"/>
                      </a:lnTo>
                      <a:moveTo>
                        <a:pt x="152" y="191"/>
                      </a:moveTo>
                      <a:lnTo>
                        <a:pt x="152" y="238"/>
                      </a:lnTo>
                      <a:moveTo>
                        <a:pt x="92" y="238"/>
                      </a:moveTo>
                      <a:lnTo>
                        <a:pt x="215" y="238"/>
                      </a:lnTo>
                    </a:path>
                  </a:pathLst>
                </a:custGeom>
                <a:noFill/>
                <a:ln w="15875" cap="flat">
                  <a:solidFill>
                    <a:srgbClr val="107C1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327" name="Freeform 27">
                  <a:extLst>
                    <a:ext uri="{FF2B5EF4-FFF2-40B4-BE49-F238E27FC236}">
                      <a16:creationId xmlns:a16="http://schemas.microsoft.com/office/drawing/2014/main" id="{842C4952-8E99-4A27-A9AA-C17FE36EF937}"/>
                    </a:ext>
                  </a:extLst>
                </p:cNvPr>
                <p:cNvSpPr>
                  <a:spLocks/>
                </p:cNvSpPr>
                <p:nvPr/>
              </p:nvSpPr>
              <p:spPr bwMode="auto">
                <a:xfrm>
                  <a:off x="3791" y="2145"/>
                  <a:ext cx="102" cy="23"/>
                </a:xfrm>
                <a:custGeom>
                  <a:avLst/>
                  <a:gdLst>
                    <a:gd name="T0" fmla="*/ 0 w 102"/>
                    <a:gd name="T1" fmla="*/ 23 h 23"/>
                    <a:gd name="T2" fmla="*/ 50 w 102"/>
                    <a:gd name="T3" fmla="*/ 0 h 23"/>
                    <a:gd name="T4" fmla="*/ 102 w 102"/>
                    <a:gd name="T5" fmla="*/ 23 h 23"/>
                  </a:gdLst>
                  <a:ahLst/>
                  <a:cxnLst>
                    <a:cxn ang="0">
                      <a:pos x="T0" y="T1"/>
                    </a:cxn>
                    <a:cxn ang="0">
                      <a:pos x="T2" y="T3"/>
                    </a:cxn>
                    <a:cxn ang="0">
                      <a:pos x="T4" y="T5"/>
                    </a:cxn>
                  </a:cxnLst>
                  <a:rect l="0" t="0" r="r" b="b"/>
                  <a:pathLst>
                    <a:path w="102" h="23">
                      <a:moveTo>
                        <a:pt x="0" y="23"/>
                      </a:moveTo>
                      <a:lnTo>
                        <a:pt x="50" y="0"/>
                      </a:lnTo>
                      <a:lnTo>
                        <a:pt x="102" y="23"/>
                      </a:lnTo>
                    </a:path>
                  </a:pathLst>
                </a:custGeom>
                <a:noFill/>
                <a:ln w="15875" cap="flat">
                  <a:solidFill>
                    <a:srgbClr val="107C1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328" name="Freeform 28">
                  <a:extLst>
                    <a:ext uri="{FF2B5EF4-FFF2-40B4-BE49-F238E27FC236}">
                      <a16:creationId xmlns:a16="http://schemas.microsoft.com/office/drawing/2014/main" id="{79CC5447-607C-4057-8671-7E7C4686DAC6}"/>
                    </a:ext>
                  </a:extLst>
                </p:cNvPr>
                <p:cNvSpPr>
                  <a:spLocks/>
                </p:cNvSpPr>
                <p:nvPr/>
              </p:nvSpPr>
              <p:spPr bwMode="auto">
                <a:xfrm>
                  <a:off x="3791" y="2084"/>
                  <a:ext cx="102" cy="107"/>
                </a:xfrm>
                <a:custGeom>
                  <a:avLst/>
                  <a:gdLst>
                    <a:gd name="T0" fmla="*/ 0 w 102"/>
                    <a:gd name="T1" fmla="*/ 21 h 107"/>
                    <a:gd name="T2" fmla="*/ 50 w 102"/>
                    <a:gd name="T3" fmla="*/ 0 h 107"/>
                    <a:gd name="T4" fmla="*/ 102 w 102"/>
                    <a:gd name="T5" fmla="*/ 21 h 107"/>
                    <a:gd name="T6" fmla="*/ 102 w 102"/>
                    <a:gd name="T7" fmla="*/ 84 h 107"/>
                    <a:gd name="T8" fmla="*/ 50 w 102"/>
                    <a:gd name="T9" fmla="*/ 107 h 107"/>
                    <a:gd name="T10" fmla="*/ 0 w 102"/>
                    <a:gd name="T11" fmla="*/ 84 h 107"/>
                    <a:gd name="T12" fmla="*/ 0 w 102"/>
                    <a:gd name="T13" fmla="*/ 21 h 107"/>
                  </a:gdLst>
                  <a:ahLst/>
                  <a:cxnLst>
                    <a:cxn ang="0">
                      <a:pos x="T0" y="T1"/>
                    </a:cxn>
                    <a:cxn ang="0">
                      <a:pos x="T2" y="T3"/>
                    </a:cxn>
                    <a:cxn ang="0">
                      <a:pos x="T4" y="T5"/>
                    </a:cxn>
                    <a:cxn ang="0">
                      <a:pos x="T6" y="T7"/>
                    </a:cxn>
                    <a:cxn ang="0">
                      <a:pos x="T8" y="T9"/>
                    </a:cxn>
                    <a:cxn ang="0">
                      <a:pos x="T10" y="T11"/>
                    </a:cxn>
                    <a:cxn ang="0">
                      <a:pos x="T12" y="T13"/>
                    </a:cxn>
                  </a:cxnLst>
                  <a:rect l="0" t="0" r="r" b="b"/>
                  <a:pathLst>
                    <a:path w="102" h="107">
                      <a:moveTo>
                        <a:pt x="0" y="21"/>
                      </a:moveTo>
                      <a:lnTo>
                        <a:pt x="50" y="0"/>
                      </a:lnTo>
                      <a:lnTo>
                        <a:pt x="102" y="21"/>
                      </a:lnTo>
                      <a:lnTo>
                        <a:pt x="102" y="84"/>
                      </a:lnTo>
                      <a:lnTo>
                        <a:pt x="50" y="107"/>
                      </a:lnTo>
                      <a:lnTo>
                        <a:pt x="0" y="84"/>
                      </a:lnTo>
                      <a:lnTo>
                        <a:pt x="0" y="21"/>
                      </a:lnTo>
                      <a:close/>
                    </a:path>
                  </a:pathLst>
                </a:custGeom>
                <a:noFill/>
                <a:ln w="15875" cap="flat">
                  <a:solidFill>
                    <a:srgbClr val="107C1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329" name="Line 29">
                  <a:extLst>
                    <a:ext uri="{FF2B5EF4-FFF2-40B4-BE49-F238E27FC236}">
                      <a16:creationId xmlns:a16="http://schemas.microsoft.com/office/drawing/2014/main" id="{52FA4426-2781-4C8A-96F5-51FBCE171631}"/>
                    </a:ext>
                  </a:extLst>
                </p:cNvPr>
                <p:cNvSpPr>
                  <a:spLocks noChangeShapeType="1"/>
                </p:cNvSpPr>
                <p:nvPr/>
              </p:nvSpPr>
              <p:spPr bwMode="auto">
                <a:xfrm>
                  <a:off x="3841" y="2128"/>
                  <a:ext cx="0" cy="63"/>
                </a:xfrm>
                <a:prstGeom prst="line">
                  <a:avLst/>
                </a:prstGeom>
                <a:noFill/>
                <a:ln w="15875" cap="flat">
                  <a:solidFill>
                    <a:srgbClr val="107C1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330" name="Freeform 30">
                  <a:extLst>
                    <a:ext uri="{FF2B5EF4-FFF2-40B4-BE49-F238E27FC236}">
                      <a16:creationId xmlns:a16="http://schemas.microsoft.com/office/drawing/2014/main" id="{C0A77FBE-92D8-451C-B1D4-35EEE679B317}"/>
                    </a:ext>
                  </a:extLst>
                </p:cNvPr>
                <p:cNvSpPr>
                  <a:spLocks/>
                </p:cNvSpPr>
                <p:nvPr/>
              </p:nvSpPr>
              <p:spPr bwMode="auto">
                <a:xfrm>
                  <a:off x="3791" y="2105"/>
                  <a:ext cx="102" cy="23"/>
                </a:xfrm>
                <a:custGeom>
                  <a:avLst/>
                  <a:gdLst>
                    <a:gd name="T0" fmla="*/ 0 w 102"/>
                    <a:gd name="T1" fmla="*/ 0 h 23"/>
                    <a:gd name="T2" fmla="*/ 50 w 102"/>
                    <a:gd name="T3" fmla="*/ 23 h 23"/>
                    <a:gd name="T4" fmla="*/ 102 w 102"/>
                    <a:gd name="T5" fmla="*/ 0 h 23"/>
                  </a:gdLst>
                  <a:ahLst/>
                  <a:cxnLst>
                    <a:cxn ang="0">
                      <a:pos x="T0" y="T1"/>
                    </a:cxn>
                    <a:cxn ang="0">
                      <a:pos x="T2" y="T3"/>
                    </a:cxn>
                    <a:cxn ang="0">
                      <a:pos x="T4" y="T5"/>
                    </a:cxn>
                  </a:cxnLst>
                  <a:rect l="0" t="0" r="r" b="b"/>
                  <a:pathLst>
                    <a:path w="102" h="23">
                      <a:moveTo>
                        <a:pt x="0" y="0"/>
                      </a:moveTo>
                      <a:lnTo>
                        <a:pt x="50" y="23"/>
                      </a:lnTo>
                      <a:lnTo>
                        <a:pt x="102" y="0"/>
                      </a:lnTo>
                    </a:path>
                  </a:pathLst>
                </a:custGeom>
                <a:noFill/>
                <a:ln w="15875" cap="flat">
                  <a:solidFill>
                    <a:srgbClr val="107C1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grpSp>
        </p:grpSp>
        <p:cxnSp>
          <p:nvCxnSpPr>
            <p:cNvPr id="347" name="Straight Connector 346">
              <a:extLst>
                <a:ext uri="{FF2B5EF4-FFF2-40B4-BE49-F238E27FC236}">
                  <a16:creationId xmlns:a16="http://schemas.microsoft.com/office/drawing/2014/main" id="{50E437AA-7FE1-4E50-8E64-4C8BF6EEC501}"/>
                </a:ext>
              </a:extLst>
            </p:cNvPr>
            <p:cNvCxnSpPr>
              <a:cxnSpLocks/>
            </p:cNvCxnSpPr>
            <p:nvPr/>
          </p:nvCxnSpPr>
          <p:spPr>
            <a:xfrm flipH="1">
              <a:off x="9517985" y="4714875"/>
              <a:ext cx="168296" cy="168296"/>
            </a:xfrm>
            <a:prstGeom prst="line">
              <a:avLst/>
            </a:prstGeom>
            <a:ln w="19050">
              <a:solidFill>
                <a:schemeClr val="accent5"/>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nvGrpSpPr>
            <p:cNvPr id="335" name="Group 25">
              <a:extLst>
                <a:ext uri="{FF2B5EF4-FFF2-40B4-BE49-F238E27FC236}">
                  <a16:creationId xmlns:a16="http://schemas.microsoft.com/office/drawing/2014/main" id="{6F013160-2378-4875-B5CB-8D16A1F43D98}"/>
                </a:ext>
              </a:extLst>
            </p:cNvPr>
            <p:cNvGrpSpPr>
              <a:grpSpLocks noChangeAspect="1"/>
            </p:cNvGrpSpPr>
            <p:nvPr/>
          </p:nvGrpSpPr>
          <p:grpSpPr bwMode="auto">
            <a:xfrm>
              <a:off x="9611884" y="4543363"/>
              <a:ext cx="276974" cy="214722"/>
              <a:chOff x="3689" y="2040"/>
              <a:chExt cx="307" cy="238"/>
            </a:xfrm>
          </p:grpSpPr>
          <p:sp>
            <p:nvSpPr>
              <p:cNvPr id="336" name="Freeform 26">
                <a:extLst>
                  <a:ext uri="{FF2B5EF4-FFF2-40B4-BE49-F238E27FC236}">
                    <a16:creationId xmlns:a16="http://schemas.microsoft.com/office/drawing/2014/main" id="{D6BC9B42-E7B3-497A-9041-55E6E86BA455}"/>
                  </a:ext>
                </a:extLst>
              </p:cNvPr>
              <p:cNvSpPr>
                <a:spLocks noEditPoints="1"/>
              </p:cNvSpPr>
              <p:nvPr/>
            </p:nvSpPr>
            <p:spPr bwMode="auto">
              <a:xfrm>
                <a:off x="3689" y="2040"/>
                <a:ext cx="307" cy="238"/>
              </a:xfrm>
              <a:custGeom>
                <a:avLst/>
                <a:gdLst>
                  <a:gd name="T0" fmla="*/ 307 w 307"/>
                  <a:gd name="T1" fmla="*/ 86 h 238"/>
                  <a:gd name="T2" fmla="*/ 307 w 307"/>
                  <a:gd name="T3" fmla="*/ 191 h 238"/>
                  <a:gd name="T4" fmla="*/ 0 w 307"/>
                  <a:gd name="T5" fmla="*/ 191 h 238"/>
                  <a:gd name="T6" fmla="*/ 0 w 307"/>
                  <a:gd name="T7" fmla="*/ 0 h 238"/>
                  <a:gd name="T8" fmla="*/ 307 w 307"/>
                  <a:gd name="T9" fmla="*/ 0 h 238"/>
                  <a:gd name="T10" fmla="*/ 307 w 307"/>
                  <a:gd name="T11" fmla="*/ 86 h 238"/>
                  <a:gd name="T12" fmla="*/ 152 w 307"/>
                  <a:gd name="T13" fmla="*/ 191 h 238"/>
                  <a:gd name="T14" fmla="*/ 152 w 307"/>
                  <a:gd name="T15" fmla="*/ 238 h 238"/>
                  <a:gd name="T16" fmla="*/ 92 w 307"/>
                  <a:gd name="T17" fmla="*/ 238 h 238"/>
                  <a:gd name="T18" fmla="*/ 215 w 307"/>
                  <a:gd name="T19" fmla="*/ 23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7" h="238">
                    <a:moveTo>
                      <a:pt x="307" y="86"/>
                    </a:moveTo>
                    <a:lnTo>
                      <a:pt x="307" y="191"/>
                    </a:lnTo>
                    <a:lnTo>
                      <a:pt x="0" y="191"/>
                    </a:lnTo>
                    <a:lnTo>
                      <a:pt x="0" y="0"/>
                    </a:lnTo>
                    <a:lnTo>
                      <a:pt x="307" y="0"/>
                    </a:lnTo>
                    <a:lnTo>
                      <a:pt x="307" y="86"/>
                    </a:lnTo>
                    <a:moveTo>
                      <a:pt x="152" y="191"/>
                    </a:moveTo>
                    <a:lnTo>
                      <a:pt x="152" y="238"/>
                    </a:lnTo>
                    <a:moveTo>
                      <a:pt x="92" y="238"/>
                    </a:moveTo>
                    <a:lnTo>
                      <a:pt x="215" y="238"/>
                    </a:lnTo>
                  </a:path>
                </a:pathLst>
              </a:custGeom>
              <a:noFill/>
              <a:ln w="12700" cap="flat">
                <a:solidFill>
                  <a:srgbClr val="107C10"/>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337" name="Freeform 27">
                <a:extLst>
                  <a:ext uri="{FF2B5EF4-FFF2-40B4-BE49-F238E27FC236}">
                    <a16:creationId xmlns:a16="http://schemas.microsoft.com/office/drawing/2014/main" id="{4D23F847-D52F-48EA-AA7E-16088B8A62F0}"/>
                  </a:ext>
                </a:extLst>
              </p:cNvPr>
              <p:cNvSpPr>
                <a:spLocks/>
              </p:cNvSpPr>
              <p:nvPr/>
            </p:nvSpPr>
            <p:spPr bwMode="auto">
              <a:xfrm>
                <a:off x="3791" y="2145"/>
                <a:ext cx="102" cy="23"/>
              </a:xfrm>
              <a:custGeom>
                <a:avLst/>
                <a:gdLst>
                  <a:gd name="T0" fmla="*/ 0 w 102"/>
                  <a:gd name="T1" fmla="*/ 23 h 23"/>
                  <a:gd name="T2" fmla="*/ 50 w 102"/>
                  <a:gd name="T3" fmla="*/ 0 h 23"/>
                  <a:gd name="T4" fmla="*/ 102 w 102"/>
                  <a:gd name="T5" fmla="*/ 23 h 23"/>
                </a:gdLst>
                <a:ahLst/>
                <a:cxnLst>
                  <a:cxn ang="0">
                    <a:pos x="T0" y="T1"/>
                  </a:cxn>
                  <a:cxn ang="0">
                    <a:pos x="T2" y="T3"/>
                  </a:cxn>
                  <a:cxn ang="0">
                    <a:pos x="T4" y="T5"/>
                  </a:cxn>
                </a:cxnLst>
                <a:rect l="0" t="0" r="r" b="b"/>
                <a:pathLst>
                  <a:path w="102" h="23">
                    <a:moveTo>
                      <a:pt x="0" y="23"/>
                    </a:moveTo>
                    <a:lnTo>
                      <a:pt x="50" y="0"/>
                    </a:lnTo>
                    <a:lnTo>
                      <a:pt x="102" y="23"/>
                    </a:lnTo>
                  </a:path>
                </a:pathLst>
              </a:custGeom>
              <a:noFill/>
              <a:ln w="12700" cap="flat">
                <a:solidFill>
                  <a:srgbClr val="107C10"/>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338" name="Freeform 28">
                <a:extLst>
                  <a:ext uri="{FF2B5EF4-FFF2-40B4-BE49-F238E27FC236}">
                    <a16:creationId xmlns:a16="http://schemas.microsoft.com/office/drawing/2014/main" id="{CC153BC8-51AD-4FEE-8944-E82C04760090}"/>
                  </a:ext>
                </a:extLst>
              </p:cNvPr>
              <p:cNvSpPr>
                <a:spLocks/>
              </p:cNvSpPr>
              <p:nvPr/>
            </p:nvSpPr>
            <p:spPr bwMode="auto">
              <a:xfrm>
                <a:off x="3791" y="2084"/>
                <a:ext cx="102" cy="107"/>
              </a:xfrm>
              <a:custGeom>
                <a:avLst/>
                <a:gdLst>
                  <a:gd name="T0" fmla="*/ 0 w 102"/>
                  <a:gd name="T1" fmla="*/ 21 h 107"/>
                  <a:gd name="T2" fmla="*/ 50 w 102"/>
                  <a:gd name="T3" fmla="*/ 0 h 107"/>
                  <a:gd name="T4" fmla="*/ 102 w 102"/>
                  <a:gd name="T5" fmla="*/ 21 h 107"/>
                  <a:gd name="T6" fmla="*/ 102 w 102"/>
                  <a:gd name="T7" fmla="*/ 84 h 107"/>
                  <a:gd name="T8" fmla="*/ 50 w 102"/>
                  <a:gd name="T9" fmla="*/ 107 h 107"/>
                  <a:gd name="T10" fmla="*/ 0 w 102"/>
                  <a:gd name="T11" fmla="*/ 84 h 107"/>
                  <a:gd name="T12" fmla="*/ 0 w 102"/>
                  <a:gd name="T13" fmla="*/ 21 h 107"/>
                </a:gdLst>
                <a:ahLst/>
                <a:cxnLst>
                  <a:cxn ang="0">
                    <a:pos x="T0" y="T1"/>
                  </a:cxn>
                  <a:cxn ang="0">
                    <a:pos x="T2" y="T3"/>
                  </a:cxn>
                  <a:cxn ang="0">
                    <a:pos x="T4" y="T5"/>
                  </a:cxn>
                  <a:cxn ang="0">
                    <a:pos x="T6" y="T7"/>
                  </a:cxn>
                  <a:cxn ang="0">
                    <a:pos x="T8" y="T9"/>
                  </a:cxn>
                  <a:cxn ang="0">
                    <a:pos x="T10" y="T11"/>
                  </a:cxn>
                  <a:cxn ang="0">
                    <a:pos x="T12" y="T13"/>
                  </a:cxn>
                </a:cxnLst>
                <a:rect l="0" t="0" r="r" b="b"/>
                <a:pathLst>
                  <a:path w="102" h="107">
                    <a:moveTo>
                      <a:pt x="0" y="21"/>
                    </a:moveTo>
                    <a:lnTo>
                      <a:pt x="50" y="0"/>
                    </a:lnTo>
                    <a:lnTo>
                      <a:pt x="102" y="21"/>
                    </a:lnTo>
                    <a:lnTo>
                      <a:pt x="102" y="84"/>
                    </a:lnTo>
                    <a:lnTo>
                      <a:pt x="50" y="107"/>
                    </a:lnTo>
                    <a:lnTo>
                      <a:pt x="0" y="84"/>
                    </a:lnTo>
                    <a:lnTo>
                      <a:pt x="0" y="21"/>
                    </a:lnTo>
                    <a:close/>
                  </a:path>
                </a:pathLst>
              </a:custGeom>
              <a:noFill/>
              <a:ln w="12700" cap="flat">
                <a:solidFill>
                  <a:srgbClr val="107C10"/>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339" name="Line 29">
                <a:extLst>
                  <a:ext uri="{FF2B5EF4-FFF2-40B4-BE49-F238E27FC236}">
                    <a16:creationId xmlns:a16="http://schemas.microsoft.com/office/drawing/2014/main" id="{4B9D7973-4ACA-4804-B37A-FA6160E9BA8B}"/>
                  </a:ext>
                </a:extLst>
              </p:cNvPr>
              <p:cNvSpPr>
                <a:spLocks noChangeShapeType="1"/>
              </p:cNvSpPr>
              <p:nvPr/>
            </p:nvSpPr>
            <p:spPr bwMode="auto">
              <a:xfrm>
                <a:off x="3841" y="2128"/>
                <a:ext cx="0" cy="63"/>
              </a:xfrm>
              <a:prstGeom prst="line">
                <a:avLst/>
              </a:prstGeom>
              <a:noFill/>
              <a:ln w="12700" cap="flat">
                <a:solidFill>
                  <a:srgbClr val="107C10"/>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340" name="Freeform 30">
                <a:extLst>
                  <a:ext uri="{FF2B5EF4-FFF2-40B4-BE49-F238E27FC236}">
                    <a16:creationId xmlns:a16="http://schemas.microsoft.com/office/drawing/2014/main" id="{475364A1-92F6-433F-B466-7A4C38710A5F}"/>
                  </a:ext>
                </a:extLst>
              </p:cNvPr>
              <p:cNvSpPr>
                <a:spLocks/>
              </p:cNvSpPr>
              <p:nvPr/>
            </p:nvSpPr>
            <p:spPr bwMode="auto">
              <a:xfrm>
                <a:off x="3791" y="2105"/>
                <a:ext cx="102" cy="23"/>
              </a:xfrm>
              <a:custGeom>
                <a:avLst/>
                <a:gdLst>
                  <a:gd name="T0" fmla="*/ 0 w 102"/>
                  <a:gd name="T1" fmla="*/ 0 h 23"/>
                  <a:gd name="T2" fmla="*/ 50 w 102"/>
                  <a:gd name="T3" fmla="*/ 23 h 23"/>
                  <a:gd name="T4" fmla="*/ 102 w 102"/>
                  <a:gd name="T5" fmla="*/ 0 h 23"/>
                </a:gdLst>
                <a:ahLst/>
                <a:cxnLst>
                  <a:cxn ang="0">
                    <a:pos x="T0" y="T1"/>
                  </a:cxn>
                  <a:cxn ang="0">
                    <a:pos x="T2" y="T3"/>
                  </a:cxn>
                  <a:cxn ang="0">
                    <a:pos x="T4" y="T5"/>
                  </a:cxn>
                </a:cxnLst>
                <a:rect l="0" t="0" r="r" b="b"/>
                <a:pathLst>
                  <a:path w="102" h="23">
                    <a:moveTo>
                      <a:pt x="0" y="0"/>
                    </a:moveTo>
                    <a:lnTo>
                      <a:pt x="50" y="23"/>
                    </a:lnTo>
                    <a:lnTo>
                      <a:pt x="102" y="0"/>
                    </a:lnTo>
                  </a:path>
                </a:pathLst>
              </a:custGeom>
              <a:noFill/>
              <a:ln w="12700" cap="flat">
                <a:solidFill>
                  <a:srgbClr val="107C10"/>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grpSp>
        <p:cxnSp>
          <p:nvCxnSpPr>
            <p:cNvPr id="351" name="Straight Connector 350">
              <a:extLst>
                <a:ext uri="{FF2B5EF4-FFF2-40B4-BE49-F238E27FC236}">
                  <a16:creationId xmlns:a16="http://schemas.microsoft.com/office/drawing/2014/main" id="{683EE9E0-EBE5-4964-A43D-7A11C020E039}"/>
                </a:ext>
              </a:extLst>
            </p:cNvPr>
            <p:cNvCxnSpPr>
              <a:cxnSpLocks/>
            </p:cNvCxnSpPr>
            <p:nvPr/>
          </p:nvCxnSpPr>
          <p:spPr>
            <a:xfrm flipH="1" flipV="1">
              <a:off x="9514853" y="5041816"/>
              <a:ext cx="118353" cy="118353"/>
            </a:xfrm>
            <a:prstGeom prst="line">
              <a:avLst/>
            </a:prstGeom>
            <a:ln w="19050">
              <a:solidFill>
                <a:schemeClr val="accent5"/>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nvGrpSpPr>
            <p:cNvPr id="341" name="Group 25">
              <a:extLst>
                <a:ext uri="{FF2B5EF4-FFF2-40B4-BE49-F238E27FC236}">
                  <a16:creationId xmlns:a16="http://schemas.microsoft.com/office/drawing/2014/main" id="{41BE388A-4C1A-4E83-B31E-1B965448E89E}"/>
                </a:ext>
              </a:extLst>
            </p:cNvPr>
            <p:cNvGrpSpPr>
              <a:grpSpLocks noChangeAspect="1"/>
            </p:cNvGrpSpPr>
            <p:nvPr/>
          </p:nvGrpSpPr>
          <p:grpSpPr bwMode="auto">
            <a:xfrm>
              <a:off x="9610116" y="5154491"/>
              <a:ext cx="276974" cy="214722"/>
              <a:chOff x="3689" y="2040"/>
              <a:chExt cx="307" cy="238"/>
            </a:xfrm>
          </p:grpSpPr>
          <p:sp>
            <p:nvSpPr>
              <p:cNvPr id="342" name="Freeform 26">
                <a:extLst>
                  <a:ext uri="{FF2B5EF4-FFF2-40B4-BE49-F238E27FC236}">
                    <a16:creationId xmlns:a16="http://schemas.microsoft.com/office/drawing/2014/main" id="{744C5B4C-583F-40EC-8C2F-89429F8C7D12}"/>
                  </a:ext>
                </a:extLst>
              </p:cNvPr>
              <p:cNvSpPr>
                <a:spLocks noEditPoints="1"/>
              </p:cNvSpPr>
              <p:nvPr/>
            </p:nvSpPr>
            <p:spPr bwMode="auto">
              <a:xfrm>
                <a:off x="3689" y="2040"/>
                <a:ext cx="307" cy="238"/>
              </a:xfrm>
              <a:custGeom>
                <a:avLst/>
                <a:gdLst>
                  <a:gd name="T0" fmla="*/ 307 w 307"/>
                  <a:gd name="T1" fmla="*/ 86 h 238"/>
                  <a:gd name="T2" fmla="*/ 307 w 307"/>
                  <a:gd name="T3" fmla="*/ 191 h 238"/>
                  <a:gd name="T4" fmla="*/ 0 w 307"/>
                  <a:gd name="T5" fmla="*/ 191 h 238"/>
                  <a:gd name="T6" fmla="*/ 0 w 307"/>
                  <a:gd name="T7" fmla="*/ 0 h 238"/>
                  <a:gd name="T8" fmla="*/ 307 w 307"/>
                  <a:gd name="T9" fmla="*/ 0 h 238"/>
                  <a:gd name="T10" fmla="*/ 307 w 307"/>
                  <a:gd name="T11" fmla="*/ 86 h 238"/>
                  <a:gd name="T12" fmla="*/ 152 w 307"/>
                  <a:gd name="T13" fmla="*/ 191 h 238"/>
                  <a:gd name="T14" fmla="*/ 152 w 307"/>
                  <a:gd name="T15" fmla="*/ 238 h 238"/>
                  <a:gd name="T16" fmla="*/ 92 w 307"/>
                  <a:gd name="T17" fmla="*/ 238 h 238"/>
                  <a:gd name="T18" fmla="*/ 215 w 307"/>
                  <a:gd name="T19" fmla="*/ 23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7" h="238">
                    <a:moveTo>
                      <a:pt x="307" y="86"/>
                    </a:moveTo>
                    <a:lnTo>
                      <a:pt x="307" y="191"/>
                    </a:lnTo>
                    <a:lnTo>
                      <a:pt x="0" y="191"/>
                    </a:lnTo>
                    <a:lnTo>
                      <a:pt x="0" y="0"/>
                    </a:lnTo>
                    <a:lnTo>
                      <a:pt x="307" y="0"/>
                    </a:lnTo>
                    <a:lnTo>
                      <a:pt x="307" y="86"/>
                    </a:lnTo>
                    <a:moveTo>
                      <a:pt x="152" y="191"/>
                    </a:moveTo>
                    <a:lnTo>
                      <a:pt x="152" y="238"/>
                    </a:lnTo>
                    <a:moveTo>
                      <a:pt x="92" y="238"/>
                    </a:moveTo>
                    <a:lnTo>
                      <a:pt x="215" y="238"/>
                    </a:lnTo>
                  </a:path>
                </a:pathLst>
              </a:custGeom>
              <a:noFill/>
              <a:ln w="12700" cap="flat">
                <a:solidFill>
                  <a:srgbClr val="107C10"/>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343" name="Freeform 27">
                <a:extLst>
                  <a:ext uri="{FF2B5EF4-FFF2-40B4-BE49-F238E27FC236}">
                    <a16:creationId xmlns:a16="http://schemas.microsoft.com/office/drawing/2014/main" id="{EEEF3665-4EE3-48F1-98E1-E789C2879128}"/>
                  </a:ext>
                </a:extLst>
              </p:cNvPr>
              <p:cNvSpPr>
                <a:spLocks/>
              </p:cNvSpPr>
              <p:nvPr/>
            </p:nvSpPr>
            <p:spPr bwMode="auto">
              <a:xfrm>
                <a:off x="3791" y="2145"/>
                <a:ext cx="102" cy="23"/>
              </a:xfrm>
              <a:custGeom>
                <a:avLst/>
                <a:gdLst>
                  <a:gd name="T0" fmla="*/ 0 w 102"/>
                  <a:gd name="T1" fmla="*/ 23 h 23"/>
                  <a:gd name="T2" fmla="*/ 50 w 102"/>
                  <a:gd name="T3" fmla="*/ 0 h 23"/>
                  <a:gd name="T4" fmla="*/ 102 w 102"/>
                  <a:gd name="T5" fmla="*/ 23 h 23"/>
                </a:gdLst>
                <a:ahLst/>
                <a:cxnLst>
                  <a:cxn ang="0">
                    <a:pos x="T0" y="T1"/>
                  </a:cxn>
                  <a:cxn ang="0">
                    <a:pos x="T2" y="T3"/>
                  </a:cxn>
                  <a:cxn ang="0">
                    <a:pos x="T4" y="T5"/>
                  </a:cxn>
                </a:cxnLst>
                <a:rect l="0" t="0" r="r" b="b"/>
                <a:pathLst>
                  <a:path w="102" h="23">
                    <a:moveTo>
                      <a:pt x="0" y="23"/>
                    </a:moveTo>
                    <a:lnTo>
                      <a:pt x="50" y="0"/>
                    </a:lnTo>
                    <a:lnTo>
                      <a:pt x="102" y="23"/>
                    </a:lnTo>
                  </a:path>
                </a:pathLst>
              </a:custGeom>
              <a:noFill/>
              <a:ln w="12700" cap="flat">
                <a:solidFill>
                  <a:srgbClr val="107C10"/>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344" name="Freeform 28">
                <a:extLst>
                  <a:ext uri="{FF2B5EF4-FFF2-40B4-BE49-F238E27FC236}">
                    <a16:creationId xmlns:a16="http://schemas.microsoft.com/office/drawing/2014/main" id="{FD6E8D6F-048A-4C60-8C79-F30056A37A4C}"/>
                  </a:ext>
                </a:extLst>
              </p:cNvPr>
              <p:cNvSpPr>
                <a:spLocks/>
              </p:cNvSpPr>
              <p:nvPr/>
            </p:nvSpPr>
            <p:spPr bwMode="auto">
              <a:xfrm>
                <a:off x="3791" y="2084"/>
                <a:ext cx="102" cy="107"/>
              </a:xfrm>
              <a:custGeom>
                <a:avLst/>
                <a:gdLst>
                  <a:gd name="T0" fmla="*/ 0 w 102"/>
                  <a:gd name="T1" fmla="*/ 21 h 107"/>
                  <a:gd name="T2" fmla="*/ 50 w 102"/>
                  <a:gd name="T3" fmla="*/ 0 h 107"/>
                  <a:gd name="T4" fmla="*/ 102 w 102"/>
                  <a:gd name="T5" fmla="*/ 21 h 107"/>
                  <a:gd name="T6" fmla="*/ 102 w 102"/>
                  <a:gd name="T7" fmla="*/ 84 h 107"/>
                  <a:gd name="T8" fmla="*/ 50 w 102"/>
                  <a:gd name="T9" fmla="*/ 107 h 107"/>
                  <a:gd name="T10" fmla="*/ 0 w 102"/>
                  <a:gd name="T11" fmla="*/ 84 h 107"/>
                  <a:gd name="T12" fmla="*/ 0 w 102"/>
                  <a:gd name="T13" fmla="*/ 21 h 107"/>
                </a:gdLst>
                <a:ahLst/>
                <a:cxnLst>
                  <a:cxn ang="0">
                    <a:pos x="T0" y="T1"/>
                  </a:cxn>
                  <a:cxn ang="0">
                    <a:pos x="T2" y="T3"/>
                  </a:cxn>
                  <a:cxn ang="0">
                    <a:pos x="T4" y="T5"/>
                  </a:cxn>
                  <a:cxn ang="0">
                    <a:pos x="T6" y="T7"/>
                  </a:cxn>
                  <a:cxn ang="0">
                    <a:pos x="T8" y="T9"/>
                  </a:cxn>
                  <a:cxn ang="0">
                    <a:pos x="T10" y="T11"/>
                  </a:cxn>
                  <a:cxn ang="0">
                    <a:pos x="T12" y="T13"/>
                  </a:cxn>
                </a:cxnLst>
                <a:rect l="0" t="0" r="r" b="b"/>
                <a:pathLst>
                  <a:path w="102" h="107">
                    <a:moveTo>
                      <a:pt x="0" y="21"/>
                    </a:moveTo>
                    <a:lnTo>
                      <a:pt x="50" y="0"/>
                    </a:lnTo>
                    <a:lnTo>
                      <a:pt x="102" y="21"/>
                    </a:lnTo>
                    <a:lnTo>
                      <a:pt x="102" y="84"/>
                    </a:lnTo>
                    <a:lnTo>
                      <a:pt x="50" y="107"/>
                    </a:lnTo>
                    <a:lnTo>
                      <a:pt x="0" y="84"/>
                    </a:lnTo>
                    <a:lnTo>
                      <a:pt x="0" y="21"/>
                    </a:lnTo>
                    <a:close/>
                  </a:path>
                </a:pathLst>
              </a:custGeom>
              <a:noFill/>
              <a:ln w="12700" cap="flat">
                <a:solidFill>
                  <a:srgbClr val="107C10"/>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345" name="Line 29">
                <a:extLst>
                  <a:ext uri="{FF2B5EF4-FFF2-40B4-BE49-F238E27FC236}">
                    <a16:creationId xmlns:a16="http://schemas.microsoft.com/office/drawing/2014/main" id="{DD3F180A-650A-4CE1-87D7-5F4C44CC46C1}"/>
                  </a:ext>
                </a:extLst>
              </p:cNvPr>
              <p:cNvSpPr>
                <a:spLocks noChangeShapeType="1"/>
              </p:cNvSpPr>
              <p:nvPr/>
            </p:nvSpPr>
            <p:spPr bwMode="auto">
              <a:xfrm>
                <a:off x="3841" y="2128"/>
                <a:ext cx="0" cy="63"/>
              </a:xfrm>
              <a:prstGeom prst="line">
                <a:avLst/>
              </a:prstGeom>
              <a:noFill/>
              <a:ln w="12700" cap="flat">
                <a:solidFill>
                  <a:srgbClr val="107C10"/>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346" name="Freeform 30">
                <a:extLst>
                  <a:ext uri="{FF2B5EF4-FFF2-40B4-BE49-F238E27FC236}">
                    <a16:creationId xmlns:a16="http://schemas.microsoft.com/office/drawing/2014/main" id="{CB084F15-5725-43E8-8B03-9BB2EB4CB5F7}"/>
                  </a:ext>
                </a:extLst>
              </p:cNvPr>
              <p:cNvSpPr>
                <a:spLocks/>
              </p:cNvSpPr>
              <p:nvPr/>
            </p:nvSpPr>
            <p:spPr bwMode="auto">
              <a:xfrm>
                <a:off x="3791" y="2105"/>
                <a:ext cx="102" cy="23"/>
              </a:xfrm>
              <a:custGeom>
                <a:avLst/>
                <a:gdLst>
                  <a:gd name="T0" fmla="*/ 0 w 102"/>
                  <a:gd name="T1" fmla="*/ 0 h 23"/>
                  <a:gd name="T2" fmla="*/ 50 w 102"/>
                  <a:gd name="T3" fmla="*/ 23 h 23"/>
                  <a:gd name="T4" fmla="*/ 102 w 102"/>
                  <a:gd name="T5" fmla="*/ 0 h 23"/>
                </a:gdLst>
                <a:ahLst/>
                <a:cxnLst>
                  <a:cxn ang="0">
                    <a:pos x="T0" y="T1"/>
                  </a:cxn>
                  <a:cxn ang="0">
                    <a:pos x="T2" y="T3"/>
                  </a:cxn>
                  <a:cxn ang="0">
                    <a:pos x="T4" y="T5"/>
                  </a:cxn>
                </a:cxnLst>
                <a:rect l="0" t="0" r="r" b="b"/>
                <a:pathLst>
                  <a:path w="102" h="23">
                    <a:moveTo>
                      <a:pt x="0" y="0"/>
                    </a:moveTo>
                    <a:lnTo>
                      <a:pt x="50" y="23"/>
                    </a:lnTo>
                    <a:lnTo>
                      <a:pt x="102" y="0"/>
                    </a:lnTo>
                  </a:path>
                </a:pathLst>
              </a:custGeom>
              <a:noFill/>
              <a:ln w="12700" cap="flat">
                <a:solidFill>
                  <a:srgbClr val="107C10"/>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grpSp>
        <p:sp>
          <p:nvSpPr>
            <p:cNvPr id="353" name="TextBox 352">
              <a:extLst>
                <a:ext uri="{FF2B5EF4-FFF2-40B4-BE49-F238E27FC236}">
                  <a16:creationId xmlns:a16="http://schemas.microsoft.com/office/drawing/2014/main" id="{FCBB0AE8-0E13-45D9-A99F-F35AAD62F848}"/>
                </a:ext>
              </a:extLst>
            </p:cNvPr>
            <p:cNvSpPr txBox="1"/>
            <p:nvPr/>
          </p:nvSpPr>
          <p:spPr>
            <a:xfrm>
              <a:off x="9646806" y="4798458"/>
              <a:ext cx="209994" cy="109902"/>
            </a:xfrm>
            <a:prstGeom prst="rect">
              <a:avLst/>
            </a:prstGeom>
            <a:noFill/>
          </p:spPr>
          <p:txBody>
            <a:bodyPr wrap="none" lIns="0" tIns="0" rIns="0" bIns="0" rtlCol="0">
              <a:spAutoFit/>
            </a:bodyPr>
            <a:lstStyle/>
            <a:p>
              <a:pPr algn="ctr" defTabSz="932563">
                <a:defRPr/>
              </a:pPr>
              <a:r>
                <a:rPr lang="en-US" sz="714">
                  <a:gradFill>
                    <a:gsLst>
                      <a:gs pos="69027">
                        <a:srgbClr val="107C10"/>
                      </a:gs>
                      <a:gs pos="52000">
                        <a:srgbClr val="107C10"/>
                      </a:gs>
                    </a:gsLst>
                    <a:lin ang="5400000" scaled="0"/>
                  </a:gradFill>
                  <a:latin typeface="Segoe UI"/>
                </a:rPr>
                <a:t>SQL1</a:t>
              </a:r>
            </a:p>
          </p:txBody>
        </p:sp>
        <p:sp>
          <p:nvSpPr>
            <p:cNvPr id="354" name="TextBox 353">
              <a:extLst>
                <a:ext uri="{FF2B5EF4-FFF2-40B4-BE49-F238E27FC236}">
                  <a16:creationId xmlns:a16="http://schemas.microsoft.com/office/drawing/2014/main" id="{A32D1D63-87E2-4C2C-8826-0A27289FE0B1}"/>
                </a:ext>
              </a:extLst>
            </p:cNvPr>
            <p:cNvSpPr txBox="1"/>
            <p:nvPr/>
          </p:nvSpPr>
          <p:spPr>
            <a:xfrm>
              <a:off x="9646806" y="5401272"/>
              <a:ext cx="209994" cy="109902"/>
            </a:xfrm>
            <a:prstGeom prst="rect">
              <a:avLst/>
            </a:prstGeom>
            <a:noFill/>
          </p:spPr>
          <p:txBody>
            <a:bodyPr wrap="none" lIns="0" tIns="0" rIns="0" bIns="0" rtlCol="0">
              <a:spAutoFit/>
            </a:bodyPr>
            <a:lstStyle/>
            <a:p>
              <a:pPr algn="ctr" defTabSz="932563">
                <a:defRPr/>
              </a:pPr>
              <a:r>
                <a:rPr lang="en-US" sz="714">
                  <a:gradFill>
                    <a:gsLst>
                      <a:gs pos="69027">
                        <a:srgbClr val="107C10"/>
                      </a:gs>
                      <a:gs pos="52000">
                        <a:srgbClr val="107C10"/>
                      </a:gs>
                    </a:gsLst>
                    <a:lin ang="5400000" scaled="0"/>
                  </a:gradFill>
                  <a:latin typeface="Segoe UI"/>
                </a:rPr>
                <a:t>SQL2</a:t>
              </a:r>
            </a:p>
          </p:txBody>
        </p:sp>
        <p:grpSp>
          <p:nvGrpSpPr>
            <p:cNvPr id="355" name="Group 354">
              <a:extLst>
                <a:ext uri="{FF2B5EF4-FFF2-40B4-BE49-F238E27FC236}">
                  <a16:creationId xmlns:a16="http://schemas.microsoft.com/office/drawing/2014/main" id="{F4779FF2-CCA6-4686-8E98-F9D195814E54}"/>
                </a:ext>
              </a:extLst>
            </p:cNvPr>
            <p:cNvGrpSpPr/>
            <p:nvPr/>
          </p:nvGrpSpPr>
          <p:grpSpPr>
            <a:xfrm>
              <a:off x="9916066" y="4186528"/>
              <a:ext cx="125904" cy="195664"/>
              <a:chOff x="666557" y="2477604"/>
              <a:chExt cx="317693" cy="493712"/>
            </a:xfrm>
          </p:grpSpPr>
          <p:grpSp>
            <p:nvGrpSpPr>
              <p:cNvPr id="356" name="Group 21">
                <a:extLst>
                  <a:ext uri="{FF2B5EF4-FFF2-40B4-BE49-F238E27FC236}">
                    <a16:creationId xmlns:a16="http://schemas.microsoft.com/office/drawing/2014/main" id="{58AB6461-6B12-4E79-B5EB-A3F5A1978B84}"/>
                  </a:ext>
                </a:extLst>
              </p:cNvPr>
              <p:cNvGrpSpPr>
                <a:grpSpLocks noChangeAspect="1"/>
              </p:cNvGrpSpPr>
              <p:nvPr/>
            </p:nvGrpSpPr>
            <p:grpSpPr bwMode="auto">
              <a:xfrm>
                <a:off x="666557" y="2477604"/>
                <a:ext cx="317693" cy="493712"/>
                <a:chOff x="458" y="1306"/>
                <a:chExt cx="222" cy="345"/>
              </a:xfrm>
            </p:grpSpPr>
            <p:sp>
              <p:nvSpPr>
                <p:cNvPr id="358" name="Rectangle 22">
                  <a:extLst>
                    <a:ext uri="{FF2B5EF4-FFF2-40B4-BE49-F238E27FC236}">
                      <a16:creationId xmlns:a16="http://schemas.microsoft.com/office/drawing/2014/main" id="{9C531F39-D134-452E-AA3E-8D95A805EE44}"/>
                    </a:ext>
                  </a:extLst>
                </p:cNvPr>
                <p:cNvSpPr>
                  <a:spLocks noChangeArrowheads="1"/>
                </p:cNvSpPr>
                <p:nvPr/>
              </p:nvSpPr>
              <p:spPr bwMode="auto">
                <a:xfrm>
                  <a:off x="458" y="1450"/>
                  <a:ext cx="222" cy="201"/>
                </a:xfrm>
                <a:prstGeom prst="rect">
                  <a:avLst/>
                </a:prstGeom>
                <a:noFill/>
                <a:ln w="12700" cap="flat">
                  <a:solidFill>
                    <a:srgbClr val="107C1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sz="1428">
                    <a:solidFill>
                      <a:srgbClr val="1A1A1A"/>
                    </a:solidFill>
                    <a:latin typeface="Segoe UI"/>
                  </a:endParaRPr>
                </a:p>
              </p:txBody>
            </p:sp>
            <p:sp>
              <p:nvSpPr>
                <p:cNvPr id="359" name="Freeform 23">
                  <a:extLst>
                    <a:ext uri="{FF2B5EF4-FFF2-40B4-BE49-F238E27FC236}">
                      <a16:creationId xmlns:a16="http://schemas.microsoft.com/office/drawing/2014/main" id="{429ECE43-8B26-4B2B-B2F5-17237DFD83FC}"/>
                    </a:ext>
                  </a:extLst>
                </p:cNvPr>
                <p:cNvSpPr>
                  <a:spLocks/>
                </p:cNvSpPr>
                <p:nvPr/>
              </p:nvSpPr>
              <p:spPr bwMode="auto">
                <a:xfrm>
                  <a:off x="488" y="1306"/>
                  <a:ext cx="162" cy="144"/>
                </a:xfrm>
                <a:custGeom>
                  <a:avLst/>
                  <a:gdLst>
                    <a:gd name="T0" fmla="*/ 0 w 77"/>
                    <a:gd name="T1" fmla="*/ 69 h 69"/>
                    <a:gd name="T2" fmla="*/ 0 w 77"/>
                    <a:gd name="T3" fmla="*/ 38 h 69"/>
                    <a:gd name="T4" fmla="*/ 38 w 77"/>
                    <a:gd name="T5" fmla="*/ 0 h 69"/>
                    <a:gd name="T6" fmla="*/ 38 w 77"/>
                    <a:gd name="T7" fmla="*/ 0 h 69"/>
                    <a:gd name="T8" fmla="*/ 77 w 77"/>
                    <a:gd name="T9" fmla="*/ 38 h 69"/>
                    <a:gd name="T10" fmla="*/ 77 w 77"/>
                    <a:gd name="T11" fmla="*/ 69 h 69"/>
                  </a:gdLst>
                  <a:ahLst/>
                  <a:cxnLst>
                    <a:cxn ang="0">
                      <a:pos x="T0" y="T1"/>
                    </a:cxn>
                    <a:cxn ang="0">
                      <a:pos x="T2" y="T3"/>
                    </a:cxn>
                    <a:cxn ang="0">
                      <a:pos x="T4" y="T5"/>
                    </a:cxn>
                    <a:cxn ang="0">
                      <a:pos x="T6" y="T7"/>
                    </a:cxn>
                    <a:cxn ang="0">
                      <a:pos x="T8" y="T9"/>
                    </a:cxn>
                    <a:cxn ang="0">
                      <a:pos x="T10" y="T11"/>
                    </a:cxn>
                  </a:cxnLst>
                  <a:rect l="0" t="0" r="r" b="b"/>
                  <a:pathLst>
                    <a:path w="77" h="69">
                      <a:moveTo>
                        <a:pt x="0" y="69"/>
                      </a:moveTo>
                      <a:cubicBezTo>
                        <a:pt x="0" y="38"/>
                        <a:pt x="0" y="38"/>
                        <a:pt x="0" y="38"/>
                      </a:cubicBezTo>
                      <a:cubicBezTo>
                        <a:pt x="0" y="17"/>
                        <a:pt x="17" y="0"/>
                        <a:pt x="38" y="0"/>
                      </a:cubicBezTo>
                      <a:cubicBezTo>
                        <a:pt x="38" y="0"/>
                        <a:pt x="38" y="0"/>
                        <a:pt x="38" y="0"/>
                      </a:cubicBezTo>
                      <a:cubicBezTo>
                        <a:pt x="59" y="0"/>
                        <a:pt x="77" y="17"/>
                        <a:pt x="77" y="38"/>
                      </a:cubicBezTo>
                      <a:cubicBezTo>
                        <a:pt x="77" y="69"/>
                        <a:pt x="77" y="69"/>
                        <a:pt x="77" y="69"/>
                      </a:cubicBezTo>
                    </a:path>
                  </a:pathLst>
                </a:custGeom>
                <a:noFill/>
                <a:ln w="12700" cap="flat">
                  <a:solidFill>
                    <a:srgbClr val="107C1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sz="1428">
                    <a:solidFill>
                      <a:srgbClr val="1A1A1A"/>
                    </a:solidFill>
                    <a:latin typeface="Segoe UI"/>
                  </a:endParaRPr>
                </a:p>
              </p:txBody>
            </p:sp>
          </p:grpSp>
          <p:sp>
            <p:nvSpPr>
              <p:cNvPr id="357" name="TextBox 356">
                <a:extLst>
                  <a:ext uri="{FF2B5EF4-FFF2-40B4-BE49-F238E27FC236}">
                    <a16:creationId xmlns:a16="http://schemas.microsoft.com/office/drawing/2014/main" id="{5B502429-0D45-4DD8-BFB6-977E24DA17FA}"/>
                  </a:ext>
                </a:extLst>
              </p:cNvPr>
              <p:cNvSpPr txBox="1"/>
              <p:nvPr/>
            </p:nvSpPr>
            <p:spPr>
              <a:xfrm>
                <a:off x="691924" y="2760071"/>
                <a:ext cx="266962" cy="158395"/>
              </a:xfrm>
              <a:prstGeom prst="rect">
                <a:avLst/>
              </a:prstGeom>
              <a:noFill/>
            </p:spPr>
            <p:txBody>
              <a:bodyPr wrap="none" lIns="0" tIns="0" rIns="0" bIns="0" rtlCol="0">
                <a:spAutoFit/>
              </a:bodyPr>
              <a:lstStyle/>
              <a:p>
                <a:pPr algn="ctr" defTabSz="932563">
                  <a:defRPr/>
                </a:pPr>
                <a:r>
                  <a:rPr lang="en-US" sz="408">
                    <a:gradFill>
                      <a:gsLst>
                        <a:gs pos="78761">
                          <a:srgbClr val="107C10"/>
                        </a:gs>
                        <a:gs pos="56637">
                          <a:srgbClr val="107C10"/>
                        </a:gs>
                      </a:gsLst>
                      <a:lin ang="5400000" scaled="0"/>
                    </a:gradFill>
                    <a:latin typeface="Segoe UI Semibold"/>
                  </a:rPr>
                  <a:t>NSG</a:t>
                </a:r>
              </a:p>
            </p:txBody>
          </p:sp>
        </p:grpSp>
        <p:cxnSp>
          <p:nvCxnSpPr>
            <p:cNvPr id="360" name="Straight Connector 359">
              <a:extLst>
                <a:ext uri="{FF2B5EF4-FFF2-40B4-BE49-F238E27FC236}">
                  <a16:creationId xmlns:a16="http://schemas.microsoft.com/office/drawing/2014/main" id="{AF5513BF-A414-40B7-A927-C53C55402733}"/>
                </a:ext>
              </a:extLst>
            </p:cNvPr>
            <p:cNvCxnSpPr>
              <a:cxnSpLocks/>
            </p:cNvCxnSpPr>
            <p:nvPr/>
          </p:nvCxnSpPr>
          <p:spPr>
            <a:xfrm>
              <a:off x="9979018" y="4590281"/>
              <a:ext cx="803282" cy="0"/>
            </a:xfrm>
            <a:prstGeom prst="line">
              <a:avLst/>
            </a:prstGeom>
            <a:ln w="38100">
              <a:solidFill>
                <a:srgbClr val="107C10"/>
              </a:solidFill>
              <a:headEnd type="arrow" w="lg" len="med"/>
              <a:tailEnd type="arrow" w="lg" len="med"/>
            </a:ln>
          </p:spPr>
          <p:style>
            <a:lnRef idx="1">
              <a:schemeClr val="accent1"/>
            </a:lnRef>
            <a:fillRef idx="0">
              <a:schemeClr val="accent1"/>
            </a:fillRef>
            <a:effectRef idx="0">
              <a:schemeClr val="accent1"/>
            </a:effectRef>
            <a:fontRef idx="minor">
              <a:schemeClr val="tx1"/>
            </a:fontRef>
          </p:style>
        </p:cxnSp>
        <p:cxnSp>
          <p:nvCxnSpPr>
            <p:cNvPr id="361" name="Straight Connector 360">
              <a:extLst>
                <a:ext uri="{FF2B5EF4-FFF2-40B4-BE49-F238E27FC236}">
                  <a16:creationId xmlns:a16="http://schemas.microsoft.com/office/drawing/2014/main" id="{3BD72080-2FC3-45C1-922C-07E750BBD212}"/>
                </a:ext>
              </a:extLst>
            </p:cNvPr>
            <p:cNvCxnSpPr>
              <a:cxnSpLocks/>
            </p:cNvCxnSpPr>
            <p:nvPr/>
          </p:nvCxnSpPr>
          <p:spPr>
            <a:xfrm>
              <a:off x="9979018" y="5289068"/>
              <a:ext cx="803282" cy="0"/>
            </a:xfrm>
            <a:prstGeom prst="line">
              <a:avLst/>
            </a:prstGeom>
            <a:ln w="38100">
              <a:solidFill>
                <a:srgbClr val="107C10"/>
              </a:solidFill>
              <a:headEnd type="arrow" w="lg" len="med"/>
              <a:tailEnd type="arrow" w="lg" len="med"/>
            </a:ln>
          </p:spPr>
          <p:style>
            <a:lnRef idx="1">
              <a:schemeClr val="accent1"/>
            </a:lnRef>
            <a:fillRef idx="0">
              <a:schemeClr val="accent1"/>
            </a:fillRef>
            <a:effectRef idx="0">
              <a:schemeClr val="accent1"/>
            </a:effectRef>
            <a:fontRef idx="minor">
              <a:schemeClr val="tx1"/>
            </a:fontRef>
          </p:style>
        </p:cxnSp>
        <p:sp>
          <p:nvSpPr>
            <p:cNvPr id="363" name="TextBox 362">
              <a:extLst>
                <a:ext uri="{FF2B5EF4-FFF2-40B4-BE49-F238E27FC236}">
                  <a16:creationId xmlns:a16="http://schemas.microsoft.com/office/drawing/2014/main" id="{F62875A9-C1C5-4ED3-B9F3-E1A2FE707A65}"/>
                </a:ext>
              </a:extLst>
            </p:cNvPr>
            <p:cNvSpPr txBox="1"/>
            <p:nvPr/>
          </p:nvSpPr>
          <p:spPr>
            <a:xfrm>
              <a:off x="10120222" y="4680069"/>
              <a:ext cx="363882" cy="329706"/>
            </a:xfrm>
            <a:prstGeom prst="rect">
              <a:avLst/>
            </a:prstGeom>
            <a:noFill/>
          </p:spPr>
          <p:txBody>
            <a:bodyPr wrap="none" lIns="0" tIns="0" rIns="0" bIns="0" rtlCol="0">
              <a:spAutoFit/>
            </a:bodyPr>
            <a:lstStyle/>
            <a:p>
              <a:pPr algn="ctr" defTabSz="932563">
                <a:defRPr/>
              </a:pPr>
              <a:r>
                <a:rPr lang="en-US" sz="714" err="1">
                  <a:gradFill>
                    <a:gsLst>
                      <a:gs pos="69027">
                        <a:srgbClr val="107C10"/>
                      </a:gs>
                      <a:gs pos="52000">
                        <a:srgbClr val="107C10"/>
                      </a:gs>
                    </a:gsLst>
                    <a:lin ang="5400000" scaled="0"/>
                  </a:gradFill>
                  <a:latin typeface="Segoe UI"/>
                </a:rPr>
                <a:t>Vnet</a:t>
              </a:r>
              <a:br>
                <a:rPr lang="en-US" sz="714">
                  <a:gradFill>
                    <a:gsLst>
                      <a:gs pos="69027">
                        <a:srgbClr val="107C10"/>
                      </a:gs>
                      <a:gs pos="52000">
                        <a:srgbClr val="107C10"/>
                      </a:gs>
                    </a:gsLst>
                    <a:lin ang="5400000" scaled="0"/>
                  </a:gradFill>
                  <a:latin typeface="Segoe UI"/>
                </a:rPr>
              </a:br>
              <a:r>
                <a:rPr lang="en-US" sz="714">
                  <a:gradFill>
                    <a:gsLst>
                      <a:gs pos="69027">
                        <a:srgbClr val="107C10"/>
                      </a:gs>
                      <a:gs pos="52000">
                        <a:srgbClr val="107C10"/>
                      </a:gs>
                    </a:gsLst>
                    <a:lin ang="5400000" scaled="0"/>
                  </a:gradFill>
                  <a:latin typeface="Segoe UI"/>
                </a:rPr>
                <a:t>Service</a:t>
              </a:r>
              <a:br>
                <a:rPr lang="en-US" sz="714">
                  <a:gradFill>
                    <a:gsLst>
                      <a:gs pos="69027">
                        <a:srgbClr val="107C10"/>
                      </a:gs>
                      <a:gs pos="52000">
                        <a:srgbClr val="107C10"/>
                      </a:gs>
                    </a:gsLst>
                    <a:lin ang="5400000" scaled="0"/>
                  </a:gradFill>
                  <a:latin typeface="Segoe UI"/>
                </a:rPr>
              </a:br>
              <a:r>
                <a:rPr lang="en-US" sz="714">
                  <a:gradFill>
                    <a:gsLst>
                      <a:gs pos="69027">
                        <a:srgbClr val="107C10"/>
                      </a:gs>
                      <a:gs pos="52000">
                        <a:srgbClr val="107C10"/>
                      </a:gs>
                    </a:gsLst>
                    <a:lin ang="5400000" scaled="0"/>
                  </a:gradFill>
                  <a:latin typeface="Segoe UI"/>
                </a:rPr>
                <a:t>Endpoint</a:t>
              </a:r>
            </a:p>
          </p:txBody>
        </p:sp>
        <p:sp>
          <p:nvSpPr>
            <p:cNvPr id="364" name="TextBox 363">
              <a:extLst>
                <a:ext uri="{FF2B5EF4-FFF2-40B4-BE49-F238E27FC236}">
                  <a16:creationId xmlns:a16="http://schemas.microsoft.com/office/drawing/2014/main" id="{E0AF2DB3-8926-4DE9-BD10-6B349B496108}"/>
                </a:ext>
              </a:extLst>
            </p:cNvPr>
            <p:cNvSpPr txBox="1"/>
            <p:nvPr/>
          </p:nvSpPr>
          <p:spPr>
            <a:xfrm>
              <a:off x="10129989" y="5355274"/>
              <a:ext cx="363882" cy="329706"/>
            </a:xfrm>
            <a:prstGeom prst="rect">
              <a:avLst/>
            </a:prstGeom>
            <a:noFill/>
          </p:spPr>
          <p:txBody>
            <a:bodyPr wrap="none" lIns="0" tIns="0" rIns="0" bIns="0" rtlCol="0">
              <a:spAutoFit/>
            </a:bodyPr>
            <a:lstStyle/>
            <a:p>
              <a:pPr algn="ctr" defTabSz="932563">
                <a:defRPr/>
              </a:pPr>
              <a:r>
                <a:rPr lang="en-US" sz="714" err="1">
                  <a:gradFill>
                    <a:gsLst>
                      <a:gs pos="69027">
                        <a:srgbClr val="107C10"/>
                      </a:gs>
                      <a:gs pos="52000">
                        <a:srgbClr val="107C10"/>
                      </a:gs>
                    </a:gsLst>
                    <a:lin ang="5400000" scaled="0"/>
                  </a:gradFill>
                  <a:latin typeface="Segoe UI"/>
                </a:rPr>
                <a:t>Vnet</a:t>
              </a:r>
              <a:br>
                <a:rPr lang="en-US" sz="714">
                  <a:gradFill>
                    <a:gsLst>
                      <a:gs pos="69027">
                        <a:srgbClr val="107C10"/>
                      </a:gs>
                      <a:gs pos="52000">
                        <a:srgbClr val="107C10"/>
                      </a:gs>
                    </a:gsLst>
                    <a:lin ang="5400000" scaled="0"/>
                  </a:gradFill>
                  <a:latin typeface="Segoe UI"/>
                </a:rPr>
              </a:br>
              <a:r>
                <a:rPr lang="en-US" sz="714">
                  <a:gradFill>
                    <a:gsLst>
                      <a:gs pos="69027">
                        <a:srgbClr val="107C10"/>
                      </a:gs>
                      <a:gs pos="52000">
                        <a:srgbClr val="107C10"/>
                      </a:gs>
                    </a:gsLst>
                    <a:lin ang="5400000" scaled="0"/>
                  </a:gradFill>
                  <a:latin typeface="Segoe UI"/>
                </a:rPr>
                <a:t>Service</a:t>
              </a:r>
              <a:br>
                <a:rPr lang="en-US" sz="714">
                  <a:gradFill>
                    <a:gsLst>
                      <a:gs pos="69027">
                        <a:srgbClr val="107C10"/>
                      </a:gs>
                      <a:gs pos="52000">
                        <a:srgbClr val="107C10"/>
                      </a:gs>
                    </a:gsLst>
                    <a:lin ang="5400000" scaled="0"/>
                  </a:gradFill>
                  <a:latin typeface="Segoe UI"/>
                </a:rPr>
              </a:br>
              <a:r>
                <a:rPr lang="en-US" sz="714">
                  <a:gradFill>
                    <a:gsLst>
                      <a:gs pos="69027">
                        <a:srgbClr val="107C10"/>
                      </a:gs>
                      <a:gs pos="52000">
                        <a:srgbClr val="107C10"/>
                      </a:gs>
                    </a:gsLst>
                    <a:lin ang="5400000" scaled="0"/>
                  </a:gradFill>
                  <a:latin typeface="Segoe UI"/>
                </a:rPr>
                <a:t>Endpoint</a:t>
              </a:r>
            </a:p>
          </p:txBody>
        </p:sp>
        <p:pic>
          <p:nvPicPr>
            <p:cNvPr id="365" name="Picture 364" descr="A screenshot of a cell phone&#10;&#10;Description generated with high confidence">
              <a:extLst>
                <a:ext uri="{FF2B5EF4-FFF2-40B4-BE49-F238E27FC236}">
                  <a16:creationId xmlns:a16="http://schemas.microsoft.com/office/drawing/2014/main" id="{8F3DA4E2-1226-4FB3-BD2D-13460E2B80B5}"/>
                </a:ext>
              </a:extLst>
            </p:cNvPr>
            <p:cNvPicPr>
              <a:picLocks noChangeAspect="1"/>
            </p:cNvPicPr>
            <p:nvPr/>
          </p:nvPicPr>
          <p:blipFill rotWithShape="1">
            <a:blip r:embed="rId9">
              <a:clrChange>
                <a:clrFrom>
                  <a:srgbClr val="F5F1F0"/>
                </a:clrFrom>
                <a:clrTo>
                  <a:srgbClr val="F5F1F0">
                    <a:alpha val="0"/>
                  </a:srgbClr>
                </a:clrTo>
              </a:clrChange>
            </a:blip>
            <a:srcRect l="90507" t="55053" r="6328" b="36876"/>
            <a:stretch/>
          </p:blipFill>
          <p:spPr>
            <a:xfrm>
              <a:off x="10802142" y="4412456"/>
              <a:ext cx="349252" cy="390526"/>
            </a:xfrm>
            <a:prstGeom prst="rect">
              <a:avLst/>
            </a:prstGeom>
          </p:spPr>
        </p:pic>
        <p:pic>
          <p:nvPicPr>
            <p:cNvPr id="366" name="Picture 365" descr="A screenshot of a cell phone&#10;&#10;Description generated with high confidence">
              <a:extLst>
                <a:ext uri="{FF2B5EF4-FFF2-40B4-BE49-F238E27FC236}">
                  <a16:creationId xmlns:a16="http://schemas.microsoft.com/office/drawing/2014/main" id="{BF5EC4FE-18FE-4DC0-B317-2DC2887526F0}"/>
                </a:ext>
              </a:extLst>
            </p:cNvPr>
            <p:cNvPicPr>
              <a:picLocks noChangeAspect="1"/>
            </p:cNvPicPr>
            <p:nvPr/>
          </p:nvPicPr>
          <p:blipFill rotWithShape="1">
            <a:blip r:embed="rId9">
              <a:clrChange>
                <a:clrFrom>
                  <a:srgbClr val="F5F1F0"/>
                </a:clrFrom>
                <a:clrTo>
                  <a:srgbClr val="F5F1F0">
                    <a:alpha val="0"/>
                  </a:srgbClr>
                </a:clrTo>
              </a:clrChange>
            </a:blip>
            <a:srcRect l="90586" t="69128" r="6328" b="22801"/>
            <a:stretch/>
          </p:blipFill>
          <p:spPr>
            <a:xfrm>
              <a:off x="10810874" y="5069200"/>
              <a:ext cx="340519" cy="390526"/>
            </a:xfrm>
            <a:prstGeom prst="rect">
              <a:avLst/>
            </a:prstGeom>
          </p:spPr>
        </p:pic>
        <p:sp>
          <p:nvSpPr>
            <p:cNvPr id="367" name="TextBox 366">
              <a:extLst>
                <a:ext uri="{FF2B5EF4-FFF2-40B4-BE49-F238E27FC236}">
                  <a16:creationId xmlns:a16="http://schemas.microsoft.com/office/drawing/2014/main" id="{682AAFF3-64D0-4AE8-99DA-4CBBC29BFE7F}"/>
                </a:ext>
              </a:extLst>
            </p:cNvPr>
            <p:cNvSpPr txBox="1"/>
            <p:nvPr/>
          </p:nvSpPr>
          <p:spPr>
            <a:xfrm>
              <a:off x="10823788" y="5462995"/>
              <a:ext cx="294953" cy="219804"/>
            </a:xfrm>
            <a:prstGeom prst="rect">
              <a:avLst/>
            </a:prstGeom>
            <a:noFill/>
          </p:spPr>
          <p:txBody>
            <a:bodyPr wrap="none" lIns="0" tIns="0" rIns="0" bIns="0" rtlCol="0">
              <a:spAutoFit/>
            </a:bodyPr>
            <a:lstStyle/>
            <a:p>
              <a:pPr algn="ctr" defTabSz="932563">
                <a:defRPr/>
              </a:pPr>
              <a:r>
                <a:rPr lang="en-US" sz="714">
                  <a:gradFill>
                    <a:gsLst>
                      <a:gs pos="69027">
                        <a:srgbClr val="107C10"/>
                      </a:gs>
                      <a:gs pos="52000">
                        <a:srgbClr val="107C10"/>
                      </a:gs>
                    </a:gsLst>
                    <a:lin ang="5400000" scaled="0"/>
                  </a:gradFill>
                  <a:latin typeface="Segoe UI"/>
                </a:rPr>
                <a:t>Cloud</a:t>
              </a:r>
              <a:br>
                <a:rPr lang="en-US" sz="714">
                  <a:gradFill>
                    <a:gsLst>
                      <a:gs pos="69027">
                        <a:srgbClr val="107C10"/>
                      </a:gs>
                      <a:gs pos="52000">
                        <a:srgbClr val="107C10"/>
                      </a:gs>
                    </a:gsLst>
                    <a:lin ang="5400000" scaled="0"/>
                  </a:gradFill>
                  <a:latin typeface="Segoe UI"/>
                </a:rPr>
              </a:br>
              <a:r>
                <a:rPr lang="en-US" sz="714">
                  <a:gradFill>
                    <a:gsLst>
                      <a:gs pos="69027">
                        <a:srgbClr val="107C10"/>
                      </a:gs>
                      <a:gs pos="52000">
                        <a:srgbClr val="107C10"/>
                      </a:gs>
                    </a:gsLst>
                    <a:lin ang="5400000" scaled="0"/>
                  </a:gradFill>
                  <a:latin typeface="Segoe UI"/>
                </a:rPr>
                <a:t>witness</a:t>
              </a:r>
            </a:p>
          </p:txBody>
        </p:sp>
        <p:sp>
          <p:nvSpPr>
            <p:cNvPr id="368" name="TextBox 367">
              <a:extLst>
                <a:ext uri="{FF2B5EF4-FFF2-40B4-BE49-F238E27FC236}">
                  <a16:creationId xmlns:a16="http://schemas.microsoft.com/office/drawing/2014/main" id="{D735A0A9-115A-4509-99BA-84AEEF430FC9}"/>
                </a:ext>
              </a:extLst>
            </p:cNvPr>
            <p:cNvSpPr txBox="1"/>
            <p:nvPr/>
          </p:nvSpPr>
          <p:spPr>
            <a:xfrm>
              <a:off x="10769286" y="4816332"/>
              <a:ext cx="403958" cy="219804"/>
            </a:xfrm>
            <a:prstGeom prst="rect">
              <a:avLst/>
            </a:prstGeom>
            <a:noFill/>
          </p:spPr>
          <p:txBody>
            <a:bodyPr wrap="none" lIns="0" tIns="0" rIns="0" bIns="0" rtlCol="0">
              <a:spAutoFit/>
            </a:bodyPr>
            <a:lstStyle/>
            <a:p>
              <a:pPr algn="ctr" defTabSz="932563">
                <a:defRPr/>
              </a:pPr>
              <a:r>
                <a:rPr lang="en-US" sz="714">
                  <a:gradFill>
                    <a:gsLst>
                      <a:gs pos="69027">
                        <a:srgbClr val="107C10"/>
                      </a:gs>
                      <a:gs pos="52000">
                        <a:srgbClr val="107C10"/>
                      </a:gs>
                    </a:gsLst>
                    <a:lin ang="5400000" scaled="0"/>
                  </a:gradFill>
                  <a:latin typeface="Segoe UI"/>
                </a:rPr>
                <a:t>Azure Key</a:t>
              </a:r>
              <a:br>
                <a:rPr lang="en-US" sz="714">
                  <a:gradFill>
                    <a:gsLst>
                      <a:gs pos="69027">
                        <a:srgbClr val="107C10"/>
                      </a:gs>
                      <a:gs pos="52000">
                        <a:srgbClr val="107C10"/>
                      </a:gs>
                    </a:gsLst>
                    <a:lin ang="5400000" scaled="0"/>
                  </a:gradFill>
                  <a:latin typeface="Segoe UI"/>
                </a:rPr>
              </a:br>
              <a:r>
                <a:rPr lang="en-US" sz="714">
                  <a:gradFill>
                    <a:gsLst>
                      <a:gs pos="69027">
                        <a:srgbClr val="107C10"/>
                      </a:gs>
                      <a:gs pos="52000">
                        <a:srgbClr val="107C10"/>
                      </a:gs>
                    </a:gsLst>
                    <a:lin ang="5400000" scaled="0"/>
                  </a:gradFill>
                  <a:latin typeface="Segoe UI"/>
                </a:rPr>
                <a:t>Vault</a:t>
              </a:r>
            </a:p>
          </p:txBody>
        </p:sp>
        <p:pic>
          <p:nvPicPr>
            <p:cNvPr id="369" name="Graphic 368">
              <a:extLst>
                <a:ext uri="{FF2B5EF4-FFF2-40B4-BE49-F238E27FC236}">
                  <a16:creationId xmlns:a16="http://schemas.microsoft.com/office/drawing/2014/main" id="{304BF7CA-8F02-482F-8884-0C322DA4AD7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1394561" y="3201843"/>
              <a:ext cx="298466" cy="366300"/>
            </a:xfrm>
            <a:prstGeom prst="rect">
              <a:avLst/>
            </a:prstGeom>
          </p:spPr>
        </p:pic>
        <p:sp>
          <p:nvSpPr>
            <p:cNvPr id="370" name="TextBox 369">
              <a:extLst>
                <a:ext uri="{FF2B5EF4-FFF2-40B4-BE49-F238E27FC236}">
                  <a16:creationId xmlns:a16="http://schemas.microsoft.com/office/drawing/2014/main" id="{39130BDF-1E95-41A8-9E68-FFE84179424D}"/>
                </a:ext>
              </a:extLst>
            </p:cNvPr>
            <p:cNvSpPr txBox="1"/>
            <p:nvPr/>
          </p:nvSpPr>
          <p:spPr>
            <a:xfrm>
              <a:off x="11385096" y="3638650"/>
              <a:ext cx="317396" cy="109902"/>
            </a:xfrm>
            <a:prstGeom prst="rect">
              <a:avLst/>
            </a:prstGeom>
            <a:noFill/>
          </p:spPr>
          <p:txBody>
            <a:bodyPr wrap="none" lIns="0" tIns="0" rIns="0" bIns="0" rtlCol="0">
              <a:spAutoFit/>
            </a:bodyPr>
            <a:lstStyle>
              <a:defPPr>
                <a:defRPr lang="en-US"/>
              </a:defPPr>
              <a:lvl1pPr algn="ctr">
                <a:defRPr sz="700">
                  <a:gradFill>
                    <a:gsLst>
                      <a:gs pos="2917">
                        <a:schemeClr val="tx1"/>
                      </a:gs>
                      <a:gs pos="30000">
                        <a:schemeClr val="tx1"/>
                      </a:gs>
                    </a:gsLst>
                    <a:lin ang="5400000" scaled="0"/>
                  </a:gradFill>
                </a:defRPr>
              </a:lvl1pPr>
            </a:lstStyle>
            <a:p>
              <a:pPr defTabSz="932563">
                <a:defRPr/>
              </a:pPr>
              <a:r>
                <a:rPr lang="en-US" sz="714">
                  <a:gradFill>
                    <a:gsLst>
                      <a:gs pos="2917">
                        <a:srgbClr val="1A1A1A"/>
                      </a:gs>
                      <a:gs pos="30000">
                        <a:srgbClr val="1A1A1A"/>
                      </a:gs>
                    </a:gsLst>
                    <a:lin ang="5400000" scaled="0"/>
                  </a:gradFill>
                  <a:latin typeface="Segoe UI"/>
                </a:rPr>
                <a:t>DevOps</a:t>
              </a:r>
            </a:p>
          </p:txBody>
        </p:sp>
        <p:pic>
          <p:nvPicPr>
            <p:cNvPr id="371" name="Graphic 370">
              <a:extLst>
                <a:ext uri="{FF2B5EF4-FFF2-40B4-BE49-F238E27FC236}">
                  <a16:creationId xmlns:a16="http://schemas.microsoft.com/office/drawing/2014/main" id="{4E0B534C-7174-4F3C-B457-674FDE81767F}"/>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1394561" y="5824666"/>
              <a:ext cx="298466" cy="366300"/>
            </a:xfrm>
            <a:prstGeom prst="rect">
              <a:avLst/>
            </a:prstGeom>
          </p:spPr>
        </p:pic>
        <p:sp>
          <p:nvSpPr>
            <p:cNvPr id="372" name="TextBox 371">
              <a:extLst>
                <a:ext uri="{FF2B5EF4-FFF2-40B4-BE49-F238E27FC236}">
                  <a16:creationId xmlns:a16="http://schemas.microsoft.com/office/drawing/2014/main" id="{96027C14-2648-40A7-89EC-D9B01B8DAB7F}"/>
                </a:ext>
              </a:extLst>
            </p:cNvPr>
            <p:cNvSpPr txBox="1"/>
            <p:nvPr/>
          </p:nvSpPr>
          <p:spPr>
            <a:xfrm>
              <a:off x="11385096" y="6261473"/>
              <a:ext cx="317396" cy="109902"/>
            </a:xfrm>
            <a:prstGeom prst="rect">
              <a:avLst/>
            </a:prstGeom>
            <a:noFill/>
          </p:spPr>
          <p:txBody>
            <a:bodyPr wrap="none" lIns="0" tIns="0" rIns="0" bIns="0" rtlCol="0">
              <a:spAutoFit/>
            </a:bodyPr>
            <a:lstStyle>
              <a:defPPr>
                <a:defRPr lang="en-US"/>
              </a:defPPr>
              <a:lvl1pPr algn="ctr">
                <a:defRPr sz="700">
                  <a:gradFill>
                    <a:gsLst>
                      <a:gs pos="2917">
                        <a:schemeClr val="tx1"/>
                      </a:gs>
                      <a:gs pos="30000">
                        <a:schemeClr val="tx1"/>
                      </a:gs>
                    </a:gsLst>
                    <a:lin ang="5400000" scaled="0"/>
                  </a:gradFill>
                </a:defRPr>
              </a:lvl1pPr>
            </a:lstStyle>
            <a:p>
              <a:pPr defTabSz="932563">
                <a:defRPr/>
              </a:pPr>
              <a:r>
                <a:rPr lang="en-US" sz="714">
                  <a:gradFill>
                    <a:gsLst>
                      <a:gs pos="2917">
                        <a:srgbClr val="1A1A1A"/>
                      </a:gs>
                      <a:gs pos="30000">
                        <a:srgbClr val="1A1A1A"/>
                      </a:gs>
                    </a:gsLst>
                    <a:lin ang="5400000" scaled="0"/>
                  </a:gradFill>
                  <a:latin typeface="Segoe UI"/>
                </a:rPr>
                <a:t>DevOps</a:t>
              </a:r>
            </a:p>
          </p:txBody>
        </p:sp>
        <p:sp>
          <p:nvSpPr>
            <p:cNvPr id="373" name="TextBox 372">
              <a:extLst>
                <a:ext uri="{FF2B5EF4-FFF2-40B4-BE49-F238E27FC236}">
                  <a16:creationId xmlns:a16="http://schemas.microsoft.com/office/drawing/2014/main" id="{FB79CCD2-7D1B-41D8-BFFD-04139F1D720E}"/>
                </a:ext>
              </a:extLst>
            </p:cNvPr>
            <p:cNvSpPr txBox="1"/>
            <p:nvPr/>
          </p:nvSpPr>
          <p:spPr>
            <a:xfrm>
              <a:off x="589056" y="4287320"/>
              <a:ext cx="3035732" cy="1800686"/>
            </a:xfrm>
            <a:prstGeom prst="rect">
              <a:avLst/>
            </a:prstGeom>
            <a:noFill/>
          </p:spPr>
          <p:txBody>
            <a:bodyPr wrap="square" lIns="0" tIns="0" rIns="0" bIns="0" rtlCol="0">
              <a:spAutoFit/>
            </a:bodyPr>
            <a:lstStyle/>
            <a:p>
              <a:pPr defTabSz="932563">
                <a:spcAft>
                  <a:spcPts val="612"/>
                </a:spcAft>
                <a:defRPr/>
              </a:pPr>
              <a:r>
                <a:rPr lang="en-US" sz="1632">
                  <a:gradFill>
                    <a:gsLst>
                      <a:gs pos="2917">
                        <a:srgbClr val="1A1A1A"/>
                      </a:gs>
                      <a:gs pos="30000">
                        <a:srgbClr val="1A1A1A"/>
                      </a:gs>
                    </a:gsLst>
                    <a:lin ang="5400000" scaled="0"/>
                  </a:gradFill>
                  <a:latin typeface="Segoe UI Semibold"/>
                </a:rPr>
                <a:t>Cloud native Security Services</a:t>
              </a:r>
              <a:br>
                <a:rPr lang="en-US" sz="1224">
                  <a:gradFill>
                    <a:gsLst>
                      <a:gs pos="2917">
                        <a:srgbClr val="1A1A1A"/>
                      </a:gs>
                      <a:gs pos="30000">
                        <a:srgbClr val="1A1A1A"/>
                      </a:gs>
                    </a:gsLst>
                    <a:lin ang="5400000" scaled="0"/>
                  </a:gradFill>
                  <a:latin typeface="Segoe UI Semibold"/>
                </a:rPr>
              </a:br>
              <a:br>
                <a:rPr lang="en-US" sz="1224">
                  <a:gradFill>
                    <a:gsLst>
                      <a:gs pos="2917">
                        <a:srgbClr val="1A1A1A"/>
                      </a:gs>
                      <a:gs pos="30000">
                        <a:srgbClr val="1A1A1A"/>
                      </a:gs>
                    </a:gsLst>
                    <a:lin ang="5400000" scaled="0"/>
                  </a:gradFill>
                  <a:latin typeface="Segoe UI Semibold"/>
                </a:rPr>
              </a:br>
              <a:r>
                <a:rPr lang="en-US" sz="1224">
                  <a:gradFill>
                    <a:gsLst>
                      <a:gs pos="2917">
                        <a:srgbClr val="1A1A1A"/>
                      </a:gs>
                      <a:gs pos="30000">
                        <a:srgbClr val="1A1A1A"/>
                      </a:gs>
                    </a:gsLst>
                    <a:lin ang="5400000" scaled="0"/>
                  </a:gradFill>
                  <a:latin typeface="Segoe UI Semibold"/>
                </a:rPr>
                <a:t>DDoS Protection </a:t>
              </a:r>
              <a:r>
                <a:rPr lang="en-US" sz="1224">
                  <a:gradFill>
                    <a:gsLst>
                      <a:gs pos="2917">
                        <a:srgbClr val="1A1A1A"/>
                      </a:gs>
                      <a:gs pos="30000">
                        <a:srgbClr val="1A1A1A"/>
                      </a:gs>
                    </a:gsLst>
                    <a:lin ang="5400000" scaled="0"/>
                  </a:gradFill>
                  <a:latin typeface="Segoe UI"/>
                </a:rPr>
                <a:t>for Public IPs</a:t>
              </a:r>
            </a:p>
            <a:p>
              <a:pPr defTabSz="932563">
                <a:spcAft>
                  <a:spcPts val="612"/>
                </a:spcAft>
                <a:defRPr/>
              </a:pPr>
              <a:r>
                <a:rPr lang="en-US" sz="1224">
                  <a:gradFill>
                    <a:gsLst>
                      <a:gs pos="2917">
                        <a:srgbClr val="1A1A1A"/>
                      </a:gs>
                      <a:gs pos="30000">
                        <a:srgbClr val="1A1A1A"/>
                      </a:gs>
                    </a:gsLst>
                    <a:lin ang="5400000" scaled="0"/>
                  </a:gradFill>
                  <a:latin typeface="Segoe UI Semibold"/>
                </a:rPr>
                <a:t>App GW WAF—</a:t>
              </a:r>
              <a:r>
                <a:rPr lang="en-US" sz="1224">
                  <a:gradFill>
                    <a:gsLst>
                      <a:gs pos="2917">
                        <a:srgbClr val="1A1A1A"/>
                      </a:gs>
                      <a:gs pos="30000">
                        <a:srgbClr val="1A1A1A"/>
                      </a:gs>
                    </a:gsLst>
                    <a:lin ang="5400000" scaled="0"/>
                  </a:gradFill>
                  <a:latin typeface="Segoe UI"/>
                </a:rPr>
                <a:t>Web Application Protection</a:t>
              </a:r>
              <a:br>
                <a:rPr lang="en-US" sz="1224">
                  <a:gradFill>
                    <a:gsLst>
                      <a:gs pos="2917">
                        <a:srgbClr val="1A1A1A"/>
                      </a:gs>
                      <a:gs pos="30000">
                        <a:srgbClr val="1A1A1A"/>
                      </a:gs>
                    </a:gsLst>
                    <a:lin ang="5400000" scaled="0"/>
                  </a:gradFill>
                  <a:latin typeface="Segoe UI Semibold"/>
                </a:rPr>
              </a:br>
              <a:r>
                <a:rPr lang="en-US" sz="1224">
                  <a:gradFill>
                    <a:gsLst>
                      <a:gs pos="2917">
                        <a:srgbClr val="1A1A1A"/>
                      </a:gs>
                      <a:gs pos="30000">
                        <a:srgbClr val="1A1A1A"/>
                      </a:gs>
                    </a:gsLst>
                    <a:lin ang="5400000" scaled="0"/>
                  </a:gradFill>
                  <a:latin typeface="Segoe UI Semibold"/>
                </a:rPr>
                <a:t>Azure Firewall—</a:t>
              </a:r>
              <a:r>
                <a:rPr lang="en-US" sz="1224">
                  <a:gradFill>
                    <a:gsLst>
                      <a:gs pos="2917">
                        <a:srgbClr val="1A1A1A"/>
                      </a:gs>
                      <a:gs pos="30000">
                        <a:srgbClr val="1A1A1A"/>
                      </a:gs>
                    </a:gsLst>
                    <a:lin ang="5400000" scaled="0"/>
                  </a:gradFill>
                  <a:latin typeface="Segoe UI"/>
                </a:rPr>
                <a:t>Full egress and ingress (non-http/s) controls</a:t>
              </a:r>
            </a:p>
            <a:p>
              <a:pPr defTabSz="932563">
                <a:spcAft>
                  <a:spcPts val="612"/>
                </a:spcAft>
                <a:defRPr/>
              </a:pPr>
              <a:r>
                <a:rPr lang="en-US" sz="1224">
                  <a:gradFill>
                    <a:gsLst>
                      <a:gs pos="2917">
                        <a:srgbClr val="1A1A1A"/>
                      </a:gs>
                      <a:gs pos="30000">
                        <a:srgbClr val="1A1A1A"/>
                      </a:gs>
                    </a:gsLst>
                    <a:lin ang="5400000" scaled="0"/>
                  </a:gradFill>
                  <a:latin typeface="Segoe UI Semibold"/>
                </a:rPr>
                <a:t>NSG—</a:t>
              </a:r>
              <a:r>
                <a:rPr lang="en-US" sz="1224">
                  <a:gradFill>
                    <a:gsLst>
                      <a:gs pos="2917">
                        <a:srgbClr val="1A1A1A"/>
                      </a:gs>
                      <a:gs pos="30000">
                        <a:srgbClr val="1A1A1A"/>
                      </a:gs>
                    </a:gsLst>
                    <a:lin ang="5400000" scaled="0"/>
                  </a:gradFill>
                  <a:latin typeface="Segoe UI"/>
                </a:rPr>
                <a:t>Internal VNET segmentation</a:t>
              </a:r>
            </a:p>
            <a:p>
              <a:pPr defTabSz="932563">
                <a:spcAft>
                  <a:spcPts val="612"/>
                </a:spcAft>
                <a:defRPr/>
              </a:pPr>
              <a:r>
                <a:rPr lang="en-US" sz="1224">
                  <a:gradFill>
                    <a:gsLst>
                      <a:gs pos="2917">
                        <a:srgbClr val="1A1A1A"/>
                      </a:gs>
                      <a:gs pos="30000">
                        <a:srgbClr val="1A1A1A"/>
                      </a:gs>
                    </a:gsLst>
                    <a:lin ang="5400000" scaled="0"/>
                  </a:gradFill>
                  <a:latin typeface="Segoe UI Semibold"/>
                </a:rPr>
                <a:t>Service Endpoints—</a:t>
              </a:r>
              <a:r>
                <a:rPr lang="en-US" sz="1224">
                  <a:gradFill>
                    <a:gsLst>
                      <a:gs pos="2917">
                        <a:srgbClr val="1A1A1A"/>
                      </a:gs>
                      <a:gs pos="30000">
                        <a:srgbClr val="1A1A1A"/>
                      </a:gs>
                    </a:gsLst>
                    <a:lin ang="5400000" scaled="0"/>
                  </a:gradFill>
                  <a:latin typeface="Segoe UI"/>
                </a:rPr>
                <a:t>Secure access to PaaS</a:t>
              </a:r>
            </a:p>
          </p:txBody>
        </p:sp>
        <p:grpSp>
          <p:nvGrpSpPr>
            <p:cNvPr id="374" name="Group 4">
              <a:extLst>
                <a:ext uri="{FF2B5EF4-FFF2-40B4-BE49-F238E27FC236}">
                  <a16:creationId xmlns:a16="http://schemas.microsoft.com/office/drawing/2014/main" id="{81F4440A-FFFE-4CA4-B3B1-12FA0CF7CA2C}"/>
                </a:ext>
              </a:extLst>
            </p:cNvPr>
            <p:cNvGrpSpPr>
              <a:grpSpLocks noChangeAspect="1"/>
            </p:cNvGrpSpPr>
            <p:nvPr/>
          </p:nvGrpSpPr>
          <p:grpSpPr bwMode="auto">
            <a:xfrm>
              <a:off x="6806097" y="2880994"/>
              <a:ext cx="395839" cy="287968"/>
              <a:chOff x="-530" y="709"/>
              <a:chExt cx="422" cy="307"/>
            </a:xfrm>
          </p:grpSpPr>
          <p:sp>
            <p:nvSpPr>
              <p:cNvPr id="375" name="Freeform 5">
                <a:extLst>
                  <a:ext uri="{FF2B5EF4-FFF2-40B4-BE49-F238E27FC236}">
                    <a16:creationId xmlns:a16="http://schemas.microsoft.com/office/drawing/2014/main" id="{1B6F8328-36B0-4350-A741-D6479CF2551C}"/>
                  </a:ext>
                </a:extLst>
              </p:cNvPr>
              <p:cNvSpPr>
                <a:spLocks/>
              </p:cNvSpPr>
              <p:nvPr/>
            </p:nvSpPr>
            <p:spPr bwMode="auto">
              <a:xfrm>
                <a:off x="-530" y="838"/>
                <a:ext cx="287" cy="134"/>
              </a:xfrm>
              <a:custGeom>
                <a:avLst/>
                <a:gdLst>
                  <a:gd name="T0" fmla="*/ 0 w 287"/>
                  <a:gd name="T1" fmla="*/ 134 h 134"/>
                  <a:gd name="T2" fmla="*/ 287 w 287"/>
                  <a:gd name="T3" fmla="*/ 134 h 134"/>
                  <a:gd name="T4" fmla="*/ 287 w 287"/>
                  <a:gd name="T5" fmla="*/ 90 h 134"/>
                  <a:gd name="T6" fmla="*/ 287 w 287"/>
                  <a:gd name="T7" fmla="*/ 0 h 134"/>
                  <a:gd name="T8" fmla="*/ 0 w 287"/>
                  <a:gd name="T9" fmla="*/ 0 h 134"/>
                  <a:gd name="T10" fmla="*/ 0 w 287"/>
                  <a:gd name="T11" fmla="*/ 90 h 134"/>
                  <a:gd name="T12" fmla="*/ 0 w 287"/>
                  <a:gd name="T13" fmla="*/ 134 h 134"/>
                </a:gdLst>
                <a:ahLst/>
                <a:cxnLst>
                  <a:cxn ang="0">
                    <a:pos x="T0" y="T1"/>
                  </a:cxn>
                  <a:cxn ang="0">
                    <a:pos x="T2" y="T3"/>
                  </a:cxn>
                  <a:cxn ang="0">
                    <a:pos x="T4" y="T5"/>
                  </a:cxn>
                  <a:cxn ang="0">
                    <a:pos x="T6" y="T7"/>
                  </a:cxn>
                  <a:cxn ang="0">
                    <a:pos x="T8" y="T9"/>
                  </a:cxn>
                  <a:cxn ang="0">
                    <a:pos x="T10" y="T11"/>
                  </a:cxn>
                  <a:cxn ang="0">
                    <a:pos x="T12" y="T13"/>
                  </a:cxn>
                </a:cxnLst>
                <a:rect l="0" t="0" r="r" b="b"/>
                <a:pathLst>
                  <a:path w="287" h="134">
                    <a:moveTo>
                      <a:pt x="0" y="134"/>
                    </a:moveTo>
                    <a:lnTo>
                      <a:pt x="287" y="134"/>
                    </a:lnTo>
                    <a:lnTo>
                      <a:pt x="287" y="90"/>
                    </a:lnTo>
                    <a:lnTo>
                      <a:pt x="287" y="0"/>
                    </a:lnTo>
                    <a:lnTo>
                      <a:pt x="0" y="0"/>
                    </a:lnTo>
                    <a:lnTo>
                      <a:pt x="0" y="90"/>
                    </a:lnTo>
                    <a:lnTo>
                      <a:pt x="0" y="134"/>
                    </a:lnTo>
                    <a:close/>
                  </a:path>
                </a:pathLst>
              </a:cu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376" name="Line 6">
                <a:extLst>
                  <a:ext uri="{FF2B5EF4-FFF2-40B4-BE49-F238E27FC236}">
                    <a16:creationId xmlns:a16="http://schemas.microsoft.com/office/drawing/2014/main" id="{6677FC39-6FB2-40DF-A31C-6E4593C1509B}"/>
                  </a:ext>
                </a:extLst>
              </p:cNvPr>
              <p:cNvSpPr>
                <a:spLocks noChangeShapeType="1"/>
              </p:cNvSpPr>
              <p:nvPr/>
            </p:nvSpPr>
            <p:spPr bwMode="auto">
              <a:xfrm>
                <a:off x="-339" y="838"/>
                <a:ext cx="0" cy="178"/>
              </a:xfrm>
              <a:prstGeom prst="line">
                <a:avLst/>
              </a:prstGeom>
              <a:noFill/>
              <a:ln w="19050"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377" name="Line 7">
                <a:extLst>
                  <a:ext uri="{FF2B5EF4-FFF2-40B4-BE49-F238E27FC236}">
                    <a16:creationId xmlns:a16="http://schemas.microsoft.com/office/drawing/2014/main" id="{5D660C82-CE22-4603-8C16-A172DDBCB948}"/>
                  </a:ext>
                </a:extLst>
              </p:cNvPr>
              <p:cNvSpPr>
                <a:spLocks noChangeShapeType="1"/>
              </p:cNvSpPr>
              <p:nvPr/>
            </p:nvSpPr>
            <p:spPr bwMode="auto">
              <a:xfrm flipV="1">
                <a:off x="-434" y="838"/>
                <a:ext cx="0" cy="178"/>
              </a:xfrm>
              <a:prstGeom prst="line">
                <a:avLst/>
              </a:prstGeom>
              <a:noFill/>
              <a:ln w="19050"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378" name="Line 8">
                <a:extLst>
                  <a:ext uri="{FF2B5EF4-FFF2-40B4-BE49-F238E27FC236}">
                    <a16:creationId xmlns:a16="http://schemas.microsoft.com/office/drawing/2014/main" id="{E7A244F9-CBD5-4320-BF7A-E10867E8C2FF}"/>
                  </a:ext>
                </a:extLst>
              </p:cNvPr>
              <p:cNvSpPr>
                <a:spLocks noChangeShapeType="1"/>
              </p:cNvSpPr>
              <p:nvPr/>
            </p:nvSpPr>
            <p:spPr bwMode="auto">
              <a:xfrm>
                <a:off x="-530" y="928"/>
                <a:ext cx="287" cy="0"/>
              </a:xfrm>
              <a:prstGeom prst="line">
                <a:avLst/>
              </a:prstGeom>
              <a:noFill/>
              <a:ln w="19050"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379" name="Line 9">
                <a:extLst>
                  <a:ext uri="{FF2B5EF4-FFF2-40B4-BE49-F238E27FC236}">
                    <a16:creationId xmlns:a16="http://schemas.microsoft.com/office/drawing/2014/main" id="{AFFAA170-4A34-4AFD-9739-5A9815930821}"/>
                  </a:ext>
                </a:extLst>
              </p:cNvPr>
              <p:cNvSpPr>
                <a:spLocks noChangeShapeType="1"/>
              </p:cNvSpPr>
              <p:nvPr/>
            </p:nvSpPr>
            <p:spPr bwMode="auto">
              <a:xfrm flipH="1">
                <a:off x="-530" y="884"/>
                <a:ext cx="287" cy="0"/>
              </a:xfrm>
              <a:prstGeom prst="line">
                <a:avLst/>
              </a:prstGeom>
              <a:noFill/>
              <a:ln w="19050"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380" name="Freeform 10">
                <a:extLst>
                  <a:ext uri="{FF2B5EF4-FFF2-40B4-BE49-F238E27FC236}">
                    <a16:creationId xmlns:a16="http://schemas.microsoft.com/office/drawing/2014/main" id="{ADC7CD64-7F88-4B5F-99D6-CA4C4BFD98BD}"/>
                  </a:ext>
                </a:extLst>
              </p:cNvPr>
              <p:cNvSpPr>
                <a:spLocks/>
              </p:cNvSpPr>
              <p:nvPr/>
            </p:nvSpPr>
            <p:spPr bwMode="auto">
              <a:xfrm>
                <a:off x="-530" y="972"/>
                <a:ext cx="287" cy="44"/>
              </a:xfrm>
              <a:custGeom>
                <a:avLst/>
                <a:gdLst>
                  <a:gd name="T0" fmla="*/ 0 w 287"/>
                  <a:gd name="T1" fmla="*/ 0 h 44"/>
                  <a:gd name="T2" fmla="*/ 0 w 287"/>
                  <a:gd name="T3" fmla="*/ 44 h 44"/>
                  <a:gd name="T4" fmla="*/ 287 w 287"/>
                  <a:gd name="T5" fmla="*/ 44 h 44"/>
                  <a:gd name="T6" fmla="*/ 287 w 287"/>
                  <a:gd name="T7" fmla="*/ 0 h 44"/>
                </a:gdLst>
                <a:ahLst/>
                <a:cxnLst>
                  <a:cxn ang="0">
                    <a:pos x="T0" y="T1"/>
                  </a:cxn>
                  <a:cxn ang="0">
                    <a:pos x="T2" y="T3"/>
                  </a:cxn>
                  <a:cxn ang="0">
                    <a:pos x="T4" y="T5"/>
                  </a:cxn>
                  <a:cxn ang="0">
                    <a:pos x="T6" y="T7"/>
                  </a:cxn>
                </a:cxnLst>
                <a:rect l="0" t="0" r="r" b="b"/>
                <a:pathLst>
                  <a:path w="287" h="44">
                    <a:moveTo>
                      <a:pt x="0" y="0"/>
                    </a:moveTo>
                    <a:lnTo>
                      <a:pt x="0" y="44"/>
                    </a:lnTo>
                    <a:lnTo>
                      <a:pt x="287" y="44"/>
                    </a:lnTo>
                    <a:lnTo>
                      <a:pt x="287" y="0"/>
                    </a:lnTo>
                  </a:path>
                </a:pathLst>
              </a:cu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381" name="Freeform 11">
                <a:extLst>
                  <a:ext uri="{FF2B5EF4-FFF2-40B4-BE49-F238E27FC236}">
                    <a16:creationId xmlns:a16="http://schemas.microsoft.com/office/drawing/2014/main" id="{345EC88D-798C-4374-8746-C41A4FFBADAF}"/>
                  </a:ext>
                </a:extLst>
              </p:cNvPr>
              <p:cNvSpPr>
                <a:spLocks/>
              </p:cNvSpPr>
              <p:nvPr/>
            </p:nvSpPr>
            <p:spPr bwMode="auto">
              <a:xfrm>
                <a:off x="-434" y="709"/>
                <a:ext cx="326" cy="196"/>
              </a:xfrm>
              <a:custGeom>
                <a:avLst/>
                <a:gdLst>
                  <a:gd name="T0" fmla="*/ 92 w 157"/>
                  <a:gd name="T1" fmla="*/ 94 h 94"/>
                  <a:gd name="T2" fmla="*/ 132 w 157"/>
                  <a:gd name="T3" fmla="*/ 94 h 94"/>
                  <a:gd name="T4" fmla="*/ 157 w 157"/>
                  <a:gd name="T5" fmla="*/ 69 h 94"/>
                  <a:gd name="T6" fmla="*/ 132 w 157"/>
                  <a:gd name="T7" fmla="*/ 44 h 94"/>
                  <a:gd name="T8" fmla="*/ 131 w 157"/>
                  <a:gd name="T9" fmla="*/ 44 h 94"/>
                  <a:gd name="T10" fmla="*/ 84 w 157"/>
                  <a:gd name="T11" fmla="*/ 0 h 94"/>
                  <a:gd name="T12" fmla="*/ 38 w 157"/>
                  <a:gd name="T13" fmla="*/ 37 h 94"/>
                  <a:gd name="T14" fmla="*/ 29 w 157"/>
                  <a:gd name="T15" fmla="*/ 36 h 94"/>
                  <a:gd name="T16" fmla="*/ 0 w 157"/>
                  <a:gd name="T17" fmla="*/ 62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7" h="94">
                    <a:moveTo>
                      <a:pt x="92" y="94"/>
                    </a:moveTo>
                    <a:cubicBezTo>
                      <a:pt x="111" y="94"/>
                      <a:pt x="129" y="94"/>
                      <a:pt x="132" y="94"/>
                    </a:cubicBezTo>
                    <a:cubicBezTo>
                      <a:pt x="146" y="94"/>
                      <a:pt x="157" y="83"/>
                      <a:pt x="157" y="69"/>
                    </a:cubicBezTo>
                    <a:cubicBezTo>
                      <a:pt x="157" y="55"/>
                      <a:pt x="146" y="44"/>
                      <a:pt x="132" y="44"/>
                    </a:cubicBezTo>
                    <a:cubicBezTo>
                      <a:pt x="132" y="44"/>
                      <a:pt x="132" y="44"/>
                      <a:pt x="131" y="44"/>
                    </a:cubicBezTo>
                    <a:cubicBezTo>
                      <a:pt x="130" y="20"/>
                      <a:pt x="109" y="0"/>
                      <a:pt x="84" y="0"/>
                    </a:cubicBezTo>
                    <a:cubicBezTo>
                      <a:pt x="62" y="0"/>
                      <a:pt x="43" y="16"/>
                      <a:pt x="38" y="37"/>
                    </a:cubicBezTo>
                    <a:cubicBezTo>
                      <a:pt x="35" y="36"/>
                      <a:pt x="32" y="36"/>
                      <a:pt x="29" y="36"/>
                    </a:cubicBezTo>
                    <a:cubicBezTo>
                      <a:pt x="14" y="36"/>
                      <a:pt x="1" y="47"/>
                      <a:pt x="0" y="62"/>
                    </a:cubicBezTo>
                  </a:path>
                </a:pathLst>
              </a:cu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grpSp>
        <p:sp>
          <p:nvSpPr>
            <p:cNvPr id="382" name="TextBox 381">
              <a:extLst>
                <a:ext uri="{FF2B5EF4-FFF2-40B4-BE49-F238E27FC236}">
                  <a16:creationId xmlns:a16="http://schemas.microsoft.com/office/drawing/2014/main" id="{CD7CEEBA-9E09-48B0-8A30-1213AC06083B}"/>
                </a:ext>
              </a:extLst>
            </p:cNvPr>
            <p:cNvSpPr txBox="1"/>
            <p:nvPr/>
          </p:nvSpPr>
          <p:spPr>
            <a:xfrm>
              <a:off x="6703311" y="3251698"/>
              <a:ext cx="546625" cy="109902"/>
            </a:xfrm>
            <a:prstGeom prst="rect">
              <a:avLst/>
            </a:prstGeom>
            <a:noFill/>
          </p:spPr>
          <p:txBody>
            <a:bodyPr wrap="none" lIns="0" tIns="0" rIns="0" bIns="0" rtlCol="0">
              <a:spAutoFit/>
            </a:bodyPr>
            <a:lstStyle/>
            <a:p>
              <a:pPr algn="ctr" defTabSz="932563">
                <a:defRPr/>
              </a:pPr>
              <a:r>
                <a:rPr lang="en-US" sz="714">
                  <a:gradFill>
                    <a:gsLst>
                      <a:gs pos="93805">
                        <a:srgbClr val="0078D4"/>
                      </a:gs>
                      <a:gs pos="79646">
                        <a:srgbClr val="0078D4"/>
                      </a:gs>
                    </a:gsLst>
                    <a:lin ang="5400000" scaled="0"/>
                  </a:gradFill>
                  <a:latin typeface="Segoe UI"/>
                </a:rPr>
                <a:t>Azure firewall</a:t>
              </a:r>
            </a:p>
          </p:txBody>
        </p:sp>
        <p:grpSp>
          <p:nvGrpSpPr>
            <p:cNvPr id="383" name="Group 382">
              <a:extLst>
                <a:ext uri="{FF2B5EF4-FFF2-40B4-BE49-F238E27FC236}">
                  <a16:creationId xmlns:a16="http://schemas.microsoft.com/office/drawing/2014/main" id="{BDFA3156-7BB3-4F98-9D57-32DBEF9223FF}"/>
                </a:ext>
              </a:extLst>
            </p:cNvPr>
            <p:cNvGrpSpPr/>
            <p:nvPr/>
          </p:nvGrpSpPr>
          <p:grpSpPr>
            <a:xfrm>
              <a:off x="6252323" y="2507954"/>
              <a:ext cx="125904" cy="195664"/>
              <a:chOff x="666557" y="2477604"/>
              <a:chExt cx="317693" cy="493712"/>
            </a:xfrm>
          </p:grpSpPr>
          <p:grpSp>
            <p:nvGrpSpPr>
              <p:cNvPr id="384" name="Group 21">
                <a:extLst>
                  <a:ext uri="{FF2B5EF4-FFF2-40B4-BE49-F238E27FC236}">
                    <a16:creationId xmlns:a16="http://schemas.microsoft.com/office/drawing/2014/main" id="{7E42C371-FFEE-4E0C-A534-B48F3C4DC8D4}"/>
                  </a:ext>
                </a:extLst>
              </p:cNvPr>
              <p:cNvGrpSpPr>
                <a:grpSpLocks noChangeAspect="1"/>
              </p:cNvGrpSpPr>
              <p:nvPr/>
            </p:nvGrpSpPr>
            <p:grpSpPr bwMode="auto">
              <a:xfrm>
                <a:off x="666557" y="2477604"/>
                <a:ext cx="317693" cy="493712"/>
                <a:chOff x="458" y="1306"/>
                <a:chExt cx="222" cy="345"/>
              </a:xfrm>
            </p:grpSpPr>
            <p:sp>
              <p:nvSpPr>
                <p:cNvPr id="386" name="Rectangle 22">
                  <a:extLst>
                    <a:ext uri="{FF2B5EF4-FFF2-40B4-BE49-F238E27FC236}">
                      <a16:creationId xmlns:a16="http://schemas.microsoft.com/office/drawing/2014/main" id="{1FC27728-1126-44EF-89BD-E7E7E5860B97}"/>
                    </a:ext>
                  </a:extLst>
                </p:cNvPr>
                <p:cNvSpPr>
                  <a:spLocks noChangeArrowheads="1"/>
                </p:cNvSpPr>
                <p:nvPr/>
              </p:nvSpPr>
              <p:spPr bwMode="auto">
                <a:xfrm>
                  <a:off x="458" y="1450"/>
                  <a:ext cx="222" cy="201"/>
                </a:xfrm>
                <a:prstGeom prst="rect">
                  <a:avLst/>
                </a:prstGeom>
                <a:noFill/>
                <a:ln w="1270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sz="1428">
                    <a:solidFill>
                      <a:srgbClr val="1A1A1A"/>
                    </a:solidFill>
                    <a:latin typeface="Segoe UI"/>
                  </a:endParaRPr>
                </a:p>
              </p:txBody>
            </p:sp>
            <p:sp>
              <p:nvSpPr>
                <p:cNvPr id="387" name="Freeform 23">
                  <a:extLst>
                    <a:ext uri="{FF2B5EF4-FFF2-40B4-BE49-F238E27FC236}">
                      <a16:creationId xmlns:a16="http://schemas.microsoft.com/office/drawing/2014/main" id="{F646CF90-BD87-4CDB-B0EC-C11DDDA6F68D}"/>
                    </a:ext>
                  </a:extLst>
                </p:cNvPr>
                <p:cNvSpPr>
                  <a:spLocks/>
                </p:cNvSpPr>
                <p:nvPr/>
              </p:nvSpPr>
              <p:spPr bwMode="auto">
                <a:xfrm>
                  <a:off x="488" y="1306"/>
                  <a:ext cx="162" cy="144"/>
                </a:xfrm>
                <a:custGeom>
                  <a:avLst/>
                  <a:gdLst>
                    <a:gd name="T0" fmla="*/ 0 w 77"/>
                    <a:gd name="T1" fmla="*/ 69 h 69"/>
                    <a:gd name="T2" fmla="*/ 0 w 77"/>
                    <a:gd name="T3" fmla="*/ 38 h 69"/>
                    <a:gd name="T4" fmla="*/ 38 w 77"/>
                    <a:gd name="T5" fmla="*/ 0 h 69"/>
                    <a:gd name="T6" fmla="*/ 38 w 77"/>
                    <a:gd name="T7" fmla="*/ 0 h 69"/>
                    <a:gd name="T8" fmla="*/ 77 w 77"/>
                    <a:gd name="T9" fmla="*/ 38 h 69"/>
                    <a:gd name="T10" fmla="*/ 77 w 77"/>
                    <a:gd name="T11" fmla="*/ 69 h 69"/>
                  </a:gdLst>
                  <a:ahLst/>
                  <a:cxnLst>
                    <a:cxn ang="0">
                      <a:pos x="T0" y="T1"/>
                    </a:cxn>
                    <a:cxn ang="0">
                      <a:pos x="T2" y="T3"/>
                    </a:cxn>
                    <a:cxn ang="0">
                      <a:pos x="T4" y="T5"/>
                    </a:cxn>
                    <a:cxn ang="0">
                      <a:pos x="T6" y="T7"/>
                    </a:cxn>
                    <a:cxn ang="0">
                      <a:pos x="T8" y="T9"/>
                    </a:cxn>
                    <a:cxn ang="0">
                      <a:pos x="T10" y="T11"/>
                    </a:cxn>
                  </a:cxnLst>
                  <a:rect l="0" t="0" r="r" b="b"/>
                  <a:pathLst>
                    <a:path w="77" h="69">
                      <a:moveTo>
                        <a:pt x="0" y="69"/>
                      </a:moveTo>
                      <a:cubicBezTo>
                        <a:pt x="0" y="38"/>
                        <a:pt x="0" y="38"/>
                        <a:pt x="0" y="38"/>
                      </a:cubicBezTo>
                      <a:cubicBezTo>
                        <a:pt x="0" y="17"/>
                        <a:pt x="17" y="0"/>
                        <a:pt x="38" y="0"/>
                      </a:cubicBezTo>
                      <a:cubicBezTo>
                        <a:pt x="38" y="0"/>
                        <a:pt x="38" y="0"/>
                        <a:pt x="38" y="0"/>
                      </a:cubicBezTo>
                      <a:cubicBezTo>
                        <a:pt x="59" y="0"/>
                        <a:pt x="77" y="17"/>
                        <a:pt x="77" y="38"/>
                      </a:cubicBezTo>
                      <a:cubicBezTo>
                        <a:pt x="77" y="69"/>
                        <a:pt x="77" y="69"/>
                        <a:pt x="77" y="69"/>
                      </a:cubicBezTo>
                    </a:path>
                  </a:pathLst>
                </a:custGeom>
                <a:noFill/>
                <a:ln w="1270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sz="1428">
                    <a:solidFill>
                      <a:srgbClr val="1A1A1A"/>
                    </a:solidFill>
                    <a:latin typeface="Segoe UI"/>
                  </a:endParaRPr>
                </a:p>
              </p:txBody>
            </p:sp>
          </p:grpSp>
          <p:sp>
            <p:nvSpPr>
              <p:cNvPr id="385" name="TextBox 384">
                <a:extLst>
                  <a:ext uri="{FF2B5EF4-FFF2-40B4-BE49-F238E27FC236}">
                    <a16:creationId xmlns:a16="http://schemas.microsoft.com/office/drawing/2014/main" id="{BF78C379-1ED1-4908-861D-02649201E0AF}"/>
                  </a:ext>
                </a:extLst>
              </p:cNvPr>
              <p:cNvSpPr txBox="1"/>
              <p:nvPr/>
            </p:nvSpPr>
            <p:spPr>
              <a:xfrm>
                <a:off x="691924" y="2760071"/>
                <a:ext cx="266962" cy="158395"/>
              </a:xfrm>
              <a:prstGeom prst="rect">
                <a:avLst/>
              </a:prstGeom>
              <a:noFill/>
            </p:spPr>
            <p:txBody>
              <a:bodyPr wrap="none" lIns="0" tIns="0" rIns="0" bIns="0" rtlCol="0">
                <a:spAutoFit/>
              </a:bodyPr>
              <a:lstStyle/>
              <a:p>
                <a:pPr algn="ctr" defTabSz="932563">
                  <a:defRPr/>
                </a:pPr>
                <a:r>
                  <a:rPr lang="en-US" sz="408">
                    <a:gradFill>
                      <a:gsLst>
                        <a:gs pos="2655">
                          <a:srgbClr val="0078D4"/>
                        </a:gs>
                        <a:gs pos="14000">
                          <a:srgbClr val="0078D4"/>
                        </a:gs>
                      </a:gsLst>
                      <a:lin ang="5400000" scaled="0"/>
                    </a:gradFill>
                    <a:latin typeface="Segoe UI Semibold"/>
                  </a:rPr>
                  <a:t>NSG</a:t>
                </a:r>
              </a:p>
            </p:txBody>
          </p:sp>
        </p:grpSp>
        <p:sp>
          <p:nvSpPr>
            <p:cNvPr id="389" name="TextBox 388">
              <a:extLst>
                <a:ext uri="{FF2B5EF4-FFF2-40B4-BE49-F238E27FC236}">
                  <a16:creationId xmlns:a16="http://schemas.microsoft.com/office/drawing/2014/main" id="{A27470D9-4F9A-4BB3-B710-6EF1156106E6}"/>
                </a:ext>
              </a:extLst>
            </p:cNvPr>
            <p:cNvSpPr txBox="1"/>
            <p:nvPr/>
          </p:nvSpPr>
          <p:spPr>
            <a:xfrm>
              <a:off x="5508307" y="3251698"/>
              <a:ext cx="828753" cy="109902"/>
            </a:xfrm>
            <a:prstGeom prst="rect">
              <a:avLst/>
            </a:prstGeom>
            <a:noFill/>
          </p:spPr>
          <p:txBody>
            <a:bodyPr wrap="none" lIns="0" tIns="0" rIns="0" bIns="0" rtlCol="0">
              <a:spAutoFit/>
            </a:bodyPr>
            <a:lstStyle/>
            <a:p>
              <a:pPr algn="ctr" defTabSz="932563">
                <a:defRPr/>
              </a:pPr>
              <a:r>
                <a:rPr lang="en-US" sz="714">
                  <a:gradFill>
                    <a:gsLst>
                      <a:gs pos="93805">
                        <a:srgbClr val="0078D4"/>
                      </a:gs>
                      <a:gs pos="79646">
                        <a:srgbClr val="0078D4"/>
                      </a:gs>
                    </a:gsLst>
                    <a:lin ang="5400000" scaled="0"/>
                  </a:gradFill>
                  <a:latin typeface="Segoe UI"/>
                </a:rPr>
                <a:t>Application Gateway</a:t>
              </a:r>
            </a:p>
          </p:txBody>
        </p:sp>
        <p:grpSp>
          <p:nvGrpSpPr>
            <p:cNvPr id="391" name="Group 390">
              <a:extLst>
                <a:ext uri="{FF2B5EF4-FFF2-40B4-BE49-F238E27FC236}">
                  <a16:creationId xmlns:a16="http://schemas.microsoft.com/office/drawing/2014/main" id="{14B2E0E6-B7E7-4038-A59F-EF9167EA0B7C}"/>
                </a:ext>
              </a:extLst>
            </p:cNvPr>
            <p:cNvGrpSpPr/>
            <p:nvPr/>
          </p:nvGrpSpPr>
          <p:grpSpPr>
            <a:xfrm>
              <a:off x="5778446" y="2893244"/>
              <a:ext cx="276434" cy="286875"/>
              <a:chOff x="5778446" y="2639256"/>
              <a:chExt cx="276434" cy="286875"/>
            </a:xfrm>
          </p:grpSpPr>
          <p:grpSp>
            <p:nvGrpSpPr>
              <p:cNvPr id="125" name="Group 124">
                <a:extLst>
                  <a:ext uri="{FF2B5EF4-FFF2-40B4-BE49-F238E27FC236}">
                    <a16:creationId xmlns:a16="http://schemas.microsoft.com/office/drawing/2014/main" id="{8B8053EC-BDB6-40E2-9765-2F012C547E99}"/>
                  </a:ext>
                </a:extLst>
              </p:cNvPr>
              <p:cNvGrpSpPr/>
              <p:nvPr/>
            </p:nvGrpSpPr>
            <p:grpSpPr>
              <a:xfrm rot="10800000">
                <a:off x="5778446" y="2639256"/>
                <a:ext cx="276434" cy="286875"/>
                <a:chOff x="5784464" y="2391241"/>
                <a:chExt cx="276434" cy="286875"/>
              </a:xfrm>
            </p:grpSpPr>
            <p:sp>
              <p:nvSpPr>
                <p:cNvPr id="118" name="Rectangle: Rounded Corners 117">
                  <a:extLst>
                    <a:ext uri="{FF2B5EF4-FFF2-40B4-BE49-F238E27FC236}">
                      <a16:creationId xmlns:a16="http://schemas.microsoft.com/office/drawing/2014/main" id="{050F5C62-44FB-4FF1-A1C3-192867C5C3AA}"/>
                    </a:ext>
                  </a:extLst>
                </p:cNvPr>
                <p:cNvSpPr/>
                <p:nvPr/>
              </p:nvSpPr>
              <p:spPr bwMode="auto">
                <a:xfrm rot="2700000">
                  <a:off x="5784464" y="2401682"/>
                  <a:ext cx="276434" cy="276434"/>
                </a:xfrm>
                <a:prstGeom prst="roundRect">
                  <a:avLst>
                    <a:gd name="adj" fmla="val 11007"/>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65" rIns="0" bIns="47565" numCol="1" rtlCol="0" anchor="ctr" anchorCtr="0" compatLnSpc="1">
                  <a:prstTxWarp prst="textNoShape">
                    <a:avLst/>
                  </a:prstTxWarp>
                </a:bodyPr>
                <a:lstStyle/>
                <a:p>
                  <a:pPr algn="ctr" defTabSz="951028" fontAlgn="base">
                    <a:spcBef>
                      <a:spcPct val="0"/>
                    </a:spcBef>
                    <a:spcAft>
                      <a:spcPct val="0"/>
                    </a:spcAft>
                    <a:defRPr/>
                  </a:pPr>
                  <a:endParaRPr lang="en-US" sz="1632">
                    <a:gradFill>
                      <a:gsLst>
                        <a:gs pos="40075">
                          <a:srgbClr val="FFFFFF"/>
                        </a:gs>
                        <a:gs pos="30000">
                          <a:srgbClr val="FFFFFF"/>
                        </a:gs>
                      </a:gsLst>
                      <a:lin ang="5400000" scaled="0"/>
                    </a:gradFill>
                    <a:latin typeface="Segoe UI"/>
                  </a:endParaRPr>
                </a:p>
              </p:txBody>
            </p:sp>
            <p:sp>
              <p:nvSpPr>
                <p:cNvPr id="120" name="Arrow: Down 119">
                  <a:extLst>
                    <a:ext uri="{FF2B5EF4-FFF2-40B4-BE49-F238E27FC236}">
                      <a16:creationId xmlns:a16="http://schemas.microsoft.com/office/drawing/2014/main" id="{8265DFAD-B2E3-4049-9457-3A45ED153C35}"/>
                    </a:ext>
                  </a:extLst>
                </p:cNvPr>
                <p:cNvSpPr/>
                <p:nvPr/>
              </p:nvSpPr>
              <p:spPr bwMode="auto">
                <a:xfrm rot="10800000">
                  <a:off x="5888875" y="2391241"/>
                  <a:ext cx="67613" cy="207998"/>
                </a:xfrm>
                <a:prstGeom prst="downArrow">
                  <a:avLst/>
                </a:prstGeom>
                <a:solidFill>
                  <a:srgbClr val="E6E6E6"/>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65" rIns="0" bIns="47565" numCol="1" rtlCol="0" anchor="ctr" anchorCtr="0" compatLnSpc="1">
                  <a:prstTxWarp prst="textNoShape">
                    <a:avLst/>
                  </a:prstTxWarp>
                </a:bodyPr>
                <a:lstStyle/>
                <a:p>
                  <a:pPr algn="ctr" defTabSz="951028" fontAlgn="base">
                    <a:spcBef>
                      <a:spcPct val="0"/>
                    </a:spcBef>
                    <a:spcAft>
                      <a:spcPct val="0"/>
                    </a:spcAft>
                    <a:defRPr/>
                  </a:pPr>
                  <a:endParaRPr lang="en-US" sz="1632">
                    <a:gradFill>
                      <a:gsLst>
                        <a:gs pos="40075">
                          <a:srgbClr val="FFFFFF"/>
                        </a:gs>
                        <a:gs pos="30000">
                          <a:srgbClr val="FFFFFF"/>
                        </a:gs>
                      </a:gsLst>
                      <a:lin ang="5400000" scaled="0"/>
                    </a:gradFill>
                    <a:latin typeface="Segoe UI"/>
                  </a:endParaRPr>
                </a:p>
              </p:txBody>
            </p:sp>
            <p:sp>
              <p:nvSpPr>
                <p:cNvPr id="121" name="Arrow: Down 120">
                  <a:extLst>
                    <a:ext uri="{FF2B5EF4-FFF2-40B4-BE49-F238E27FC236}">
                      <a16:creationId xmlns:a16="http://schemas.microsoft.com/office/drawing/2014/main" id="{5F53239E-842D-44CA-9208-548420EB5A44}"/>
                    </a:ext>
                  </a:extLst>
                </p:cNvPr>
                <p:cNvSpPr/>
                <p:nvPr/>
              </p:nvSpPr>
              <p:spPr bwMode="auto">
                <a:xfrm rot="12600000">
                  <a:off x="5943356" y="2466844"/>
                  <a:ext cx="67613" cy="143850"/>
                </a:xfrm>
                <a:prstGeom prst="downArrow">
                  <a:avLst/>
                </a:prstGeom>
                <a:solidFill>
                  <a:srgbClr val="E6E6E6"/>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65" rIns="0" bIns="47565" numCol="1" rtlCol="0" anchor="ctr" anchorCtr="0" compatLnSpc="1">
                  <a:prstTxWarp prst="textNoShape">
                    <a:avLst/>
                  </a:prstTxWarp>
                </a:bodyPr>
                <a:lstStyle/>
                <a:p>
                  <a:pPr algn="ctr" defTabSz="951028" fontAlgn="base">
                    <a:spcBef>
                      <a:spcPct val="0"/>
                    </a:spcBef>
                    <a:spcAft>
                      <a:spcPct val="0"/>
                    </a:spcAft>
                    <a:defRPr/>
                  </a:pPr>
                  <a:endParaRPr lang="en-US" sz="1632">
                    <a:gradFill>
                      <a:gsLst>
                        <a:gs pos="40075">
                          <a:srgbClr val="FFFFFF"/>
                        </a:gs>
                        <a:gs pos="30000">
                          <a:srgbClr val="FFFFFF"/>
                        </a:gs>
                      </a:gsLst>
                      <a:lin ang="5400000" scaled="0"/>
                    </a:gradFill>
                    <a:latin typeface="Segoe UI"/>
                  </a:endParaRPr>
                </a:p>
              </p:txBody>
            </p:sp>
            <p:sp>
              <p:nvSpPr>
                <p:cNvPr id="123" name="Oval 122">
                  <a:extLst>
                    <a:ext uri="{FF2B5EF4-FFF2-40B4-BE49-F238E27FC236}">
                      <a16:creationId xmlns:a16="http://schemas.microsoft.com/office/drawing/2014/main" id="{BB84E178-36DD-4CCD-8CB6-32891901FAC9}"/>
                    </a:ext>
                  </a:extLst>
                </p:cNvPr>
                <p:cNvSpPr/>
                <p:nvPr/>
              </p:nvSpPr>
              <p:spPr bwMode="auto">
                <a:xfrm>
                  <a:off x="5875756" y="2579207"/>
                  <a:ext cx="93850" cy="93850"/>
                </a:xfrm>
                <a:prstGeom prst="ellipse">
                  <a:avLst/>
                </a:prstGeom>
                <a:solidFill>
                  <a:srgbClr val="E6E6E6"/>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65" rIns="0" bIns="47565" numCol="1" rtlCol="0" anchor="ctr" anchorCtr="0" compatLnSpc="1">
                  <a:prstTxWarp prst="textNoShape">
                    <a:avLst/>
                  </a:prstTxWarp>
                </a:bodyPr>
                <a:lstStyle/>
                <a:p>
                  <a:pPr algn="ctr" defTabSz="951028" fontAlgn="base">
                    <a:spcBef>
                      <a:spcPct val="0"/>
                    </a:spcBef>
                    <a:spcAft>
                      <a:spcPct val="0"/>
                    </a:spcAft>
                    <a:defRPr/>
                  </a:pPr>
                  <a:endParaRPr lang="en-US" sz="1632">
                    <a:gradFill>
                      <a:gsLst>
                        <a:gs pos="40075">
                          <a:srgbClr val="FFFFFF"/>
                        </a:gs>
                        <a:gs pos="30000">
                          <a:srgbClr val="FFFFFF"/>
                        </a:gs>
                      </a:gsLst>
                      <a:lin ang="5400000" scaled="0"/>
                    </a:gradFill>
                    <a:latin typeface="Segoe UI"/>
                  </a:endParaRPr>
                </a:p>
              </p:txBody>
            </p:sp>
          </p:grpSp>
          <p:sp>
            <p:nvSpPr>
              <p:cNvPr id="390" name="Arrow: Down 389">
                <a:extLst>
                  <a:ext uri="{FF2B5EF4-FFF2-40B4-BE49-F238E27FC236}">
                    <a16:creationId xmlns:a16="http://schemas.microsoft.com/office/drawing/2014/main" id="{BA8342FC-5932-4EA8-BBA9-FC7F21932A58}"/>
                  </a:ext>
                </a:extLst>
              </p:cNvPr>
              <p:cNvSpPr/>
              <p:nvPr/>
            </p:nvSpPr>
            <p:spPr bwMode="auto">
              <a:xfrm rot="19800000">
                <a:off x="5933771" y="2704172"/>
                <a:ext cx="67613" cy="143850"/>
              </a:xfrm>
              <a:prstGeom prst="downArrow">
                <a:avLst/>
              </a:prstGeom>
              <a:solidFill>
                <a:srgbClr val="E6E6E6"/>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65" rIns="0" bIns="47565" numCol="1" rtlCol="0" anchor="ctr" anchorCtr="0" compatLnSpc="1">
                <a:prstTxWarp prst="textNoShape">
                  <a:avLst/>
                </a:prstTxWarp>
              </a:bodyPr>
              <a:lstStyle/>
              <a:p>
                <a:pPr algn="ctr" defTabSz="951028" fontAlgn="base">
                  <a:spcBef>
                    <a:spcPct val="0"/>
                  </a:spcBef>
                  <a:spcAft>
                    <a:spcPct val="0"/>
                  </a:spcAft>
                  <a:defRPr/>
                </a:pPr>
                <a:endParaRPr lang="en-US" sz="1632">
                  <a:gradFill>
                    <a:gsLst>
                      <a:gs pos="40075">
                        <a:srgbClr val="FFFFFF"/>
                      </a:gs>
                      <a:gs pos="30000">
                        <a:srgbClr val="FFFFFF"/>
                      </a:gs>
                    </a:gsLst>
                    <a:lin ang="5400000" scaled="0"/>
                  </a:gradFill>
                  <a:latin typeface="Segoe UI"/>
                </a:endParaRPr>
              </a:p>
            </p:txBody>
          </p:sp>
        </p:grpSp>
      </p:grpSp>
      <p:sp>
        <p:nvSpPr>
          <p:cNvPr id="3" name="Oval 2">
            <a:extLst>
              <a:ext uri="{FF2B5EF4-FFF2-40B4-BE49-F238E27FC236}">
                <a16:creationId xmlns:a16="http://schemas.microsoft.com/office/drawing/2014/main" id="{9EB65474-550A-4964-8921-93961C41A427}"/>
              </a:ext>
            </a:extLst>
          </p:cNvPr>
          <p:cNvSpPr/>
          <p:nvPr/>
        </p:nvSpPr>
        <p:spPr bwMode="auto">
          <a:xfrm>
            <a:off x="5588571" y="2777125"/>
            <a:ext cx="932603" cy="932603"/>
          </a:xfrm>
          <a:prstGeom prst="ellipse">
            <a:avLst/>
          </a:prstGeom>
          <a:noFill/>
          <a:ln w="57150">
            <a:solidFill>
              <a:srgbClr val="FF0000"/>
            </a:solidFill>
            <a:prstDash val="sysDash"/>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65" rIns="0" bIns="47565" numCol="1" rtlCol="0" anchor="ctr" anchorCtr="0" compatLnSpc="1">
            <a:prstTxWarp prst="textNoShape">
              <a:avLst/>
            </a:prstTxWarp>
          </a:bodyPr>
          <a:lstStyle/>
          <a:p>
            <a:pPr algn="ctr" defTabSz="951028" fontAlgn="base">
              <a:spcBef>
                <a:spcPct val="0"/>
              </a:spcBef>
              <a:spcAft>
                <a:spcPct val="0"/>
              </a:spcAft>
              <a:defRPr/>
            </a:pPr>
            <a:endParaRPr lang="en-US" sz="1632">
              <a:gradFill>
                <a:gsLst>
                  <a:gs pos="40075">
                    <a:srgbClr val="FFFFFF"/>
                  </a:gs>
                  <a:gs pos="30000">
                    <a:srgbClr val="FFFFFF"/>
                  </a:gs>
                </a:gsLst>
                <a:lin ang="5400000" scaled="0"/>
              </a:gradFill>
              <a:latin typeface="Segoe UI"/>
            </a:endParaRPr>
          </a:p>
        </p:txBody>
      </p:sp>
      <p:sp>
        <p:nvSpPr>
          <p:cNvPr id="333" name="Oval 332">
            <a:extLst>
              <a:ext uri="{FF2B5EF4-FFF2-40B4-BE49-F238E27FC236}">
                <a16:creationId xmlns:a16="http://schemas.microsoft.com/office/drawing/2014/main" id="{E904D5C2-D6F0-428D-9751-448323F9E387}"/>
              </a:ext>
            </a:extLst>
          </p:cNvPr>
          <p:cNvSpPr/>
          <p:nvPr/>
        </p:nvSpPr>
        <p:spPr bwMode="auto">
          <a:xfrm>
            <a:off x="5329496" y="1645839"/>
            <a:ext cx="932603" cy="932603"/>
          </a:xfrm>
          <a:prstGeom prst="ellipse">
            <a:avLst/>
          </a:prstGeom>
          <a:noFill/>
          <a:ln w="57150">
            <a:solidFill>
              <a:srgbClr val="FF0000"/>
            </a:solidFill>
            <a:prstDash val="sysDash"/>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65" rIns="0" bIns="47565" numCol="1" rtlCol="0" anchor="ctr" anchorCtr="0" compatLnSpc="1">
            <a:prstTxWarp prst="textNoShape">
              <a:avLst/>
            </a:prstTxWarp>
          </a:bodyPr>
          <a:lstStyle/>
          <a:p>
            <a:pPr algn="ctr" defTabSz="951028" fontAlgn="base">
              <a:spcBef>
                <a:spcPct val="0"/>
              </a:spcBef>
              <a:spcAft>
                <a:spcPct val="0"/>
              </a:spcAft>
              <a:defRPr/>
            </a:pPr>
            <a:endParaRPr lang="en-US" sz="1632">
              <a:gradFill>
                <a:gsLst>
                  <a:gs pos="40075">
                    <a:srgbClr val="FFFFFF"/>
                  </a:gs>
                  <a:gs pos="30000">
                    <a:srgbClr val="FFFFFF"/>
                  </a:gs>
                </a:gsLst>
                <a:lin ang="5400000" scaled="0"/>
              </a:gradFill>
              <a:latin typeface="Segoe UI"/>
            </a:endParaRPr>
          </a:p>
        </p:txBody>
      </p:sp>
      <p:sp>
        <p:nvSpPr>
          <p:cNvPr id="348" name="Oval 347">
            <a:extLst>
              <a:ext uri="{FF2B5EF4-FFF2-40B4-BE49-F238E27FC236}">
                <a16:creationId xmlns:a16="http://schemas.microsoft.com/office/drawing/2014/main" id="{E51564A9-ADFB-4F54-9591-1D253EB965FB}"/>
              </a:ext>
            </a:extLst>
          </p:cNvPr>
          <p:cNvSpPr/>
          <p:nvPr/>
        </p:nvSpPr>
        <p:spPr bwMode="auto">
          <a:xfrm>
            <a:off x="6676210" y="2735156"/>
            <a:ext cx="932603" cy="932603"/>
          </a:xfrm>
          <a:prstGeom prst="ellipse">
            <a:avLst/>
          </a:prstGeom>
          <a:noFill/>
          <a:ln w="57150">
            <a:solidFill>
              <a:srgbClr val="FF0000"/>
            </a:solidFill>
            <a:prstDash val="sysDash"/>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65" rIns="0" bIns="47565" numCol="1" rtlCol="0" anchor="ctr" anchorCtr="0" compatLnSpc="1">
            <a:prstTxWarp prst="textNoShape">
              <a:avLst/>
            </a:prstTxWarp>
          </a:bodyPr>
          <a:lstStyle/>
          <a:p>
            <a:pPr algn="ctr" defTabSz="951028" fontAlgn="base">
              <a:spcBef>
                <a:spcPct val="0"/>
              </a:spcBef>
              <a:spcAft>
                <a:spcPct val="0"/>
              </a:spcAft>
              <a:defRPr/>
            </a:pPr>
            <a:endParaRPr lang="en-US" sz="1632">
              <a:gradFill>
                <a:gsLst>
                  <a:gs pos="40075">
                    <a:srgbClr val="FFFFFF"/>
                  </a:gs>
                  <a:gs pos="30000">
                    <a:srgbClr val="FFFFFF"/>
                  </a:gs>
                </a:gsLst>
                <a:lin ang="5400000" scaled="0"/>
              </a:gradFill>
              <a:latin typeface="Segoe UI"/>
            </a:endParaRPr>
          </a:p>
        </p:txBody>
      </p:sp>
      <p:sp>
        <p:nvSpPr>
          <p:cNvPr id="349" name="Oval 348">
            <a:extLst>
              <a:ext uri="{FF2B5EF4-FFF2-40B4-BE49-F238E27FC236}">
                <a16:creationId xmlns:a16="http://schemas.microsoft.com/office/drawing/2014/main" id="{2827C67E-DE66-4C08-B4A7-BD8705AD9CB5}"/>
              </a:ext>
            </a:extLst>
          </p:cNvPr>
          <p:cNvSpPr/>
          <p:nvPr/>
        </p:nvSpPr>
        <p:spPr bwMode="auto">
          <a:xfrm>
            <a:off x="10038992" y="5059165"/>
            <a:ext cx="932603" cy="932603"/>
          </a:xfrm>
          <a:prstGeom prst="ellipse">
            <a:avLst/>
          </a:prstGeom>
          <a:noFill/>
          <a:ln>
            <a:solidFill>
              <a:srgbClr val="FF0000"/>
            </a:solidFill>
            <a:prstDash val="dash"/>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65" rIns="0" bIns="47565" numCol="1" rtlCol="0" anchor="ctr" anchorCtr="0" compatLnSpc="1">
            <a:prstTxWarp prst="textNoShape">
              <a:avLst/>
            </a:prstTxWarp>
          </a:bodyPr>
          <a:lstStyle/>
          <a:p>
            <a:pPr algn="ctr" defTabSz="951028" fontAlgn="base">
              <a:spcBef>
                <a:spcPct val="0"/>
              </a:spcBef>
              <a:spcAft>
                <a:spcPct val="0"/>
              </a:spcAft>
              <a:defRPr/>
            </a:pPr>
            <a:endParaRPr lang="en-US" sz="1632">
              <a:gradFill>
                <a:gsLst>
                  <a:gs pos="40075">
                    <a:srgbClr val="FFFFFF"/>
                  </a:gs>
                  <a:gs pos="30000">
                    <a:srgbClr val="FFFFFF"/>
                  </a:gs>
                </a:gsLst>
                <a:lin ang="5400000" scaled="0"/>
              </a:gradFill>
              <a:latin typeface="Segoe UI"/>
            </a:endParaRPr>
          </a:p>
        </p:txBody>
      </p:sp>
      <p:sp>
        <p:nvSpPr>
          <p:cNvPr id="350" name="Oval 349">
            <a:extLst>
              <a:ext uri="{FF2B5EF4-FFF2-40B4-BE49-F238E27FC236}">
                <a16:creationId xmlns:a16="http://schemas.microsoft.com/office/drawing/2014/main" id="{521559A9-58D9-4220-BA1B-98103D475823}"/>
              </a:ext>
            </a:extLst>
          </p:cNvPr>
          <p:cNvSpPr/>
          <p:nvPr/>
        </p:nvSpPr>
        <p:spPr bwMode="auto">
          <a:xfrm>
            <a:off x="10056461" y="5036532"/>
            <a:ext cx="932603" cy="932603"/>
          </a:xfrm>
          <a:prstGeom prst="ellipse">
            <a:avLst/>
          </a:prstGeom>
          <a:noFill/>
          <a:ln w="57150">
            <a:solidFill>
              <a:srgbClr val="FF0000"/>
            </a:solidFill>
            <a:prstDash val="sysDash"/>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65" rIns="0" bIns="47565" numCol="1" rtlCol="0" anchor="ctr" anchorCtr="0" compatLnSpc="1">
            <a:prstTxWarp prst="textNoShape">
              <a:avLst/>
            </a:prstTxWarp>
          </a:bodyPr>
          <a:lstStyle/>
          <a:p>
            <a:pPr algn="ctr" defTabSz="951028" fontAlgn="base">
              <a:spcBef>
                <a:spcPct val="0"/>
              </a:spcBef>
              <a:spcAft>
                <a:spcPct val="0"/>
              </a:spcAft>
              <a:defRPr/>
            </a:pPr>
            <a:endParaRPr lang="en-US" sz="1632">
              <a:gradFill>
                <a:gsLst>
                  <a:gs pos="40075">
                    <a:srgbClr val="FFFFFF"/>
                  </a:gs>
                  <a:gs pos="30000">
                    <a:srgbClr val="FFFFFF"/>
                  </a:gs>
                </a:gsLst>
                <a:lin ang="5400000" scaled="0"/>
              </a:gradFill>
              <a:latin typeface="Segoe UI"/>
            </a:endParaRPr>
          </a:p>
        </p:txBody>
      </p:sp>
    </p:spTree>
    <p:extLst>
      <p:ext uri="{BB962C8B-B14F-4D97-AF65-F5344CB8AC3E}">
        <p14:creationId xmlns:p14="http://schemas.microsoft.com/office/powerpoint/2010/main" val="11521376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1443956"/>
          </a:xfrm>
        </p:spPr>
        <p:txBody>
          <a:bodyPr/>
          <a:lstStyle/>
          <a:p>
            <a:r>
              <a:rPr lang="en-US" sz="4000" dirty="0"/>
              <a:t>Create Connectivity Between Virtual Networks</a:t>
            </a:r>
            <a:br>
              <a:rPr lang="en-US" sz="4000" dirty="0"/>
            </a:br>
            <a:r>
              <a:rPr lang="en-US" sz="1800" dirty="0"/>
              <a:t>Create and configure VNET peering</a:t>
            </a:r>
            <a:br>
              <a:rPr lang="en-US" sz="4000" dirty="0"/>
            </a:br>
            <a:endParaRPr lang="en-US" sz="4000" dirty="0"/>
          </a:p>
        </p:txBody>
      </p:sp>
      <p:sp>
        <p:nvSpPr>
          <p:cNvPr id="4" name="Rectangle 3">
            <a:extLst>
              <a:ext uri="{FF2B5EF4-FFF2-40B4-BE49-F238E27FC236}">
                <a16:creationId xmlns:a16="http://schemas.microsoft.com/office/drawing/2014/main" id="{DB2AC3A6-201A-4026-A7C6-9D5E78DA7FA6}"/>
              </a:ext>
            </a:extLst>
          </p:cNvPr>
          <p:cNvSpPr/>
          <p:nvPr/>
        </p:nvSpPr>
        <p:spPr>
          <a:xfrm>
            <a:off x="8203736" y="6528223"/>
            <a:ext cx="4129533" cy="382308"/>
          </a:xfrm>
          <a:prstGeom prst="rect">
            <a:avLst/>
          </a:prstGeom>
        </p:spPr>
        <p:txBody>
          <a:bodyPr wrap="none">
            <a:spAutoFit/>
          </a:bodyPr>
          <a:lstStyle/>
          <a:p>
            <a:r>
              <a:rPr lang="en-US" sz="1836" dirty="0">
                <a:hlinkClick r:id="rId3"/>
              </a:rPr>
              <a:t>aka.ms/Azure/Peering</a:t>
            </a:r>
            <a:r>
              <a:rPr lang="en-US" sz="1836" dirty="0"/>
              <a:t>         </a:t>
            </a:r>
            <a:r>
              <a:rPr lang="en-US" sz="1836" dirty="0">
                <a:hlinkClick r:id="rId4"/>
              </a:rPr>
              <a:t>Just Do It!</a:t>
            </a:r>
            <a:r>
              <a:rPr lang="en-US" sz="1836" dirty="0"/>
              <a:t> </a:t>
            </a:r>
          </a:p>
        </p:txBody>
      </p:sp>
      <p:pic>
        <p:nvPicPr>
          <p:cNvPr id="3" name="Picture 2">
            <a:extLst>
              <a:ext uri="{FF2B5EF4-FFF2-40B4-BE49-F238E27FC236}">
                <a16:creationId xmlns:a16="http://schemas.microsoft.com/office/drawing/2014/main" id="{4D10AEB3-0CB9-46D8-8359-22AF22AE8C41}"/>
              </a:ext>
            </a:extLst>
          </p:cNvPr>
          <p:cNvPicPr>
            <a:picLocks noChangeAspect="1"/>
          </p:cNvPicPr>
          <p:nvPr/>
        </p:nvPicPr>
        <p:blipFill>
          <a:blip r:embed="rId5"/>
          <a:stretch>
            <a:fillRect/>
          </a:stretch>
        </p:blipFill>
        <p:spPr>
          <a:xfrm>
            <a:off x="5210125" y="1538624"/>
            <a:ext cx="6528586" cy="3655640"/>
          </a:xfrm>
          <a:prstGeom prst="rect">
            <a:avLst/>
          </a:prstGeom>
          <a:ln>
            <a:noFill/>
          </a:ln>
          <a:effectLst>
            <a:outerShdw blurRad="292100" dist="139700" dir="2700000" algn="tl" rotWithShape="0">
              <a:srgbClr val="333333">
                <a:alpha val="65000"/>
              </a:srgbClr>
            </a:outerShdw>
          </a:effectLst>
        </p:spPr>
      </p:pic>
      <p:sp>
        <p:nvSpPr>
          <p:cNvPr id="6" name="Text Placeholder 5"/>
          <p:cNvSpPr>
            <a:spLocks noGrp="1"/>
          </p:cNvSpPr>
          <p:nvPr>
            <p:ph type="body" sz="quarter" idx="10"/>
          </p:nvPr>
        </p:nvSpPr>
        <p:spPr>
          <a:xfrm>
            <a:off x="599303" y="1588661"/>
            <a:ext cx="6665377" cy="4995214"/>
          </a:xfrm>
        </p:spPr>
        <p:txBody>
          <a:bodyPr/>
          <a:lstStyle/>
          <a:p>
            <a:r>
              <a:rPr lang="en-US" sz="3200" dirty="0"/>
              <a:t>Benefits</a:t>
            </a:r>
          </a:p>
          <a:p>
            <a:pPr marL="0" lvl="1"/>
            <a:r>
              <a:rPr lang="en-US" sz="1800" dirty="0">
                <a:solidFill>
                  <a:schemeClr val="tx1">
                    <a:lumMod val="50000"/>
                  </a:schemeClr>
                </a:solidFill>
              </a:rPr>
              <a:t>Connect 2 VNets in same region</a:t>
            </a:r>
          </a:p>
          <a:p>
            <a:pPr marL="0" lvl="1"/>
            <a:r>
              <a:rPr lang="en-US" sz="1800" dirty="0">
                <a:solidFill>
                  <a:schemeClr val="tx1">
                    <a:lumMod val="50000"/>
                  </a:schemeClr>
                </a:solidFill>
              </a:rPr>
              <a:t>Routed through Azure Backbone</a:t>
            </a:r>
          </a:p>
          <a:p>
            <a:r>
              <a:rPr lang="en-US" sz="3200" dirty="0"/>
              <a:t>Requirements</a:t>
            </a:r>
          </a:p>
          <a:p>
            <a:pPr marL="0" lvl="1"/>
            <a:r>
              <a:rPr lang="en-US" sz="1800" dirty="0">
                <a:solidFill>
                  <a:schemeClr val="tx1">
                    <a:lumMod val="50000"/>
                  </a:schemeClr>
                </a:solidFill>
              </a:rPr>
              <a:t>Same Region &amp; Across Regions</a:t>
            </a:r>
          </a:p>
          <a:p>
            <a:pPr marL="0" lvl="1"/>
            <a:r>
              <a:rPr lang="en-US" sz="1800" dirty="0">
                <a:solidFill>
                  <a:schemeClr val="tx1">
                    <a:lumMod val="50000"/>
                  </a:schemeClr>
                </a:solidFill>
              </a:rPr>
              <a:t>Read-Write to VNet</a:t>
            </a:r>
          </a:p>
          <a:p>
            <a:pPr marL="0" lvl="1"/>
            <a:r>
              <a:rPr lang="en-US" sz="1800" dirty="0">
                <a:solidFill>
                  <a:schemeClr val="tx1">
                    <a:lumMod val="50000"/>
                  </a:schemeClr>
                </a:solidFill>
              </a:rPr>
              <a:t>Non-overlapping IP Addresses</a:t>
            </a:r>
          </a:p>
          <a:p>
            <a:pPr marL="0" lvl="1"/>
            <a:r>
              <a:rPr lang="en-US" sz="1800" dirty="0">
                <a:solidFill>
                  <a:schemeClr val="tx1">
                    <a:lumMod val="50000"/>
                  </a:schemeClr>
                </a:solidFill>
              </a:rPr>
              <a:t>No Transitivity</a:t>
            </a:r>
          </a:p>
          <a:p>
            <a:pPr marL="0" lvl="1"/>
            <a:r>
              <a:rPr lang="en-US" sz="1800" dirty="0">
                <a:solidFill>
                  <a:schemeClr val="tx1">
                    <a:lumMod val="50000"/>
                  </a:schemeClr>
                </a:solidFill>
              </a:rPr>
              <a:t>Across Subscriptions possible with common tenant</a:t>
            </a:r>
          </a:p>
          <a:p>
            <a:pPr marL="0" lvl="1"/>
            <a:r>
              <a:rPr lang="en-US" dirty="0">
                <a:latin typeface="Segoe UI Semilight" panose="020B0402040204020203" pitchFamily="34" charset="0"/>
                <a:cs typeface="Segoe UI Semilight" panose="020B0402040204020203" pitchFamily="34" charset="0"/>
              </a:rPr>
              <a:t>Capabilities</a:t>
            </a:r>
          </a:p>
          <a:p>
            <a:pPr marL="0" lvl="1"/>
            <a:r>
              <a:rPr lang="en-US" sz="1800" dirty="0">
                <a:solidFill>
                  <a:schemeClr val="tx1">
                    <a:lumMod val="50000"/>
                  </a:schemeClr>
                </a:solidFill>
              </a:rPr>
              <a:t>Open or Close NSGs</a:t>
            </a:r>
          </a:p>
          <a:p>
            <a:pPr marL="0" lvl="1"/>
            <a:r>
              <a:rPr lang="en-US" sz="1800" dirty="0">
                <a:solidFill>
                  <a:schemeClr val="tx1">
                    <a:lumMod val="50000"/>
                  </a:schemeClr>
                </a:solidFill>
              </a:rPr>
              <a:t>Internal DNS only within VNet, no Azure DNS across</a:t>
            </a:r>
          </a:p>
          <a:p>
            <a:pPr marL="0" lvl="1"/>
            <a:r>
              <a:rPr lang="en-US" sz="1800" b="1" dirty="0">
                <a:solidFill>
                  <a:schemeClr val="tx2">
                    <a:lumMod val="50000"/>
                    <a:lumOff val="50000"/>
                  </a:schemeClr>
                </a:solidFill>
              </a:rPr>
              <a:t>Service Chaining</a:t>
            </a:r>
            <a:r>
              <a:rPr lang="en-US" sz="1800" dirty="0">
                <a:solidFill>
                  <a:schemeClr val="tx2">
                    <a:lumMod val="50000"/>
                    <a:lumOff val="50000"/>
                  </a:schemeClr>
                </a:solidFill>
              </a:rPr>
              <a:t> </a:t>
            </a:r>
            <a:r>
              <a:rPr lang="en-US" sz="1800" dirty="0">
                <a:solidFill>
                  <a:schemeClr val="tx1">
                    <a:lumMod val="50000"/>
                  </a:schemeClr>
                </a:solidFill>
              </a:rPr>
              <a:t>| Next Hop with UDR or Hub-Spoke</a:t>
            </a:r>
          </a:p>
          <a:p>
            <a:pPr marL="0" lvl="1"/>
            <a:r>
              <a:rPr lang="en-US" sz="1800" dirty="0">
                <a:solidFill>
                  <a:schemeClr val="tx1">
                    <a:lumMod val="50000"/>
                  </a:schemeClr>
                </a:solidFill>
                <a:hlinkClick r:id="rId6"/>
              </a:rPr>
              <a:t>See Constraints</a:t>
            </a:r>
            <a:r>
              <a:rPr lang="en-US" sz="1800" dirty="0">
                <a:solidFill>
                  <a:schemeClr val="tx1">
                    <a:lumMod val="50000"/>
                  </a:schemeClr>
                </a:solidFill>
              </a:rPr>
              <a:t>!!!</a:t>
            </a:r>
          </a:p>
        </p:txBody>
      </p:sp>
      <p:pic>
        <p:nvPicPr>
          <p:cNvPr id="2050" name="Picture 2">
            <a:extLst>
              <a:ext uri="{FF2B5EF4-FFF2-40B4-BE49-F238E27FC236}">
                <a16:creationId xmlns:a16="http://schemas.microsoft.com/office/drawing/2014/main" id="{AAEDCB80-994E-4126-BD56-F6B8FF83AD5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14381" y="1213876"/>
            <a:ext cx="4474031" cy="467676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90AAE9A0-38DE-4FAA-94ED-89E41519D4FE}"/>
              </a:ext>
            </a:extLst>
          </p:cNvPr>
          <p:cNvPicPr>
            <a:picLocks noChangeAspect="1"/>
          </p:cNvPicPr>
          <p:nvPr/>
        </p:nvPicPr>
        <p:blipFill>
          <a:blip r:embed="rId8"/>
          <a:stretch>
            <a:fillRect/>
          </a:stretch>
        </p:blipFill>
        <p:spPr>
          <a:xfrm>
            <a:off x="114998" y="112886"/>
            <a:ext cx="656527" cy="331247"/>
          </a:xfrm>
          <a:prstGeom prst="rect">
            <a:avLst/>
          </a:prstGeom>
        </p:spPr>
      </p:pic>
      <p:sp>
        <p:nvSpPr>
          <p:cNvPr id="8" name="Oval 7">
            <a:extLst>
              <a:ext uri="{FF2B5EF4-FFF2-40B4-BE49-F238E27FC236}">
                <a16:creationId xmlns:a16="http://schemas.microsoft.com/office/drawing/2014/main" id="{3BBD3401-F4DF-4C4A-AB9A-2900EB10238D}"/>
              </a:ext>
            </a:extLst>
          </p:cNvPr>
          <p:cNvSpPr/>
          <p:nvPr/>
        </p:nvSpPr>
        <p:spPr bwMode="auto">
          <a:xfrm>
            <a:off x="11944350" y="113876"/>
            <a:ext cx="352425" cy="352425"/>
          </a:xfrm>
          <a:prstGeom prst="ellipse">
            <a:avLst/>
          </a:prstGeom>
          <a:solidFill>
            <a:schemeClr val="accent1">
              <a:lumMod val="50000"/>
              <a:lumOff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solidFill>
                <a:srgbClr val="FF0000"/>
              </a:solidFill>
              <a:cs typeface="Segoe UI" pitchFamily="34" charset="0"/>
            </a:endParaRPr>
          </a:p>
        </p:txBody>
      </p:sp>
    </p:spTree>
    <p:extLst>
      <p:ext uri="{BB962C8B-B14F-4D97-AF65-F5344CB8AC3E}">
        <p14:creationId xmlns:p14="http://schemas.microsoft.com/office/powerpoint/2010/main" val="24060025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wipe(up)">
                                      <p:cBhvr>
                                        <p:cTn id="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565027"/>
          </a:xfrm>
        </p:spPr>
        <p:txBody>
          <a:bodyPr/>
          <a:lstStyle/>
          <a:p>
            <a:r>
              <a:rPr lang="en-US" sz="4000" dirty="0"/>
              <a:t>Load Balancing</a:t>
            </a:r>
          </a:p>
        </p:txBody>
      </p:sp>
      <p:sp>
        <p:nvSpPr>
          <p:cNvPr id="6" name="Text Placeholder 5">
            <a:extLst>
              <a:ext uri="{FF2B5EF4-FFF2-40B4-BE49-F238E27FC236}">
                <a16:creationId xmlns:a16="http://schemas.microsoft.com/office/drawing/2014/main" id="{1DF02BA5-9DB2-4D35-AF29-00A8B25B3DA9}"/>
              </a:ext>
            </a:extLst>
          </p:cNvPr>
          <p:cNvSpPr>
            <a:spLocks noGrp="1"/>
          </p:cNvSpPr>
          <p:nvPr>
            <p:ph type="body" sz="quarter" idx="10"/>
          </p:nvPr>
        </p:nvSpPr>
        <p:spPr>
          <a:xfrm>
            <a:off x="599302" y="1690525"/>
            <a:ext cx="5141688" cy="5650778"/>
          </a:xfrm>
        </p:spPr>
        <p:txBody>
          <a:bodyPr/>
          <a:lstStyle/>
          <a:p>
            <a:r>
              <a:rPr lang="en-US" sz="2800" dirty="0"/>
              <a:t>Basic</a:t>
            </a:r>
          </a:p>
          <a:p>
            <a:pPr marL="466298" indent="-466298">
              <a:buFont typeface="Arial" panose="020B0604020202020204" pitchFamily="34" charset="0"/>
              <a:buChar char="•"/>
            </a:pPr>
            <a:r>
              <a:rPr lang="en-US" sz="2000" dirty="0">
                <a:hlinkClick r:id="rId3"/>
              </a:rPr>
              <a:t>Visual Studio</a:t>
            </a:r>
            <a:endParaRPr lang="en-US" sz="2000" dirty="0"/>
          </a:p>
          <a:p>
            <a:pPr marL="466298" indent="-466298">
              <a:buFont typeface="Arial" panose="020B0604020202020204" pitchFamily="34" charset="0"/>
              <a:buChar char="•"/>
            </a:pPr>
            <a:r>
              <a:rPr lang="en-US" sz="2000" dirty="0">
                <a:hlinkClick r:id="rId4"/>
              </a:rPr>
              <a:t>Availability Zones</a:t>
            </a:r>
            <a:endParaRPr lang="en-US" sz="2000" dirty="0"/>
          </a:p>
          <a:p>
            <a:pPr marL="694898" lvl="1" indent="-466298">
              <a:buFont typeface="Arial" panose="020B0604020202020204" pitchFamily="34" charset="0"/>
              <a:buChar char="•"/>
            </a:pPr>
            <a:r>
              <a:rPr lang="en-US" sz="1600" dirty="0">
                <a:hlinkClick r:id="rId5"/>
              </a:rPr>
              <a:t>Placement Groups</a:t>
            </a:r>
            <a:endParaRPr lang="en-US" sz="2000" dirty="0"/>
          </a:p>
          <a:p>
            <a:r>
              <a:rPr lang="en-US" sz="2800" dirty="0"/>
              <a:t>Standard</a:t>
            </a:r>
          </a:p>
          <a:p>
            <a:pPr marL="349724" indent="-349724">
              <a:buFont typeface="Arial" panose="020B0604020202020204" pitchFamily="34" charset="0"/>
              <a:buChar char="•"/>
            </a:pPr>
            <a:r>
              <a:rPr lang="en-US" sz="2000" dirty="0">
                <a:hlinkClick r:id="rId6"/>
              </a:rPr>
              <a:t>Modify Scale Set</a:t>
            </a:r>
            <a:endParaRPr lang="en-US" sz="2000" dirty="0"/>
          </a:p>
          <a:p>
            <a:pPr marL="349724" indent="-349724">
              <a:buFont typeface="Arial" panose="020B0604020202020204" pitchFamily="34" charset="0"/>
              <a:buChar char="•"/>
            </a:pPr>
            <a:r>
              <a:rPr lang="en-US" sz="2000" dirty="0">
                <a:hlinkClick r:id="rId7"/>
              </a:rPr>
              <a:t>Know Restrictions</a:t>
            </a:r>
            <a:endParaRPr lang="en-US" sz="2000" dirty="0"/>
          </a:p>
          <a:p>
            <a:r>
              <a:rPr lang="en-US" sz="2800" dirty="0"/>
              <a:t>Steps</a:t>
            </a:r>
          </a:p>
          <a:p>
            <a:pPr marL="457200" indent="-457200">
              <a:buFont typeface="Arial" panose="020B0604020202020204" pitchFamily="34" charset="0"/>
              <a:buChar char="•"/>
            </a:pPr>
            <a:r>
              <a:rPr lang="en-US" sz="2000" dirty="0"/>
              <a:t>Create LB</a:t>
            </a:r>
          </a:p>
          <a:p>
            <a:pPr marL="457200" indent="-457200">
              <a:buFont typeface="Arial" panose="020B0604020202020204" pitchFamily="34" charset="0"/>
              <a:buChar char="•"/>
            </a:pPr>
            <a:r>
              <a:rPr lang="en-US" sz="2000" dirty="0"/>
              <a:t>Backend Pool</a:t>
            </a:r>
          </a:p>
          <a:p>
            <a:pPr marL="457200" indent="-457200">
              <a:buFont typeface="Arial" panose="020B0604020202020204" pitchFamily="34" charset="0"/>
              <a:buChar char="•"/>
            </a:pPr>
            <a:r>
              <a:rPr lang="en-US" sz="2000" dirty="0"/>
              <a:t>Health Probe</a:t>
            </a:r>
          </a:p>
          <a:p>
            <a:pPr marL="457200" indent="-457200">
              <a:buFont typeface="Arial" panose="020B0604020202020204" pitchFamily="34" charset="0"/>
              <a:buChar char="•"/>
            </a:pPr>
            <a:r>
              <a:rPr lang="en-US" sz="2000" dirty="0"/>
              <a:t>LB Rule</a:t>
            </a:r>
          </a:p>
          <a:p>
            <a:pPr marL="349724" indent="-349724">
              <a:buFont typeface="Arial" panose="020B0604020202020204" pitchFamily="34" charset="0"/>
              <a:buChar char="•"/>
            </a:pPr>
            <a:endParaRPr lang="en-US" sz="2000" dirty="0"/>
          </a:p>
          <a:p>
            <a:pPr marL="349724" indent="-349724">
              <a:buFont typeface="Arial" panose="020B0604020202020204" pitchFamily="34" charset="0"/>
              <a:buChar char="•"/>
            </a:pPr>
            <a:endParaRPr lang="en-US" sz="2000" dirty="0">
              <a:latin typeface="+mj-lt"/>
            </a:endParaRPr>
          </a:p>
          <a:p>
            <a:endParaRPr lang="en-US" sz="2800" dirty="0"/>
          </a:p>
        </p:txBody>
      </p:sp>
      <p:sp>
        <p:nvSpPr>
          <p:cNvPr id="3" name="Rectangle 2">
            <a:extLst>
              <a:ext uri="{FF2B5EF4-FFF2-40B4-BE49-F238E27FC236}">
                <a16:creationId xmlns:a16="http://schemas.microsoft.com/office/drawing/2014/main" id="{85CABEE0-8004-4A9B-B33C-F13814CAD559}"/>
              </a:ext>
            </a:extLst>
          </p:cNvPr>
          <p:cNvSpPr/>
          <p:nvPr/>
        </p:nvSpPr>
        <p:spPr>
          <a:xfrm>
            <a:off x="7299063" y="569663"/>
            <a:ext cx="3123740" cy="461665"/>
          </a:xfrm>
          <a:prstGeom prst="rect">
            <a:avLst/>
          </a:prstGeom>
        </p:spPr>
        <p:txBody>
          <a:bodyPr wrap="none">
            <a:spAutoFit/>
          </a:bodyPr>
          <a:lstStyle/>
          <a:p>
            <a:r>
              <a:rPr lang="en-US" sz="2400" dirty="0"/>
              <a:t>aka.ms/LoadBalancing</a:t>
            </a:r>
          </a:p>
        </p:txBody>
      </p:sp>
      <p:pic>
        <p:nvPicPr>
          <p:cNvPr id="5" name="Picture 4" descr="A screenshot of a cell phone&#10;&#10;Description automatically generated">
            <a:extLst>
              <a:ext uri="{FF2B5EF4-FFF2-40B4-BE49-F238E27FC236}">
                <a16:creationId xmlns:a16="http://schemas.microsoft.com/office/drawing/2014/main" id="{9DF01CB8-2998-43E6-B380-725BF666084F}"/>
              </a:ext>
            </a:extLst>
          </p:cNvPr>
          <p:cNvPicPr>
            <a:picLocks noChangeAspect="1"/>
          </p:cNvPicPr>
          <p:nvPr/>
        </p:nvPicPr>
        <p:blipFill>
          <a:blip r:embed="rId8"/>
          <a:stretch>
            <a:fillRect/>
          </a:stretch>
        </p:blipFill>
        <p:spPr>
          <a:xfrm>
            <a:off x="6037955" y="1134690"/>
            <a:ext cx="4638753" cy="5413252"/>
          </a:xfrm>
          <a:prstGeom prst="rect">
            <a:avLst/>
          </a:prstGeom>
        </p:spPr>
      </p:pic>
    </p:spTree>
    <p:extLst>
      <p:ext uri="{BB962C8B-B14F-4D97-AF65-F5344CB8AC3E}">
        <p14:creationId xmlns:p14="http://schemas.microsoft.com/office/powerpoint/2010/main" val="40351662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565027"/>
          </a:xfrm>
        </p:spPr>
        <p:txBody>
          <a:bodyPr/>
          <a:lstStyle/>
          <a:p>
            <a:r>
              <a:rPr lang="en-US" sz="4000" dirty="0"/>
              <a:t>Name Resolution in VNets</a:t>
            </a:r>
          </a:p>
        </p:txBody>
      </p:sp>
      <p:sp>
        <p:nvSpPr>
          <p:cNvPr id="6" name="Text Placeholder 5">
            <a:extLst>
              <a:ext uri="{FF2B5EF4-FFF2-40B4-BE49-F238E27FC236}">
                <a16:creationId xmlns:a16="http://schemas.microsoft.com/office/drawing/2014/main" id="{1DF02BA5-9DB2-4D35-AF29-00A8B25B3DA9}"/>
              </a:ext>
            </a:extLst>
          </p:cNvPr>
          <p:cNvSpPr>
            <a:spLocks noGrp="1"/>
          </p:cNvSpPr>
          <p:nvPr>
            <p:ph type="body" sz="quarter" idx="10"/>
          </p:nvPr>
        </p:nvSpPr>
        <p:spPr>
          <a:xfrm>
            <a:off x="599302" y="1690525"/>
            <a:ext cx="8316098" cy="5244513"/>
          </a:xfrm>
        </p:spPr>
        <p:txBody>
          <a:bodyPr/>
          <a:lstStyle/>
          <a:p>
            <a:r>
              <a:rPr lang="en-US" sz="2800" dirty="0"/>
              <a:t>Azure Provided</a:t>
            </a:r>
          </a:p>
          <a:p>
            <a:pPr marL="466298" indent="-466298">
              <a:buFont typeface="Arial" panose="020B0604020202020204" pitchFamily="34" charset="0"/>
              <a:buChar char="•"/>
            </a:pPr>
            <a:r>
              <a:rPr lang="en-US" sz="2000" dirty="0"/>
              <a:t>HA, resolve names between VMs in VNets</a:t>
            </a:r>
          </a:p>
          <a:p>
            <a:pPr marL="466298" indent="-466298">
              <a:buFont typeface="Arial" panose="020B0604020202020204" pitchFamily="34" charset="0"/>
              <a:buChar char="•"/>
            </a:pPr>
            <a:r>
              <a:rPr lang="en-US" sz="2000" dirty="0"/>
              <a:t>Cannot modify DNS Suffix, but can name hostname</a:t>
            </a:r>
          </a:p>
          <a:p>
            <a:pPr marL="466298" indent="-466298">
              <a:buFont typeface="Arial" panose="020B0604020202020204" pitchFamily="34" charset="0"/>
              <a:buChar char="•"/>
            </a:pPr>
            <a:r>
              <a:rPr lang="en-US" sz="2000" dirty="0"/>
              <a:t>Azure DNS IP is </a:t>
            </a:r>
            <a:r>
              <a:rPr lang="en-US" sz="2000" b="1" dirty="0">
                <a:solidFill>
                  <a:srgbClr val="7030A0"/>
                </a:solidFill>
              </a:rPr>
              <a:t>168.63.129.16</a:t>
            </a:r>
            <a:r>
              <a:rPr lang="en-US" sz="2000" dirty="0"/>
              <a:t> – static, will not change</a:t>
            </a:r>
          </a:p>
          <a:p>
            <a:pPr marL="466298" indent="-466298">
              <a:buFont typeface="Arial" panose="020B0604020202020204" pitchFamily="34" charset="0"/>
              <a:buChar char="•"/>
            </a:pPr>
            <a:r>
              <a:rPr lang="en-US" sz="2000" dirty="0"/>
              <a:t>No WINS or NetBIOS</a:t>
            </a:r>
          </a:p>
          <a:p>
            <a:endParaRPr lang="en-US" sz="2000" dirty="0"/>
          </a:p>
          <a:p>
            <a:r>
              <a:rPr lang="en-US" sz="2800" dirty="0"/>
              <a:t>Use your own DNS</a:t>
            </a:r>
          </a:p>
          <a:p>
            <a:pPr marL="349724" indent="-349724">
              <a:buFont typeface="Arial" panose="020B0604020202020204" pitchFamily="34" charset="0"/>
              <a:buChar char="•"/>
            </a:pPr>
            <a:r>
              <a:rPr lang="en-US" sz="2000" dirty="0"/>
              <a:t>Use Windows Server Active Directory Domains</a:t>
            </a:r>
          </a:p>
          <a:p>
            <a:pPr marL="349724" indent="-349724">
              <a:buFont typeface="Arial" panose="020B0604020202020204" pitchFamily="34" charset="0"/>
              <a:buChar char="•"/>
            </a:pPr>
            <a:r>
              <a:rPr lang="en-US" sz="2000" dirty="0"/>
              <a:t>Resolve DNS Names between virtual networks</a:t>
            </a:r>
          </a:p>
          <a:p>
            <a:pPr marL="349724" indent="-349724">
              <a:buFont typeface="Arial" panose="020B0604020202020204" pitchFamily="34" charset="0"/>
              <a:buChar char="•"/>
            </a:pPr>
            <a:r>
              <a:rPr lang="en-US" sz="2000" dirty="0"/>
              <a:t>Can forward DNS queries to the </a:t>
            </a:r>
            <a:r>
              <a:rPr lang="en-US" sz="2000" dirty="0">
                <a:solidFill>
                  <a:srgbClr val="7030A0"/>
                </a:solidFill>
              </a:rPr>
              <a:t>recursive resolvers </a:t>
            </a:r>
            <a:r>
              <a:rPr lang="en-US" sz="2000" dirty="0"/>
              <a:t>in Azure</a:t>
            </a:r>
          </a:p>
          <a:p>
            <a:pPr marL="349724" indent="-349724">
              <a:buFont typeface="Arial" panose="020B0604020202020204" pitchFamily="34" charset="0"/>
              <a:buChar char="•"/>
            </a:pPr>
            <a:r>
              <a:rPr lang="en-US" sz="2000" dirty="0"/>
              <a:t>Disable IPv6 for best performance with Azure VMs as DNS servers</a:t>
            </a:r>
          </a:p>
          <a:p>
            <a:pPr marL="349724" indent="-349724">
              <a:buFont typeface="Arial" panose="020B0604020202020204" pitchFamily="34" charset="0"/>
              <a:buChar char="•"/>
            </a:pPr>
            <a:endParaRPr lang="en-US" sz="2000" dirty="0"/>
          </a:p>
          <a:p>
            <a:pPr marL="349724" indent="-349724">
              <a:buFont typeface="Arial" panose="020B0604020202020204" pitchFamily="34" charset="0"/>
              <a:buChar char="•"/>
            </a:pPr>
            <a:endParaRPr lang="en-US" sz="2000" dirty="0">
              <a:latin typeface="+mj-lt"/>
            </a:endParaRPr>
          </a:p>
          <a:p>
            <a:endParaRPr lang="en-US" sz="2800" dirty="0"/>
          </a:p>
        </p:txBody>
      </p:sp>
      <p:sp>
        <p:nvSpPr>
          <p:cNvPr id="3" name="Oval 2">
            <a:extLst>
              <a:ext uri="{FF2B5EF4-FFF2-40B4-BE49-F238E27FC236}">
                <a16:creationId xmlns:a16="http://schemas.microsoft.com/office/drawing/2014/main" id="{20E0FA56-C618-4E4C-BA00-B356FFF82FBC}"/>
              </a:ext>
            </a:extLst>
          </p:cNvPr>
          <p:cNvSpPr/>
          <p:nvPr/>
        </p:nvSpPr>
        <p:spPr bwMode="auto">
          <a:xfrm>
            <a:off x="11944350" y="113876"/>
            <a:ext cx="352425" cy="352425"/>
          </a:xfrm>
          <a:prstGeom prst="ellipse">
            <a:avLst/>
          </a:prstGeom>
          <a:solidFill>
            <a:schemeClr val="accent1">
              <a:lumMod val="50000"/>
              <a:lumOff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solidFill>
                <a:srgbClr val="FF0000"/>
              </a:solidFill>
              <a:cs typeface="Segoe UI" pitchFamily="34" charset="0"/>
            </a:endParaRPr>
          </a:p>
        </p:txBody>
      </p:sp>
    </p:spTree>
    <p:extLst>
      <p:ext uri="{BB962C8B-B14F-4D97-AF65-F5344CB8AC3E}">
        <p14:creationId xmlns:p14="http://schemas.microsoft.com/office/powerpoint/2010/main" val="880834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1443956"/>
          </a:xfrm>
        </p:spPr>
        <p:txBody>
          <a:bodyPr/>
          <a:lstStyle/>
          <a:p>
            <a:r>
              <a:rPr lang="en-US" sz="4000" dirty="0"/>
              <a:t>DNS Records and Record Sets</a:t>
            </a:r>
            <a:br>
              <a:rPr lang="en-US" sz="4000" dirty="0"/>
            </a:br>
            <a:br>
              <a:rPr lang="en-US" sz="4000" dirty="0"/>
            </a:br>
            <a:endParaRPr lang="en-US" sz="4000" dirty="0"/>
          </a:p>
        </p:txBody>
      </p:sp>
      <p:sp>
        <p:nvSpPr>
          <p:cNvPr id="4" name="Rectangle 3">
            <a:extLst>
              <a:ext uri="{FF2B5EF4-FFF2-40B4-BE49-F238E27FC236}">
                <a16:creationId xmlns:a16="http://schemas.microsoft.com/office/drawing/2014/main" id="{DB2AC3A6-201A-4026-A7C6-9D5E78DA7FA6}"/>
              </a:ext>
            </a:extLst>
          </p:cNvPr>
          <p:cNvSpPr/>
          <p:nvPr/>
        </p:nvSpPr>
        <p:spPr>
          <a:xfrm>
            <a:off x="8203736" y="6528223"/>
            <a:ext cx="1922706" cy="374846"/>
          </a:xfrm>
          <a:prstGeom prst="rect">
            <a:avLst/>
          </a:prstGeom>
        </p:spPr>
        <p:txBody>
          <a:bodyPr wrap="none">
            <a:spAutoFit/>
          </a:bodyPr>
          <a:lstStyle/>
          <a:p>
            <a:r>
              <a:rPr lang="en-US" sz="1836" dirty="0">
                <a:hlinkClick r:id="rId3"/>
              </a:rPr>
              <a:t>Reference article</a:t>
            </a:r>
            <a:endParaRPr lang="en-US" sz="1836" dirty="0"/>
          </a:p>
        </p:txBody>
      </p:sp>
      <p:sp>
        <p:nvSpPr>
          <p:cNvPr id="6" name="Text Placeholder 5"/>
          <p:cNvSpPr>
            <a:spLocks noGrp="1"/>
          </p:cNvSpPr>
          <p:nvPr>
            <p:ph type="body" sz="quarter" idx="10"/>
          </p:nvPr>
        </p:nvSpPr>
        <p:spPr>
          <a:xfrm>
            <a:off x="599303" y="1588661"/>
            <a:ext cx="10360797" cy="5955476"/>
          </a:xfrm>
        </p:spPr>
        <p:txBody>
          <a:bodyPr/>
          <a:lstStyle/>
          <a:p>
            <a:pPr marL="0" lvl="1"/>
            <a:r>
              <a:rPr lang="en-US" dirty="0">
                <a:solidFill>
                  <a:schemeClr val="tx1">
                    <a:lumMod val="50000"/>
                  </a:schemeClr>
                </a:solidFill>
              </a:rPr>
              <a:t>Record Names</a:t>
            </a:r>
          </a:p>
          <a:p>
            <a:pPr marL="685800" lvl="2" indent="-457200">
              <a:buFont typeface="Arial" panose="020B0604020202020204" pitchFamily="34" charset="0"/>
              <a:buChar char="•"/>
            </a:pPr>
            <a:r>
              <a:rPr lang="en-US" dirty="0">
                <a:solidFill>
                  <a:schemeClr val="tx1">
                    <a:lumMod val="50000"/>
                  </a:schemeClr>
                </a:solidFill>
              </a:rPr>
              <a:t>Uses relative names NOT fqdn</a:t>
            </a:r>
          </a:p>
          <a:p>
            <a:pPr marL="685800" lvl="2" indent="-457200">
              <a:buFont typeface="Arial" panose="020B0604020202020204" pitchFamily="34" charset="0"/>
              <a:buChar char="•"/>
            </a:pPr>
            <a:r>
              <a:rPr lang="en-US" dirty="0">
                <a:solidFill>
                  <a:schemeClr val="tx1">
                    <a:lumMod val="50000"/>
                  </a:schemeClr>
                </a:solidFill>
              </a:rPr>
              <a:t>@ represents Apex (root) records</a:t>
            </a:r>
          </a:p>
          <a:p>
            <a:pPr marL="685800" lvl="2" indent="-457200">
              <a:buFont typeface="Arial" panose="020B0604020202020204" pitchFamily="34" charset="0"/>
              <a:buChar char="•"/>
            </a:pPr>
            <a:endParaRPr lang="en-US" dirty="0">
              <a:solidFill>
                <a:schemeClr val="tx1">
                  <a:lumMod val="50000"/>
                </a:schemeClr>
              </a:solidFill>
            </a:endParaRPr>
          </a:p>
          <a:p>
            <a:pPr marL="0" lvl="1"/>
            <a:r>
              <a:rPr lang="en-US" dirty="0">
                <a:solidFill>
                  <a:schemeClr val="tx1">
                    <a:lumMod val="50000"/>
                  </a:schemeClr>
                </a:solidFill>
              </a:rPr>
              <a:t>Record Types</a:t>
            </a:r>
          </a:p>
          <a:p>
            <a:pPr marL="685800" lvl="2" indent="-457200">
              <a:buFont typeface="Arial" panose="020B0604020202020204" pitchFamily="34" charset="0"/>
              <a:buChar char="•"/>
            </a:pPr>
            <a:r>
              <a:rPr lang="en-US" dirty="0">
                <a:solidFill>
                  <a:schemeClr val="tx1">
                    <a:lumMod val="50000"/>
                  </a:schemeClr>
                </a:solidFill>
              </a:rPr>
              <a:t>Name and Type</a:t>
            </a:r>
          </a:p>
          <a:p>
            <a:pPr marL="685800" lvl="2" indent="-457200">
              <a:buFont typeface="Arial" panose="020B0604020202020204" pitchFamily="34" charset="0"/>
              <a:buChar char="•"/>
            </a:pPr>
            <a:r>
              <a:rPr lang="en-US" dirty="0"/>
              <a:t>A, AAAA, CAA, CNAME, MX, NS, PTR, SOA, SRV, and TXT</a:t>
            </a:r>
            <a:endParaRPr lang="en-US" dirty="0">
              <a:solidFill>
                <a:schemeClr val="tx1">
                  <a:lumMod val="50000"/>
                </a:schemeClr>
              </a:solidFill>
            </a:endParaRPr>
          </a:p>
          <a:p>
            <a:pPr marL="0" lvl="1"/>
            <a:r>
              <a:rPr lang="en-US" dirty="0">
                <a:solidFill>
                  <a:schemeClr val="tx1">
                    <a:lumMod val="50000"/>
                  </a:schemeClr>
                </a:solidFill>
              </a:rPr>
              <a:t>Record Sets</a:t>
            </a:r>
          </a:p>
          <a:p>
            <a:pPr marL="685800" lvl="2" indent="-457200">
              <a:buFont typeface="Arial" panose="020B0604020202020204" pitchFamily="34" charset="0"/>
              <a:buChar char="•"/>
            </a:pPr>
            <a:r>
              <a:rPr lang="en-US" dirty="0">
                <a:solidFill>
                  <a:schemeClr val="tx1">
                    <a:lumMod val="50000"/>
                  </a:schemeClr>
                </a:solidFill>
              </a:rPr>
              <a:t>Azure DNS manages all DNS records using record sets</a:t>
            </a:r>
          </a:p>
          <a:p>
            <a:pPr marL="685800" lvl="2" indent="-457200">
              <a:buFont typeface="Arial" panose="020B0604020202020204" pitchFamily="34" charset="0"/>
              <a:buChar char="•"/>
            </a:pPr>
            <a:r>
              <a:rPr lang="en-US" dirty="0">
                <a:solidFill>
                  <a:schemeClr val="tx1">
                    <a:lumMod val="50000"/>
                  </a:schemeClr>
                </a:solidFill>
              </a:rPr>
              <a:t>When more than one than one record with same ‘Name’ and Type’</a:t>
            </a:r>
          </a:p>
          <a:p>
            <a:pPr marL="685800" lvl="2" indent="-457200">
              <a:buFont typeface="Arial" panose="020B0604020202020204" pitchFamily="34" charset="0"/>
              <a:buChar char="•"/>
            </a:pPr>
            <a:r>
              <a:rPr lang="en-US" dirty="0">
                <a:solidFill>
                  <a:schemeClr val="tx1">
                    <a:lumMod val="50000"/>
                  </a:schemeClr>
                </a:solidFill>
              </a:rPr>
              <a:t>Most record sets contain a single record</a:t>
            </a:r>
          </a:p>
          <a:p>
            <a:pPr marL="685800" lvl="2" indent="-457200">
              <a:buFont typeface="Arial" panose="020B0604020202020204" pitchFamily="34" charset="0"/>
              <a:buChar char="•"/>
            </a:pPr>
            <a:endParaRPr lang="en-US" dirty="0">
              <a:solidFill>
                <a:schemeClr val="tx1">
                  <a:lumMod val="50000"/>
                </a:schemeClr>
              </a:solidFill>
            </a:endParaRPr>
          </a:p>
          <a:p>
            <a:pPr marL="0" lvl="1"/>
            <a:endParaRPr lang="en-US" dirty="0">
              <a:solidFill>
                <a:schemeClr val="tx1">
                  <a:lumMod val="50000"/>
                </a:schemeClr>
              </a:solidFill>
            </a:endParaRPr>
          </a:p>
          <a:p>
            <a:endParaRPr lang="en-US" sz="1800" dirty="0">
              <a:solidFill>
                <a:schemeClr val="tx1">
                  <a:lumMod val="50000"/>
                </a:schemeClr>
              </a:solidFill>
            </a:endParaRPr>
          </a:p>
        </p:txBody>
      </p:sp>
      <p:sp>
        <p:nvSpPr>
          <p:cNvPr id="8" name="Oval 7">
            <a:extLst>
              <a:ext uri="{FF2B5EF4-FFF2-40B4-BE49-F238E27FC236}">
                <a16:creationId xmlns:a16="http://schemas.microsoft.com/office/drawing/2014/main" id="{3BBD3401-F4DF-4C4A-AB9A-2900EB10238D}"/>
              </a:ext>
            </a:extLst>
          </p:cNvPr>
          <p:cNvSpPr/>
          <p:nvPr/>
        </p:nvSpPr>
        <p:spPr bwMode="auto">
          <a:xfrm>
            <a:off x="11944350" y="113876"/>
            <a:ext cx="352425" cy="352425"/>
          </a:xfrm>
          <a:prstGeom prst="ellipse">
            <a:avLst/>
          </a:prstGeom>
          <a:solidFill>
            <a:schemeClr val="accent1">
              <a:lumMod val="50000"/>
              <a:lumOff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solidFill>
                <a:srgbClr val="FF0000"/>
              </a:solidFill>
              <a:cs typeface="Segoe UI" pitchFamily="34" charset="0"/>
            </a:endParaRPr>
          </a:p>
        </p:txBody>
      </p:sp>
      <p:pic>
        <p:nvPicPr>
          <p:cNvPr id="5" name="Picture 4">
            <a:extLst>
              <a:ext uri="{FF2B5EF4-FFF2-40B4-BE49-F238E27FC236}">
                <a16:creationId xmlns:a16="http://schemas.microsoft.com/office/drawing/2014/main" id="{F5ADA10D-EFCD-4D68-921C-6A37F1FECEC2}"/>
              </a:ext>
            </a:extLst>
          </p:cNvPr>
          <p:cNvPicPr>
            <a:picLocks noChangeAspect="1"/>
          </p:cNvPicPr>
          <p:nvPr/>
        </p:nvPicPr>
        <p:blipFill>
          <a:blip r:embed="rId4"/>
          <a:stretch>
            <a:fillRect/>
          </a:stretch>
        </p:blipFill>
        <p:spPr>
          <a:xfrm>
            <a:off x="3864156" y="3215476"/>
            <a:ext cx="8117830" cy="563571"/>
          </a:xfrm>
          <a:prstGeom prst="rect">
            <a:avLst/>
          </a:prstGeom>
          <a:ln>
            <a:noFill/>
          </a:ln>
          <a:effectLst>
            <a:outerShdw blurRad="190500" algn="tl" rotWithShape="0">
              <a:srgbClr val="000000">
                <a:alpha val="70000"/>
              </a:srgbClr>
            </a:outerShdw>
          </a:effectLst>
        </p:spPr>
      </p:pic>
      <p:cxnSp>
        <p:nvCxnSpPr>
          <p:cNvPr id="10" name="Straight Arrow Connector 9">
            <a:extLst>
              <a:ext uri="{FF2B5EF4-FFF2-40B4-BE49-F238E27FC236}">
                <a16:creationId xmlns:a16="http://schemas.microsoft.com/office/drawing/2014/main" id="{D4002D29-FDBB-4BF7-B81E-374454EEB937}"/>
              </a:ext>
            </a:extLst>
          </p:cNvPr>
          <p:cNvCxnSpPr/>
          <p:nvPr/>
        </p:nvCxnSpPr>
        <p:spPr>
          <a:xfrm flipV="1">
            <a:off x="5575300" y="4038600"/>
            <a:ext cx="204401" cy="1447800"/>
          </a:xfrm>
          <a:prstGeom prst="straightConnector1">
            <a:avLst/>
          </a:prstGeom>
          <a:ln w="28575">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09857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xEl>
                                              <p:pRg st="9" end="9"/>
                                            </p:txEl>
                                          </p:spTgt>
                                        </p:tgtEl>
                                        <p:attrNameLst>
                                          <p:attrName>style.visibility</p:attrName>
                                        </p:attrNameLst>
                                      </p:cBhvr>
                                      <p:to>
                                        <p:strVal val="visible"/>
                                      </p:to>
                                    </p:set>
                                    <p:animEffect transition="in" filter="wipe(left)">
                                      <p:cBhvr>
                                        <p:cTn id="7" dur="500"/>
                                        <p:tgtEl>
                                          <p:spTgt spid="6">
                                            <p:txEl>
                                              <p:pRg st="9" end="9"/>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xEl>
                                              <p:pRg st="10" end="10"/>
                                            </p:txEl>
                                          </p:spTgt>
                                        </p:tgtEl>
                                        <p:attrNameLst>
                                          <p:attrName>style.visibility</p:attrName>
                                        </p:attrNameLst>
                                      </p:cBhvr>
                                      <p:to>
                                        <p:strVal val="visible"/>
                                      </p:to>
                                    </p:set>
                                    <p:animEffect transition="in" filter="wipe(left)">
                                      <p:cBhvr>
                                        <p:cTn id="11" dur="500"/>
                                        <p:tgtEl>
                                          <p:spTgt spid="6">
                                            <p:txEl>
                                              <p:pRg st="10" end="10"/>
                                            </p:txEl>
                                          </p:spTgt>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565027"/>
          </a:xfrm>
        </p:spPr>
        <p:txBody>
          <a:bodyPr/>
          <a:lstStyle/>
          <a:p>
            <a:r>
              <a:rPr lang="en-US" sz="4000" dirty="0"/>
              <a:t>DNS Records | Custom Domain | Web App</a:t>
            </a:r>
          </a:p>
        </p:txBody>
      </p:sp>
      <p:sp>
        <p:nvSpPr>
          <p:cNvPr id="6" name="Text Placeholder 5">
            <a:extLst>
              <a:ext uri="{FF2B5EF4-FFF2-40B4-BE49-F238E27FC236}">
                <a16:creationId xmlns:a16="http://schemas.microsoft.com/office/drawing/2014/main" id="{1DF02BA5-9DB2-4D35-AF29-00A8B25B3DA9}"/>
              </a:ext>
            </a:extLst>
          </p:cNvPr>
          <p:cNvSpPr>
            <a:spLocks noGrp="1"/>
          </p:cNvSpPr>
          <p:nvPr>
            <p:ph type="body" sz="quarter" idx="10"/>
          </p:nvPr>
        </p:nvSpPr>
        <p:spPr>
          <a:xfrm>
            <a:off x="599302" y="1690525"/>
            <a:ext cx="5141688" cy="2739211"/>
          </a:xfrm>
        </p:spPr>
        <p:txBody>
          <a:bodyPr/>
          <a:lstStyle/>
          <a:p>
            <a:r>
              <a:rPr lang="en-US" sz="2800" dirty="0"/>
              <a:t>3 Records required</a:t>
            </a:r>
          </a:p>
          <a:p>
            <a:pPr marL="466298" indent="-466298">
              <a:buFont typeface="Arial" panose="020B0604020202020204" pitchFamily="34" charset="0"/>
              <a:buChar char="•"/>
            </a:pPr>
            <a:r>
              <a:rPr lang="en-US" sz="2000" dirty="0"/>
              <a:t>A -&gt; contoso.com</a:t>
            </a:r>
          </a:p>
          <a:p>
            <a:pPr marL="466298" indent="-466298">
              <a:buFont typeface="Arial" panose="020B0604020202020204" pitchFamily="34" charset="0"/>
              <a:buChar char="•"/>
            </a:pPr>
            <a:r>
              <a:rPr lang="en-US" sz="2000" dirty="0"/>
              <a:t>TXT for verification</a:t>
            </a:r>
          </a:p>
          <a:p>
            <a:pPr marL="466298" indent="-466298">
              <a:buFont typeface="Arial" panose="020B0604020202020204" pitchFamily="34" charset="0"/>
              <a:buChar char="•"/>
            </a:pPr>
            <a:r>
              <a:rPr lang="en-US" sz="2000" dirty="0"/>
              <a:t>WWW to point to A</a:t>
            </a:r>
          </a:p>
          <a:p>
            <a:endParaRPr lang="en-US" sz="2000" dirty="0"/>
          </a:p>
          <a:p>
            <a:pPr marL="349724" indent="-349724">
              <a:buFont typeface="Arial" panose="020B0604020202020204" pitchFamily="34" charset="0"/>
              <a:buChar char="•"/>
            </a:pPr>
            <a:endParaRPr lang="en-US" sz="2000" dirty="0">
              <a:latin typeface="+mj-lt"/>
            </a:endParaRPr>
          </a:p>
          <a:p>
            <a:endParaRPr lang="en-US" sz="2800" dirty="0"/>
          </a:p>
        </p:txBody>
      </p:sp>
      <p:sp>
        <p:nvSpPr>
          <p:cNvPr id="5" name="Rectangle 4">
            <a:extLst>
              <a:ext uri="{FF2B5EF4-FFF2-40B4-BE49-F238E27FC236}">
                <a16:creationId xmlns:a16="http://schemas.microsoft.com/office/drawing/2014/main" id="{27B7391C-513B-4720-90D5-433483243C1D}"/>
              </a:ext>
            </a:extLst>
          </p:cNvPr>
          <p:cNvSpPr/>
          <p:nvPr/>
        </p:nvSpPr>
        <p:spPr>
          <a:xfrm>
            <a:off x="297044" y="3497262"/>
            <a:ext cx="10466751" cy="923330"/>
          </a:xfrm>
          <a:prstGeom prst="rect">
            <a:avLst/>
          </a:prstGeom>
          <a:solidFill>
            <a:schemeClr val="accent6">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r>
              <a:rPr lang="en-US" dirty="0"/>
              <a:t>New-</a:t>
            </a:r>
            <a:r>
              <a:rPr lang="en-US" dirty="0" err="1"/>
              <a:t>AzDnsRecordSet</a:t>
            </a:r>
            <a:r>
              <a:rPr lang="en-US" dirty="0"/>
              <a:t> -Name "@" -</a:t>
            </a:r>
            <a:r>
              <a:rPr lang="en-US" dirty="0" err="1"/>
              <a:t>RecordType</a:t>
            </a:r>
            <a:r>
              <a:rPr lang="en-US" dirty="0"/>
              <a:t> "A" -ZoneName "contoso.com" ` -</a:t>
            </a:r>
            <a:r>
              <a:rPr lang="en-US" dirty="0" err="1"/>
              <a:t>ResourceGroupName</a:t>
            </a:r>
            <a:r>
              <a:rPr lang="en-US" dirty="0"/>
              <a:t> "</a:t>
            </a:r>
            <a:r>
              <a:rPr lang="en-US" dirty="0" err="1"/>
              <a:t>MyAzureResourceGroup</a:t>
            </a:r>
            <a:r>
              <a:rPr lang="en-US" dirty="0"/>
              <a:t>" -</a:t>
            </a:r>
            <a:r>
              <a:rPr lang="en-US" dirty="0" err="1"/>
              <a:t>Ttl</a:t>
            </a:r>
            <a:r>
              <a:rPr lang="en-US" dirty="0"/>
              <a:t> 600 ` -</a:t>
            </a:r>
            <a:r>
              <a:rPr lang="en-US" dirty="0" err="1"/>
              <a:t>DnsRecords</a:t>
            </a:r>
            <a:r>
              <a:rPr lang="en-US" dirty="0"/>
              <a:t> (New-</a:t>
            </a:r>
            <a:r>
              <a:rPr lang="en-US" dirty="0" err="1"/>
              <a:t>AzDnsRecordConfig</a:t>
            </a:r>
            <a:r>
              <a:rPr lang="en-US" dirty="0"/>
              <a:t> -IPv4Address "&lt;your web app IP address&gt;")</a:t>
            </a:r>
          </a:p>
        </p:txBody>
      </p:sp>
      <p:sp>
        <p:nvSpPr>
          <p:cNvPr id="7" name="Rectangle 6">
            <a:extLst>
              <a:ext uri="{FF2B5EF4-FFF2-40B4-BE49-F238E27FC236}">
                <a16:creationId xmlns:a16="http://schemas.microsoft.com/office/drawing/2014/main" id="{82B18A62-BE6D-4BA6-9860-2526A2A496FD}"/>
              </a:ext>
            </a:extLst>
          </p:cNvPr>
          <p:cNvSpPr/>
          <p:nvPr/>
        </p:nvSpPr>
        <p:spPr>
          <a:xfrm>
            <a:off x="889227" y="4627268"/>
            <a:ext cx="10397082" cy="923330"/>
          </a:xfrm>
          <a:prstGeom prst="rect">
            <a:avLst/>
          </a:prstGeom>
          <a:solidFill>
            <a:schemeClr val="accent5">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r>
              <a:rPr lang="en-US" dirty="0"/>
              <a:t>New-</a:t>
            </a:r>
            <a:r>
              <a:rPr lang="en-US" dirty="0" err="1"/>
              <a:t>AzDnsRecordSet</a:t>
            </a:r>
            <a:r>
              <a:rPr lang="en-US" dirty="0"/>
              <a:t> -ZoneName contoso.com -</a:t>
            </a:r>
            <a:r>
              <a:rPr lang="en-US" dirty="0" err="1"/>
              <a:t>ResourceGroupName</a:t>
            </a:r>
            <a:r>
              <a:rPr lang="en-US" dirty="0"/>
              <a:t> </a:t>
            </a:r>
            <a:r>
              <a:rPr lang="en-US" dirty="0" err="1"/>
              <a:t>MyAzureResourceGroup</a:t>
            </a:r>
            <a:r>
              <a:rPr lang="en-US" dirty="0"/>
              <a:t> ` -Name "@" -</a:t>
            </a:r>
            <a:r>
              <a:rPr lang="en-US" dirty="0" err="1"/>
              <a:t>RecordType</a:t>
            </a:r>
            <a:r>
              <a:rPr lang="en-US" dirty="0"/>
              <a:t> "txt" -</a:t>
            </a:r>
            <a:r>
              <a:rPr lang="en-US" dirty="0" err="1"/>
              <a:t>Ttl</a:t>
            </a:r>
            <a:r>
              <a:rPr lang="en-US" dirty="0"/>
              <a:t> 600 ` -</a:t>
            </a:r>
            <a:r>
              <a:rPr lang="en-US" dirty="0" err="1"/>
              <a:t>DnsRecords</a:t>
            </a:r>
            <a:r>
              <a:rPr lang="en-US" dirty="0"/>
              <a:t> (New-</a:t>
            </a:r>
            <a:r>
              <a:rPr lang="en-US" dirty="0" err="1"/>
              <a:t>AzDnsRecordConfig</a:t>
            </a:r>
            <a:r>
              <a:rPr lang="en-US" dirty="0"/>
              <a:t> -Value  "contoso.azurewebsites.net")</a:t>
            </a:r>
          </a:p>
        </p:txBody>
      </p:sp>
      <p:sp>
        <p:nvSpPr>
          <p:cNvPr id="8" name="Rectangle 7">
            <a:extLst>
              <a:ext uri="{FF2B5EF4-FFF2-40B4-BE49-F238E27FC236}">
                <a16:creationId xmlns:a16="http://schemas.microsoft.com/office/drawing/2014/main" id="{8D407B44-396E-4A1A-8FD5-8856D7E294A0}"/>
              </a:ext>
            </a:extLst>
          </p:cNvPr>
          <p:cNvSpPr/>
          <p:nvPr/>
        </p:nvSpPr>
        <p:spPr>
          <a:xfrm>
            <a:off x="1289821" y="5846690"/>
            <a:ext cx="10466751" cy="923330"/>
          </a:xfrm>
          <a:prstGeom prst="rect">
            <a:avLst/>
          </a:prstGeom>
          <a:solidFill>
            <a:schemeClr val="accent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r>
              <a:rPr lang="en-US" dirty="0"/>
              <a:t>New-</a:t>
            </a:r>
            <a:r>
              <a:rPr lang="en-US" dirty="0" err="1"/>
              <a:t>AzDnsRecordSet</a:t>
            </a:r>
            <a:r>
              <a:rPr lang="en-US" dirty="0"/>
              <a:t> -ZoneName contoso.com -</a:t>
            </a:r>
            <a:r>
              <a:rPr lang="en-US" dirty="0" err="1"/>
              <a:t>ResourceGroupName</a:t>
            </a:r>
            <a:r>
              <a:rPr lang="en-US" dirty="0"/>
              <a:t> "</a:t>
            </a:r>
            <a:r>
              <a:rPr lang="en-US" dirty="0" err="1"/>
              <a:t>MyAzureResourceGroup</a:t>
            </a:r>
            <a:r>
              <a:rPr lang="en-US" dirty="0"/>
              <a:t>" ` -Name "www" -</a:t>
            </a:r>
            <a:r>
              <a:rPr lang="en-US" dirty="0" err="1"/>
              <a:t>RecordType</a:t>
            </a:r>
            <a:r>
              <a:rPr lang="en-US" dirty="0"/>
              <a:t> "CNAME" -</a:t>
            </a:r>
            <a:r>
              <a:rPr lang="en-US" dirty="0" err="1"/>
              <a:t>Ttl</a:t>
            </a:r>
            <a:r>
              <a:rPr lang="en-US" dirty="0"/>
              <a:t> 600 ` -</a:t>
            </a:r>
            <a:r>
              <a:rPr lang="en-US" dirty="0" err="1"/>
              <a:t>DnsRecords</a:t>
            </a:r>
            <a:r>
              <a:rPr lang="en-US" dirty="0"/>
              <a:t> (New-</a:t>
            </a:r>
            <a:r>
              <a:rPr lang="en-US" dirty="0" err="1"/>
              <a:t>AzDnsRecordConfig</a:t>
            </a:r>
            <a:r>
              <a:rPr lang="en-US" dirty="0"/>
              <a:t> -</a:t>
            </a:r>
            <a:r>
              <a:rPr lang="en-US" dirty="0" err="1"/>
              <a:t>cname</a:t>
            </a:r>
            <a:r>
              <a:rPr lang="en-US" dirty="0"/>
              <a:t> "contoso.azurewebsites.net")</a:t>
            </a:r>
          </a:p>
        </p:txBody>
      </p:sp>
    </p:spTree>
    <p:extLst>
      <p:ext uri="{BB962C8B-B14F-4D97-AF65-F5344CB8AC3E}">
        <p14:creationId xmlns:p14="http://schemas.microsoft.com/office/powerpoint/2010/main" val="200163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wipe(down)">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wipe(down)">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wipe(down)">
                                      <p:cBhvr>
                                        <p:cTn id="17" dur="500"/>
                                        <p:tgtEl>
                                          <p:spTgt spid="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Lst>
  </p:timing>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1443956"/>
          </a:xfrm>
        </p:spPr>
        <p:txBody>
          <a:bodyPr/>
          <a:lstStyle/>
          <a:p>
            <a:r>
              <a:rPr lang="en-US" sz="4000" dirty="0"/>
              <a:t>Delegation of DNS zones with Azure DNS</a:t>
            </a:r>
          </a:p>
        </p:txBody>
      </p:sp>
      <p:sp>
        <p:nvSpPr>
          <p:cNvPr id="8" name="Oval 7">
            <a:extLst>
              <a:ext uri="{FF2B5EF4-FFF2-40B4-BE49-F238E27FC236}">
                <a16:creationId xmlns:a16="http://schemas.microsoft.com/office/drawing/2014/main" id="{3BBD3401-F4DF-4C4A-AB9A-2900EB10238D}"/>
              </a:ext>
            </a:extLst>
          </p:cNvPr>
          <p:cNvSpPr/>
          <p:nvPr/>
        </p:nvSpPr>
        <p:spPr bwMode="auto">
          <a:xfrm>
            <a:off x="11944350" y="113876"/>
            <a:ext cx="352425" cy="352425"/>
          </a:xfrm>
          <a:prstGeom prst="ellipse">
            <a:avLst/>
          </a:prstGeom>
          <a:solidFill>
            <a:schemeClr val="accent1">
              <a:lumMod val="50000"/>
              <a:lumOff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solidFill>
                <a:srgbClr val="FF0000"/>
              </a:solidFill>
              <a:cs typeface="Segoe UI" pitchFamily="34" charset="0"/>
            </a:endParaRPr>
          </a:p>
        </p:txBody>
      </p:sp>
      <p:sp>
        <p:nvSpPr>
          <p:cNvPr id="2" name="Rectangle 1">
            <a:extLst>
              <a:ext uri="{FF2B5EF4-FFF2-40B4-BE49-F238E27FC236}">
                <a16:creationId xmlns:a16="http://schemas.microsoft.com/office/drawing/2014/main" id="{93AFD0C8-C96A-41B6-A893-EF8498358AED}"/>
              </a:ext>
            </a:extLst>
          </p:cNvPr>
          <p:cNvSpPr/>
          <p:nvPr/>
        </p:nvSpPr>
        <p:spPr>
          <a:xfrm>
            <a:off x="811212" y="6552298"/>
            <a:ext cx="7177087" cy="369332"/>
          </a:xfrm>
          <a:prstGeom prst="rect">
            <a:avLst/>
          </a:prstGeom>
        </p:spPr>
        <p:txBody>
          <a:bodyPr wrap="square">
            <a:spAutoFit/>
          </a:bodyPr>
          <a:lstStyle/>
          <a:p>
            <a:r>
              <a:rPr lang="en-US" dirty="0">
                <a:hlinkClick r:id="rId3"/>
              </a:rPr>
              <a:t>https://docs.microsoft.com/en-us/azure/dns/dns-domain-delegation</a:t>
            </a:r>
            <a:r>
              <a:rPr lang="en-US" dirty="0"/>
              <a:t> </a:t>
            </a:r>
          </a:p>
        </p:txBody>
      </p:sp>
      <p:pic>
        <p:nvPicPr>
          <p:cNvPr id="11" name="Picture 10">
            <a:extLst>
              <a:ext uri="{FF2B5EF4-FFF2-40B4-BE49-F238E27FC236}">
                <a16:creationId xmlns:a16="http://schemas.microsoft.com/office/drawing/2014/main" id="{8137D1EF-6D5C-42B4-8D30-4501541D2850}"/>
              </a:ext>
            </a:extLst>
          </p:cNvPr>
          <p:cNvPicPr>
            <a:picLocks noChangeAspect="1"/>
          </p:cNvPicPr>
          <p:nvPr/>
        </p:nvPicPr>
        <p:blipFill>
          <a:blip r:embed="rId4"/>
          <a:stretch>
            <a:fillRect/>
          </a:stretch>
        </p:blipFill>
        <p:spPr>
          <a:xfrm>
            <a:off x="994378" y="1188279"/>
            <a:ext cx="8467122" cy="5262346"/>
          </a:xfrm>
          <a:prstGeom prst="rect">
            <a:avLst/>
          </a:prstGeom>
        </p:spPr>
      </p:pic>
    </p:spTree>
    <p:extLst>
      <p:ext uri="{BB962C8B-B14F-4D97-AF65-F5344CB8AC3E}">
        <p14:creationId xmlns:p14="http://schemas.microsoft.com/office/powerpoint/2010/main" val="12463337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735575"/>
          </a:xfrm>
        </p:spPr>
        <p:txBody>
          <a:bodyPr/>
          <a:lstStyle/>
          <a:p>
            <a:r>
              <a:rPr lang="en-US" sz="4000" dirty="0"/>
              <a:t>Azure Private DNS </a:t>
            </a:r>
            <a:br>
              <a:rPr lang="en-US" sz="4000" dirty="0"/>
            </a:br>
            <a:br>
              <a:rPr lang="en-US" sz="4000" dirty="0"/>
            </a:br>
            <a:endParaRPr lang="en-US" sz="4000" dirty="0"/>
          </a:p>
        </p:txBody>
      </p:sp>
      <p:sp>
        <p:nvSpPr>
          <p:cNvPr id="6" name="Text Placeholder 5"/>
          <p:cNvSpPr>
            <a:spLocks noGrp="1"/>
          </p:cNvSpPr>
          <p:nvPr>
            <p:ph type="body" sz="quarter" idx="10"/>
          </p:nvPr>
        </p:nvSpPr>
        <p:spPr>
          <a:xfrm>
            <a:off x="599302" y="1295593"/>
            <a:ext cx="11237870" cy="4838248"/>
          </a:xfrm>
        </p:spPr>
        <p:txBody>
          <a:bodyPr/>
          <a:lstStyle/>
          <a:p>
            <a:endParaRPr lang="en-US" dirty="0"/>
          </a:p>
          <a:p>
            <a:r>
              <a:rPr lang="en-US" dirty="0"/>
              <a:t>No need for custom DNS solutions</a:t>
            </a:r>
          </a:p>
          <a:p>
            <a:r>
              <a:rPr lang="en-US" dirty="0"/>
              <a:t>Hostname resolution between virtual networks</a:t>
            </a:r>
          </a:p>
          <a:p>
            <a:r>
              <a:rPr lang="en-US" dirty="0"/>
              <a:t>Split-horizon DNS support</a:t>
            </a:r>
          </a:p>
          <a:p>
            <a:r>
              <a:rPr lang="en-US" dirty="0"/>
              <a:t>Within, Between VNets</a:t>
            </a:r>
          </a:p>
          <a:p>
            <a:r>
              <a:rPr lang="en-US" dirty="0"/>
              <a:t>Reverse DNS lookup is supported within the virtual-network scope</a:t>
            </a:r>
          </a:p>
          <a:p>
            <a:r>
              <a:rPr lang="en-US" dirty="0"/>
              <a:t>Can use CLI to </a:t>
            </a:r>
            <a:r>
              <a:rPr lang="en-US" dirty="0">
                <a:hlinkClick r:id="rId3"/>
              </a:rPr>
              <a:t>import</a:t>
            </a:r>
            <a:r>
              <a:rPr lang="en-US" dirty="0"/>
              <a:t> from provider, Win DNS or BIND</a:t>
            </a:r>
          </a:p>
        </p:txBody>
      </p:sp>
      <p:sp>
        <p:nvSpPr>
          <p:cNvPr id="2" name="Rectangle 1">
            <a:extLst>
              <a:ext uri="{FF2B5EF4-FFF2-40B4-BE49-F238E27FC236}">
                <a16:creationId xmlns:a16="http://schemas.microsoft.com/office/drawing/2014/main" id="{3C2085AC-30D8-4539-8E11-3C2C0FDB86B0}"/>
              </a:ext>
            </a:extLst>
          </p:cNvPr>
          <p:cNvSpPr/>
          <p:nvPr/>
        </p:nvSpPr>
        <p:spPr>
          <a:xfrm>
            <a:off x="9458597" y="6539642"/>
            <a:ext cx="2841291" cy="374846"/>
          </a:xfrm>
          <a:prstGeom prst="rect">
            <a:avLst/>
          </a:prstGeom>
        </p:spPr>
        <p:txBody>
          <a:bodyPr wrap="none">
            <a:spAutoFit/>
          </a:bodyPr>
          <a:lstStyle/>
          <a:p>
            <a:r>
              <a:rPr lang="en-US" sz="1836" dirty="0">
                <a:hlinkClick r:id="rId4"/>
              </a:rPr>
              <a:t>aka.ms/Azure/</a:t>
            </a:r>
            <a:r>
              <a:rPr lang="en-US" sz="1836" dirty="0" err="1">
                <a:hlinkClick r:id="rId4"/>
              </a:rPr>
              <a:t>PrivateDNS</a:t>
            </a:r>
            <a:r>
              <a:rPr lang="en-US" sz="1836" dirty="0"/>
              <a:t> </a:t>
            </a:r>
          </a:p>
        </p:txBody>
      </p:sp>
      <p:sp>
        <p:nvSpPr>
          <p:cNvPr id="3" name="Rectangle 2">
            <a:extLst>
              <a:ext uri="{FF2B5EF4-FFF2-40B4-BE49-F238E27FC236}">
                <a16:creationId xmlns:a16="http://schemas.microsoft.com/office/drawing/2014/main" id="{4DB1996A-C26A-4762-86D2-3F206938090E}"/>
              </a:ext>
            </a:extLst>
          </p:cNvPr>
          <p:cNvSpPr/>
          <p:nvPr/>
        </p:nvSpPr>
        <p:spPr>
          <a:xfrm>
            <a:off x="849313" y="6456786"/>
            <a:ext cx="6216650" cy="369332"/>
          </a:xfrm>
          <a:prstGeom prst="rect">
            <a:avLst/>
          </a:prstGeom>
        </p:spPr>
        <p:txBody>
          <a:bodyPr>
            <a:spAutoFit/>
          </a:bodyPr>
          <a:lstStyle/>
          <a:p>
            <a:r>
              <a:rPr lang="en-US" dirty="0">
                <a:hlinkClick r:id="rId5"/>
              </a:rPr>
              <a:t>Read Private DNS FAQ</a:t>
            </a:r>
            <a:endParaRPr lang="en-US" dirty="0"/>
          </a:p>
        </p:txBody>
      </p:sp>
    </p:spTree>
    <p:extLst>
      <p:ext uri="{BB962C8B-B14F-4D97-AF65-F5344CB8AC3E}">
        <p14:creationId xmlns:p14="http://schemas.microsoft.com/office/powerpoint/2010/main" val="3375066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1443956"/>
          </a:xfrm>
        </p:spPr>
        <p:txBody>
          <a:bodyPr/>
          <a:lstStyle/>
          <a:p>
            <a:r>
              <a:rPr lang="en-US" sz="4000" dirty="0"/>
              <a:t>Host your Domain in Azure DNS </a:t>
            </a:r>
            <a:br>
              <a:rPr lang="en-US" sz="4000" dirty="0"/>
            </a:br>
            <a:br>
              <a:rPr lang="en-US" sz="4000" dirty="0"/>
            </a:br>
            <a:endParaRPr lang="en-US" sz="4000" dirty="0"/>
          </a:p>
        </p:txBody>
      </p:sp>
      <p:sp>
        <p:nvSpPr>
          <p:cNvPr id="6" name="Text Placeholder 5"/>
          <p:cNvSpPr>
            <a:spLocks noGrp="1"/>
          </p:cNvSpPr>
          <p:nvPr>
            <p:ph type="body" sz="quarter" idx="10"/>
          </p:nvPr>
        </p:nvSpPr>
        <p:spPr>
          <a:xfrm>
            <a:off x="599303" y="1588661"/>
            <a:ext cx="10360797" cy="2400657"/>
          </a:xfrm>
        </p:spPr>
        <p:txBody>
          <a:bodyPr/>
          <a:lstStyle/>
          <a:p>
            <a:pPr marL="514350" lvl="1" indent="-514350">
              <a:buAutoNum type="arabicPeriod"/>
            </a:pPr>
            <a:r>
              <a:rPr lang="en-US" dirty="0">
                <a:solidFill>
                  <a:schemeClr val="tx1">
                    <a:lumMod val="50000"/>
                  </a:schemeClr>
                </a:solidFill>
              </a:rPr>
              <a:t>Create a DNS Zone</a:t>
            </a:r>
          </a:p>
          <a:p>
            <a:pPr marL="742950" lvl="2" indent="-514350">
              <a:buFont typeface="Arial" panose="020B0604020202020204" pitchFamily="34" charset="0"/>
              <a:buChar char="•"/>
            </a:pPr>
            <a:r>
              <a:rPr lang="en-US" dirty="0">
                <a:solidFill>
                  <a:schemeClr val="tx1">
                    <a:lumMod val="50000"/>
                  </a:schemeClr>
                </a:solidFill>
              </a:rPr>
              <a:t>Enter your domain name </a:t>
            </a:r>
            <a:r>
              <a:rPr lang="en-US" dirty="0" err="1">
                <a:solidFill>
                  <a:schemeClr val="tx1">
                    <a:lumMod val="50000"/>
                  </a:schemeClr>
                </a:solidFill>
              </a:rPr>
              <a:t>e.g</a:t>
            </a:r>
            <a:r>
              <a:rPr lang="en-US" dirty="0">
                <a:solidFill>
                  <a:schemeClr val="tx1">
                    <a:lumMod val="50000"/>
                  </a:schemeClr>
                </a:solidFill>
              </a:rPr>
              <a:t> contoso.com</a:t>
            </a:r>
          </a:p>
          <a:p>
            <a:pPr marL="514350" lvl="1" indent="-514350">
              <a:buAutoNum type="arabicPeriod"/>
            </a:pPr>
            <a:r>
              <a:rPr lang="en-US" dirty="0">
                <a:solidFill>
                  <a:schemeClr val="tx1">
                    <a:lumMod val="50000"/>
                  </a:schemeClr>
                </a:solidFill>
              </a:rPr>
              <a:t>Retrieve Azure DNS Name Servers</a:t>
            </a:r>
          </a:p>
          <a:p>
            <a:pPr marL="514350" lvl="1" indent="-514350">
              <a:buAutoNum type="arabicPeriod"/>
            </a:pPr>
            <a:r>
              <a:rPr lang="en-US" dirty="0">
                <a:solidFill>
                  <a:schemeClr val="tx1">
                    <a:lumMod val="50000"/>
                  </a:schemeClr>
                </a:solidFill>
              </a:rPr>
              <a:t>Go to your registrar edit your NS records with Azure’s</a:t>
            </a:r>
          </a:p>
          <a:p>
            <a:pPr marL="514350" lvl="1" indent="-514350">
              <a:buAutoNum type="arabicPeriod"/>
            </a:pPr>
            <a:r>
              <a:rPr lang="en-US" dirty="0">
                <a:solidFill>
                  <a:schemeClr val="tx1">
                    <a:lumMod val="50000"/>
                  </a:schemeClr>
                </a:solidFill>
              </a:rPr>
              <a:t>Verify the registration with NSLOOKUP</a:t>
            </a:r>
          </a:p>
        </p:txBody>
      </p:sp>
      <p:sp>
        <p:nvSpPr>
          <p:cNvPr id="8" name="Oval 7">
            <a:extLst>
              <a:ext uri="{FF2B5EF4-FFF2-40B4-BE49-F238E27FC236}">
                <a16:creationId xmlns:a16="http://schemas.microsoft.com/office/drawing/2014/main" id="{3BBD3401-F4DF-4C4A-AB9A-2900EB10238D}"/>
              </a:ext>
            </a:extLst>
          </p:cNvPr>
          <p:cNvSpPr/>
          <p:nvPr/>
        </p:nvSpPr>
        <p:spPr bwMode="auto">
          <a:xfrm>
            <a:off x="11944350" y="113876"/>
            <a:ext cx="352425" cy="352425"/>
          </a:xfrm>
          <a:prstGeom prst="ellipse">
            <a:avLst/>
          </a:prstGeom>
          <a:solidFill>
            <a:schemeClr val="accent1">
              <a:lumMod val="50000"/>
              <a:lumOff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solidFill>
                <a:srgbClr val="FF0000"/>
              </a:solidFill>
              <a:cs typeface="Segoe UI" pitchFamily="34" charset="0"/>
            </a:endParaRPr>
          </a:p>
        </p:txBody>
      </p:sp>
      <p:sp>
        <p:nvSpPr>
          <p:cNvPr id="2" name="Rectangle 1">
            <a:extLst>
              <a:ext uri="{FF2B5EF4-FFF2-40B4-BE49-F238E27FC236}">
                <a16:creationId xmlns:a16="http://schemas.microsoft.com/office/drawing/2014/main" id="{25B025CD-8E7B-494B-AFA7-2AD062557684}"/>
              </a:ext>
            </a:extLst>
          </p:cNvPr>
          <p:cNvSpPr/>
          <p:nvPr/>
        </p:nvSpPr>
        <p:spPr>
          <a:xfrm>
            <a:off x="1315243" y="6348874"/>
            <a:ext cx="9805987" cy="369332"/>
          </a:xfrm>
          <a:prstGeom prst="rect">
            <a:avLst/>
          </a:prstGeom>
        </p:spPr>
        <p:txBody>
          <a:bodyPr wrap="square">
            <a:spAutoFit/>
          </a:bodyPr>
          <a:lstStyle/>
          <a:p>
            <a:r>
              <a:rPr lang="en-US" dirty="0">
                <a:hlinkClick r:id="rId3"/>
              </a:rPr>
              <a:t>https://docs.microsoft.com/en-us/azure/dns/dns-delegate-domain-azure-dns</a:t>
            </a:r>
            <a:r>
              <a:rPr lang="en-US" dirty="0"/>
              <a:t> </a:t>
            </a:r>
          </a:p>
        </p:txBody>
      </p:sp>
      <p:pic>
        <p:nvPicPr>
          <p:cNvPr id="3" name="Picture 2">
            <a:extLst>
              <a:ext uri="{FF2B5EF4-FFF2-40B4-BE49-F238E27FC236}">
                <a16:creationId xmlns:a16="http://schemas.microsoft.com/office/drawing/2014/main" id="{2DDEB825-1238-4DC8-ADB6-EA0E6DF8A107}"/>
              </a:ext>
            </a:extLst>
          </p:cNvPr>
          <p:cNvPicPr>
            <a:picLocks noChangeAspect="1"/>
          </p:cNvPicPr>
          <p:nvPr/>
        </p:nvPicPr>
        <p:blipFill>
          <a:blip r:embed="rId4"/>
          <a:stretch>
            <a:fillRect/>
          </a:stretch>
        </p:blipFill>
        <p:spPr>
          <a:xfrm>
            <a:off x="1263393" y="4145247"/>
            <a:ext cx="4516308" cy="682566"/>
          </a:xfrm>
          <a:prstGeom prst="rect">
            <a:avLst/>
          </a:prstGeom>
        </p:spPr>
      </p:pic>
    </p:spTree>
    <p:extLst>
      <p:ext uri="{BB962C8B-B14F-4D97-AF65-F5344CB8AC3E}">
        <p14:creationId xmlns:p14="http://schemas.microsoft.com/office/powerpoint/2010/main" val="141602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565027"/>
          </a:xfrm>
        </p:spPr>
        <p:txBody>
          <a:bodyPr/>
          <a:lstStyle/>
          <a:p>
            <a:r>
              <a:rPr lang="en-US" sz="4000" dirty="0"/>
              <a:t>Compare Network Tools </a:t>
            </a:r>
          </a:p>
        </p:txBody>
      </p:sp>
      <p:sp>
        <p:nvSpPr>
          <p:cNvPr id="6" name="Text Placeholder 5">
            <a:extLst>
              <a:ext uri="{FF2B5EF4-FFF2-40B4-BE49-F238E27FC236}">
                <a16:creationId xmlns:a16="http://schemas.microsoft.com/office/drawing/2014/main" id="{1DF02BA5-9DB2-4D35-AF29-00A8B25B3DA9}"/>
              </a:ext>
            </a:extLst>
          </p:cNvPr>
          <p:cNvSpPr>
            <a:spLocks noGrp="1"/>
          </p:cNvSpPr>
          <p:nvPr>
            <p:ph type="body" sz="quarter" idx="10"/>
          </p:nvPr>
        </p:nvSpPr>
        <p:spPr>
          <a:xfrm>
            <a:off x="599301" y="1474625"/>
            <a:ext cx="10808927" cy="6112443"/>
          </a:xfrm>
        </p:spPr>
        <p:txBody>
          <a:bodyPr/>
          <a:lstStyle/>
          <a:p>
            <a:r>
              <a:rPr lang="en-US" sz="3200" dirty="0">
                <a:solidFill>
                  <a:schemeClr val="accent5">
                    <a:lumMod val="75000"/>
                  </a:schemeClr>
                </a:solidFill>
                <a:effectLst>
                  <a:outerShdw blurRad="38100" dist="38100" dir="2700000" algn="tl">
                    <a:srgbClr val="000000">
                      <a:alpha val="43137"/>
                    </a:srgbClr>
                  </a:outerShdw>
                </a:effectLst>
              </a:rPr>
              <a:t>Network Watcher</a:t>
            </a:r>
          </a:p>
          <a:p>
            <a:pPr marL="349724" indent="-349724">
              <a:buFont typeface="Arial" panose="020B0604020202020204" pitchFamily="34" charset="0"/>
              <a:buChar char="•"/>
            </a:pPr>
            <a:r>
              <a:rPr lang="en-US" sz="2400" dirty="0"/>
              <a:t>designed to monitor and repair the network health of </a:t>
            </a:r>
            <a:r>
              <a:rPr lang="en-US" sz="2400" b="1" dirty="0">
                <a:solidFill>
                  <a:srgbClr val="FF0000"/>
                </a:solidFill>
              </a:rPr>
              <a:t>IaaS only</a:t>
            </a:r>
          </a:p>
          <a:p>
            <a:pPr marL="349724" indent="-349724">
              <a:buFont typeface="Arial" panose="020B0604020202020204" pitchFamily="34" charset="0"/>
              <a:buChar char="•"/>
            </a:pPr>
            <a:r>
              <a:rPr lang="en-US" sz="2400" dirty="0"/>
              <a:t>-&gt;connection monitor VM to Endpoint</a:t>
            </a:r>
          </a:p>
          <a:p>
            <a:pPr marL="349724" indent="-349724">
              <a:buFont typeface="Arial" panose="020B0604020202020204" pitchFamily="34" charset="0"/>
              <a:buChar char="•"/>
            </a:pPr>
            <a:r>
              <a:rPr lang="en-US" sz="2400" dirty="0"/>
              <a:t>i.e. point top point checking!</a:t>
            </a:r>
            <a:endParaRPr lang="en-US" sz="1600" dirty="0"/>
          </a:p>
          <a:p>
            <a:r>
              <a:rPr lang="en-US" sz="2000" i="1" dirty="0">
                <a:solidFill>
                  <a:schemeClr val="accent5">
                    <a:lumMod val="75000"/>
                  </a:schemeClr>
                </a:solidFill>
              </a:rPr>
              <a:t>Part of Network Watcher</a:t>
            </a:r>
            <a:endParaRPr lang="en-US" sz="1600" i="1" dirty="0">
              <a:solidFill>
                <a:schemeClr val="accent5">
                  <a:lumMod val="75000"/>
                </a:schemeClr>
              </a:solidFill>
            </a:endParaRPr>
          </a:p>
          <a:p>
            <a:r>
              <a:rPr lang="en-US" sz="3200" dirty="0">
                <a:hlinkClick r:id="rId3"/>
              </a:rPr>
              <a:t>IP Flow Verify</a:t>
            </a:r>
            <a:endParaRPr lang="en-US" sz="3200" dirty="0"/>
          </a:p>
          <a:p>
            <a:pPr marL="342900" indent="-342900">
              <a:buFont typeface="Arial" panose="020B0604020202020204" pitchFamily="34" charset="0"/>
              <a:buChar char="•"/>
            </a:pPr>
            <a:r>
              <a:rPr lang="en-US" sz="2400" dirty="0"/>
              <a:t>Looks at the Rules for NSGs applied to NIC</a:t>
            </a:r>
          </a:p>
          <a:p>
            <a:pPr marL="342900" indent="-342900">
              <a:buFont typeface="Arial" panose="020B0604020202020204" pitchFamily="34" charset="0"/>
              <a:buChar char="•"/>
            </a:pPr>
            <a:r>
              <a:rPr lang="en-US" sz="2400" dirty="0"/>
              <a:t>Confirms is rule in NSG is blocking ingress or egress traffic to/from VM</a:t>
            </a:r>
            <a:endParaRPr lang="en-US" sz="3200" dirty="0"/>
          </a:p>
          <a:p>
            <a:r>
              <a:rPr lang="en-US" sz="3200" dirty="0">
                <a:hlinkClick r:id="rId4"/>
              </a:rPr>
              <a:t>NSG Flow Logs</a:t>
            </a:r>
            <a:endParaRPr lang="en-US" sz="3200" dirty="0"/>
          </a:p>
          <a:p>
            <a:pPr marL="342900" indent="-342900">
              <a:buFont typeface="Arial" panose="020B0604020202020204" pitchFamily="34" charset="0"/>
              <a:buChar char="•"/>
            </a:pPr>
            <a:r>
              <a:rPr lang="en-US" sz="2400" dirty="0"/>
              <a:t>IP Traffic Ingress and Ingress across NSG -&gt; JSON</a:t>
            </a:r>
          </a:p>
          <a:p>
            <a:pPr marL="342900" indent="-342900">
              <a:buFont typeface="Arial" panose="020B0604020202020204" pitchFamily="34" charset="0"/>
              <a:buChar char="•"/>
            </a:pPr>
            <a:r>
              <a:rPr lang="en-US" sz="2400" dirty="0"/>
              <a:t>Configured on a per NSG</a:t>
            </a:r>
          </a:p>
          <a:p>
            <a:pPr marL="342900" indent="-342900">
              <a:buFont typeface="Arial" panose="020B0604020202020204" pitchFamily="34" charset="0"/>
              <a:buChar char="•"/>
            </a:pPr>
            <a:r>
              <a:rPr lang="en-US" sz="2400" dirty="0"/>
              <a:t>Stored in a Storage account – so SIEM can read!</a:t>
            </a:r>
          </a:p>
          <a:p>
            <a:endParaRPr lang="en-US" sz="2400" dirty="0"/>
          </a:p>
          <a:p>
            <a:endParaRPr lang="en-US" sz="2400" dirty="0"/>
          </a:p>
        </p:txBody>
      </p:sp>
      <p:sp>
        <p:nvSpPr>
          <p:cNvPr id="4" name="Oval 3">
            <a:extLst>
              <a:ext uri="{FF2B5EF4-FFF2-40B4-BE49-F238E27FC236}">
                <a16:creationId xmlns:a16="http://schemas.microsoft.com/office/drawing/2014/main" id="{FA2A3454-AECA-4AAF-A6BB-C4E57B1DEA23}"/>
              </a:ext>
            </a:extLst>
          </p:cNvPr>
          <p:cNvSpPr/>
          <p:nvPr/>
        </p:nvSpPr>
        <p:spPr bwMode="auto">
          <a:xfrm>
            <a:off x="11944350" y="113876"/>
            <a:ext cx="352425" cy="352425"/>
          </a:xfrm>
          <a:prstGeom prst="ellipse">
            <a:avLst/>
          </a:prstGeom>
          <a:solidFill>
            <a:schemeClr val="accent1">
              <a:lumMod val="50000"/>
              <a:lumOff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solidFill>
                <a:srgbClr val="FF0000"/>
              </a:solidFill>
              <a:cs typeface="Segoe UI" pitchFamily="34" charset="0"/>
            </a:endParaRPr>
          </a:p>
        </p:txBody>
      </p:sp>
    </p:spTree>
    <p:extLst>
      <p:ext uri="{BB962C8B-B14F-4D97-AF65-F5344CB8AC3E}">
        <p14:creationId xmlns:p14="http://schemas.microsoft.com/office/powerpoint/2010/main" val="3052399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565027"/>
          </a:xfrm>
        </p:spPr>
        <p:txBody>
          <a:bodyPr/>
          <a:lstStyle/>
          <a:p>
            <a:r>
              <a:rPr lang="en-US" sz="4000" dirty="0"/>
              <a:t>Compare Network Tools </a:t>
            </a:r>
          </a:p>
        </p:txBody>
      </p:sp>
      <p:sp>
        <p:nvSpPr>
          <p:cNvPr id="6" name="Text Placeholder 5">
            <a:extLst>
              <a:ext uri="{FF2B5EF4-FFF2-40B4-BE49-F238E27FC236}">
                <a16:creationId xmlns:a16="http://schemas.microsoft.com/office/drawing/2014/main" id="{1DF02BA5-9DB2-4D35-AF29-00A8B25B3DA9}"/>
              </a:ext>
            </a:extLst>
          </p:cNvPr>
          <p:cNvSpPr>
            <a:spLocks noGrp="1"/>
          </p:cNvSpPr>
          <p:nvPr>
            <p:ph type="body" sz="quarter" idx="10"/>
          </p:nvPr>
        </p:nvSpPr>
        <p:spPr>
          <a:xfrm>
            <a:off x="599301" y="1690525"/>
            <a:ext cx="10808927" cy="4542782"/>
          </a:xfrm>
        </p:spPr>
        <p:txBody>
          <a:bodyPr/>
          <a:lstStyle/>
          <a:p>
            <a:r>
              <a:rPr lang="en-US" dirty="0"/>
              <a:t>Network Performance Monitor (NPM) – 3 things…</a:t>
            </a:r>
            <a:endParaRPr lang="en-US" sz="3200" dirty="0"/>
          </a:p>
          <a:p>
            <a:pPr lvl="2"/>
            <a:r>
              <a:rPr lang="en-US" sz="2800" dirty="0"/>
              <a:t>Performance Monitor</a:t>
            </a:r>
          </a:p>
          <a:p>
            <a:pPr marL="1035524" lvl="3" indent="-349724">
              <a:buFont typeface="Arial" panose="020B0604020202020204" pitchFamily="34" charset="0"/>
              <a:buChar char="•"/>
            </a:pPr>
            <a:r>
              <a:rPr lang="en-US" sz="2400" dirty="0"/>
              <a:t>Connectivity across clouds and on-prem</a:t>
            </a:r>
          </a:p>
          <a:p>
            <a:pPr lvl="2"/>
            <a:r>
              <a:rPr lang="en-US" sz="2800" dirty="0"/>
              <a:t>Service Connectivity Monitor</a:t>
            </a:r>
          </a:p>
          <a:p>
            <a:pPr marL="1035524" lvl="3" indent="-349724">
              <a:buFont typeface="Arial" panose="020B0604020202020204" pitchFamily="34" charset="0"/>
              <a:buChar char="•"/>
            </a:pPr>
            <a:r>
              <a:rPr lang="en-US" sz="2400" dirty="0"/>
              <a:t>Test HTTP, HTTPS, TCP and ICMP in Real Time</a:t>
            </a:r>
          </a:p>
          <a:p>
            <a:pPr marL="1035524" lvl="3" indent="-349724">
              <a:buFont typeface="Arial" panose="020B0604020202020204" pitchFamily="34" charset="0"/>
              <a:buChar char="•"/>
            </a:pPr>
            <a:r>
              <a:rPr lang="en-US" sz="2400" dirty="0"/>
              <a:t>Monitor to O365, Dynamics and PaaS</a:t>
            </a:r>
          </a:p>
          <a:p>
            <a:pPr marL="1035524" lvl="3" indent="-349724">
              <a:buFont typeface="Arial" panose="020B0604020202020204" pitchFamily="34" charset="0"/>
              <a:buChar char="•"/>
            </a:pPr>
            <a:r>
              <a:rPr lang="en-US" sz="2400" dirty="0"/>
              <a:t>Network Topology Map</a:t>
            </a:r>
          </a:p>
          <a:p>
            <a:pPr lvl="2"/>
            <a:r>
              <a:rPr lang="en-US" sz="2800" dirty="0"/>
              <a:t>Express Route Monitor</a:t>
            </a:r>
          </a:p>
          <a:p>
            <a:pPr marL="1035524" lvl="3" indent="-349724">
              <a:buFont typeface="Arial" panose="020B0604020202020204" pitchFamily="34" charset="0"/>
              <a:buChar char="•"/>
            </a:pPr>
            <a:r>
              <a:rPr lang="en-US" sz="2400" dirty="0"/>
              <a:t>Between Azure and Office over ER</a:t>
            </a:r>
          </a:p>
          <a:p>
            <a:pPr marL="1035524" lvl="3" indent="-349724">
              <a:buFont typeface="Arial" panose="020B0604020202020204" pitchFamily="34" charset="0"/>
              <a:buChar char="•"/>
            </a:pPr>
            <a:r>
              <a:rPr lang="en-US" sz="2400" dirty="0"/>
              <a:t>Autodetection of Circuits, peering and topology</a:t>
            </a:r>
          </a:p>
        </p:txBody>
      </p:sp>
      <p:sp>
        <p:nvSpPr>
          <p:cNvPr id="4" name="Oval 3">
            <a:extLst>
              <a:ext uri="{FF2B5EF4-FFF2-40B4-BE49-F238E27FC236}">
                <a16:creationId xmlns:a16="http://schemas.microsoft.com/office/drawing/2014/main" id="{FA2A3454-AECA-4AAF-A6BB-C4E57B1DEA23}"/>
              </a:ext>
            </a:extLst>
          </p:cNvPr>
          <p:cNvSpPr/>
          <p:nvPr/>
        </p:nvSpPr>
        <p:spPr bwMode="auto">
          <a:xfrm>
            <a:off x="11944350" y="113876"/>
            <a:ext cx="352425" cy="352425"/>
          </a:xfrm>
          <a:prstGeom prst="ellipse">
            <a:avLst/>
          </a:prstGeom>
          <a:solidFill>
            <a:schemeClr val="accent1">
              <a:lumMod val="50000"/>
              <a:lumOff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solidFill>
                <a:srgbClr val="FF0000"/>
              </a:solidFill>
              <a:cs typeface="Segoe UI" pitchFamily="34" charset="0"/>
            </a:endParaRPr>
          </a:p>
        </p:txBody>
      </p:sp>
      <p:sp>
        <p:nvSpPr>
          <p:cNvPr id="2" name="Rectangle 1">
            <a:extLst>
              <a:ext uri="{FF2B5EF4-FFF2-40B4-BE49-F238E27FC236}">
                <a16:creationId xmlns:a16="http://schemas.microsoft.com/office/drawing/2014/main" id="{EDDB25ED-A2F4-47FB-97B7-758BA69C4D70}"/>
              </a:ext>
            </a:extLst>
          </p:cNvPr>
          <p:cNvSpPr/>
          <p:nvPr/>
        </p:nvSpPr>
        <p:spPr>
          <a:xfrm>
            <a:off x="1043762" y="6343558"/>
            <a:ext cx="11342687" cy="369332"/>
          </a:xfrm>
          <a:prstGeom prst="rect">
            <a:avLst/>
          </a:prstGeom>
        </p:spPr>
        <p:txBody>
          <a:bodyPr wrap="square">
            <a:spAutoFit/>
          </a:bodyPr>
          <a:lstStyle/>
          <a:p>
            <a:r>
              <a:rPr lang="en-US" dirty="0">
                <a:hlinkClick r:id="rId3"/>
              </a:rPr>
              <a:t>https://docs.microsoft.com/en-us/azure/azure-monitor/insights/network-performance-monitor</a:t>
            </a:r>
            <a:r>
              <a:rPr lang="en-US" dirty="0"/>
              <a:t> </a:t>
            </a:r>
          </a:p>
        </p:txBody>
      </p:sp>
      <p:pic>
        <p:nvPicPr>
          <p:cNvPr id="3" name="Picture 2">
            <a:extLst>
              <a:ext uri="{FF2B5EF4-FFF2-40B4-BE49-F238E27FC236}">
                <a16:creationId xmlns:a16="http://schemas.microsoft.com/office/drawing/2014/main" id="{88611D64-612F-40F5-B90E-CC56296A4943}"/>
              </a:ext>
            </a:extLst>
          </p:cNvPr>
          <p:cNvPicPr>
            <a:picLocks noChangeAspect="1"/>
          </p:cNvPicPr>
          <p:nvPr/>
        </p:nvPicPr>
        <p:blipFill>
          <a:blip r:embed="rId4"/>
          <a:stretch>
            <a:fillRect/>
          </a:stretch>
        </p:blipFill>
        <p:spPr>
          <a:xfrm>
            <a:off x="11543435" y="6220233"/>
            <a:ext cx="590580" cy="615982"/>
          </a:xfrm>
          <a:prstGeom prst="rect">
            <a:avLst/>
          </a:prstGeom>
        </p:spPr>
      </p:pic>
    </p:spTree>
    <p:extLst>
      <p:ext uri="{BB962C8B-B14F-4D97-AF65-F5344CB8AC3E}">
        <p14:creationId xmlns:p14="http://schemas.microsoft.com/office/powerpoint/2010/main" val="22415093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565027"/>
          </a:xfrm>
        </p:spPr>
        <p:txBody>
          <a:bodyPr/>
          <a:lstStyle/>
          <a:p>
            <a:r>
              <a:rPr lang="en-US" sz="4000" dirty="0"/>
              <a:t>VNet Service Endpoints</a:t>
            </a:r>
          </a:p>
        </p:txBody>
      </p:sp>
      <p:sp>
        <p:nvSpPr>
          <p:cNvPr id="6" name="Text Placeholder 5">
            <a:extLst>
              <a:ext uri="{FF2B5EF4-FFF2-40B4-BE49-F238E27FC236}">
                <a16:creationId xmlns:a16="http://schemas.microsoft.com/office/drawing/2014/main" id="{1DF02BA5-9DB2-4D35-AF29-00A8B25B3DA9}"/>
              </a:ext>
            </a:extLst>
          </p:cNvPr>
          <p:cNvSpPr>
            <a:spLocks noGrp="1"/>
          </p:cNvSpPr>
          <p:nvPr>
            <p:ph type="body" sz="quarter" idx="10"/>
          </p:nvPr>
        </p:nvSpPr>
        <p:spPr>
          <a:xfrm>
            <a:off x="599301" y="1690525"/>
            <a:ext cx="5618935" cy="6629507"/>
          </a:xfrm>
        </p:spPr>
        <p:txBody>
          <a:bodyPr/>
          <a:lstStyle/>
          <a:p>
            <a:r>
              <a:rPr lang="en-US" sz="2800" dirty="0"/>
              <a:t>Benefits</a:t>
            </a:r>
          </a:p>
          <a:p>
            <a:pPr marL="457200" indent="-457200">
              <a:buFont typeface="Arial" panose="020B0604020202020204" pitchFamily="34" charset="0"/>
              <a:buChar char="•"/>
            </a:pPr>
            <a:r>
              <a:rPr lang="en-US" sz="2000" dirty="0"/>
              <a:t>Removes Public IP</a:t>
            </a:r>
          </a:p>
          <a:p>
            <a:pPr marL="457200" indent="-457200">
              <a:buFont typeface="Arial" panose="020B0604020202020204" pitchFamily="34" charset="0"/>
              <a:buChar char="•"/>
            </a:pPr>
            <a:r>
              <a:rPr lang="en-US" sz="2000" dirty="0"/>
              <a:t>Traffic only to </a:t>
            </a:r>
            <a:r>
              <a:rPr lang="en-US" sz="2000" dirty="0" err="1"/>
              <a:t>Vnet</a:t>
            </a:r>
            <a:endParaRPr lang="en-US" sz="2000" dirty="0"/>
          </a:p>
          <a:p>
            <a:pPr marL="457200" indent="-457200">
              <a:buFont typeface="Arial" panose="020B0604020202020204" pitchFamily="34" charset="0"/>
              <a:buChar char="•"/>
            </a:pPr>
            <a:r>
              <a:rPr lang="en-US" sz="2000" dirty="0"/>
              <a:t>Stays on backbone</a:t>
            </a:r>
          </a:p>
          <a:p>
            <a:pPr marL="457200" indent="-457200">
              <a:buFont typeface="Arial" panose="020B0604020202020204" pitchFamily="34" charset="0"/>
              <a:buChar char="•"/>
            </a:pPr>
            <a:r>
              <a:rPr lang="en-US" sz="2000" dirty="0"/>
              <a:t>No NAT or gateway devices needed</a:t>
            </a:r>
          </a:p>
          <a:p>
            <a:pPr marL="466298" indent="-466298">
              <a:buFont typeface="Arial" panose="020B0604020202020204" pitchFamily="34" charset="0"/>
              <a:buChar char="•"/>
            </a:pPr>
            <a:r>
              <a:rPr lang="en-US" sz="2000" dirty="0"/>
              <a:t>Simple click on Subnet</a:t>
            </a:r>
          </a:p>
          <a:p>
            <a:pPr marL="466298" indent="-466298">
              <a:buFont typeface="Arial" panose="020B0604020202020204" pitchFamily="34" charset="0"/>
              <a:buChar char="•"/>
            </a:pPr>
            <a:r>
              <a:rPr lang="en-US" sz="2000" dirty="0"/>
              <a:t>Can configure multiple services on subnet</a:t>
            </a:r>
          </a:p>
          <a:p>
            <a:r>
              <a:rPr lang="en-US" sz="2800" dirty="0"/>
              <a:t>Limitations</a:t>
            </a:r>
          </a:p>
          <a:p>
            <a:pPr marL="349724" indent="-349724">
              <a:buFont typeface="Arial" panose="020B0604020202020204" pitchFamily="34" charset="0"/>
              <a:buChar char="•"/>
            </a:pPr>
            <a:r>
              <a:rPr lang="en-US" sz="2000" dirty="0"/>
              <a:t>Not to on-premises</a:t>
            </a:r>
          </a:p>
          <a:p>
            <a:pPr marL="349724" indent="-349724">
              <a:buFont typeface="Arial" panose="020B0604020202020204" pitchFamily="34" charset="0"/>
              <a:buChar char="•"/>
            </a:pPr>
            <a:r>
              <a:rPr lang="en-US" sz="2000" dirty="0"/>
              <a:t>Azure SQL , applies only to Azure service traffic within a virtual network's region. </a:t>
            </a:r>
          </a:p>
          <a:p>
            <a:pPr marL="349724" indent="-349724">
              <a:buFont typeface="Arial" panose="020B0604020202020204" pitchFamily="34" charset="0"/>
              <a:buChar char="•"/>
            </a:pPr>
            <a:r>
              <a:rPr lang="en-US" sz="2000" dirty="0"/>
              <a:t>For Azure Storage, to support RA-GRS and GRS traffic, endpoints also extend to include paired regions where the virtual network is deployed</a:t>
            </a:r>
          </a:p>
          <a:p>
            <a:pPr marL="349724" indent="-349724">
              <a:buFont typeface="Arial" panose="020B0604020202020204" pitchFamily="34" charset="0"/>
              <a:buChar char="•"/>
            </a:pPr>
            <a:endParaRPr lang="en-US" sz="2000" dirty="0"/>
          </a:p>
          <a:p>
            <a:pPr marL="349724" indent="-349724">
              <a:buFont typeface="Arial" panose="020B0604020202020204" pitchFamily="34" charset="0"/>
              <a:buChar char="•"/>
            </a:pPr>
            <a:endParaRPr lang="en-US" sz="2000" dirty="0">
              <a:latin typeface="+mj-lt"/>
            </a:endParaRPr>
          </a:p>
          <a:p>
            <a:endParaRPr lang="en-US" sz="2800" dirty="0"/>
          </a:p>
        </p:txBody>
      </p:sp>
      <p:pic>
        <p:nvPicPr>
          <p:cNvPr id="3" name="Picture 2">
            <a:extLst>
              <a:ext uri="{FF2B5EF4-FFF2-40B4-BE49-F238E27FC236}">
                <a16:creationId xmlns:a16="http://schemas.microsoft.com/office/drawing/2014/main" id="{2CF968B5-DC9C-4013-992E-6C3248C8DF08}"/>
              </a:ext>
            </a:extLst>
          </p:cNvPr>
          <p:cNvPicPr>
            <a:picLocks noChangeAspect="1"/>
          </p:cNvPicPr>
          <p:nvPr/>
        </p:nvPicPr>
        <p:blipFill>
          <a:blip r:embed="rId3"/>
          <a:stretch>
            <a:fillRect/>
          </a:stretch>
        </p:blipFill>
        <p:spPr>
          <a:xfrm>
            <a:off x="6033056" y="1393370"/>
            <a:ext cx="5693578" cy="4728755"/>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3737461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637" y="2201118"/>
            <a:ext cx="5655568" cy="1181862"/>
          </a:xfrm>
        </p:spPr>
        <p:txBody>
          <a:bodyPr>
            <a:normAutofit fontScale="90000"/>
          </a:bodyPr>
          <a:lstStyle/>
          <a:p>
            <a:r>
              <a:rPr lang="en-US" dirty="0"/>
              <a:t>Monitor and back up Azure Resources</a:t>
            </a:r>
            <a:br>
              <a:rPr lang="en-US" dirty="0"/>
            </a:br>
            <a:r>
              <a:rPr lang="en-US" dirty="0"/>
              <a:t>10-15%</a:t>
            </a:r>
            <a:endParaRPr lang="en-AU" dirty="0"/>
          </a:p>
        </p:txBody>
      </p:sp>
      <p:sp>
        <p:nvSpPr>
          <p:cNvPr id="3" name="TextBox 2">
            <a:extLst>
              <a:ext uri="{FF2B5EF4-FFF2-40B4-BE49-F238E27FC236}">
                <a16:creationId xmlns:a16="http://schemas.microsoft.com/office/drawing/2014/main" id="{5176CEE3-FC7F-4C57-AE73-2FE4B0E5006C}"/>
              </a:ext>
            </a:extLst>
          </p:cNvPr>
          <p:cNvSpPr txBox="1"/>
          <p:nvPr/>
        </p:nvSpPr>
        <p:spPr>
          <a:xfrm>
            <a:off x="5066109" y="4361358"/>
            <a:ext cx="7056784" cy="1280351"/>
          </a:xfrm>
          <a:prstGeom prst="rect">
            <a:avLst/>
          </a:prstGeom>
          <a:noFill/>
        </p:spPr>
        <p:txBody>
          <a:bodyPr wrap="square" lIns="182880" tIns="146304" rIns="182880" bIns="146304" rtlCol="0">
            <a:spAutoFit/>
          </a:bodyPr>
          <a:lstStyle/>
          <a:p>
            <a:pPr algn="r">
              <a:lnSpc>
                <a:spcPct val="90000"/>
              </a:lnSpc>
              <a:spcAft>
                <a:spcPts val="600"/>
              </a:spcAft>
            </a:pPr>
            <a:r>
              <a:rPr lang="en-US" sz="2000" dirty="0">
                <a:latin typeface="Segoe UI Light" pitchFamily="34" charset="0"/>
              </a:rPr>
              <a:t>Monitor resources by using Azure Monitor </a:t>
            </a:r>
          </a:p>
          <a:p>
            <a:pPr algn="r">
              <a:lnSpc>
                <a:spcPct val="90000"/>
              </a:lnSpc>
              <a:spcAft>
                <a:spcPts val="600"/>
              </a:spcAft>
            </a:pPr>
            <a:r>
              <a:rPr lang="en-US" sz="2000" dirty="0">
                <a:latin typeface="Segoe UI Light" pitchFamily="34" charset="0"/>
              </a:rPr>
              <a:t>Implement backup and recovery </a:t>
            </a:r>
          </a:p>
          <a:p>
            <a:pPr algn="r">
              <a:lnSpc>
                <a:spcPct val="90000"/>
              </a:lnSpc>
              <a:spcAft>
                <a:spcPts val="600"/>
              </a:spcAft>
            </a:pPr>
            <a:endParaRPr lang="en-US" sz="2000" dirty="0">
              <a:latin typeface="Segoe UI Light" pitchFamily="34" charset="0"/>
            </a:endParaRPr>
          </a:p>
        </p:txBody>
      </p:sp>
    </p:spTree>
    <p:extLst>
      <p:ext uri="{BB962C8B-B14F-4D97-AF65-F5344CB8AC3E}">
        <p14:creationId xmlns:p14="http://schemas.microsoft.com/office/powerpoint/2010/main" val="1790931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2"/>
            <a:ext cx="11237870" cy="1443956"/>
          </a:xfrm>
        </p:spPr>
        <p:txBody>
          <a:bodyPr/>
          <a:lstStyle/>
          <a:p>
            <a:r>
              <a:rPr lang="en-US" sz="4000" dirty="0"/>
              <a:t>Create Action Groups </a:t>
            </a:r>
            <a:br>
              <a:rPr lang="en-US" sz="4000" dirty="0"/>
            </a:br>
            <a:r>
              <a:rPr lang="en-US" sz="1800" dirty="0">
                <a:hlinkClick r:id="rId3"/>
              </a:rPr>
              <a:t>Create Action Groups</a:t>
            </a:r>
            <a:br>
              <a:rPr lang="en-US" sz="4000" dirty="0"/>
            </a:br>
            <a:endParaRPr lang="en-US" sz="4000" dirty="0"/>
          </a:p>
        </p:txBody>
      </p:sp>
      <p:pic>
        <p:nvPicPr>
          <p:cNvPr id="2" name="Picture 1">
            <a:extLst>
              <a:ext uri="{FF2B5EF4-FFF2-40B4-BE49-F238E27FC236}">
                <a16:creationId xmlns:a16="http://schemas.microsoft.com/office/drawing/2014/main" id="{30A3B81F-2DE2-4423-83DA-ADC5B26E925E}"/>
              </a:ext>
            </a:extLst>
          </p:cNvPr>
          <p:cNvPicPr>
            <a:picLocks noChangeAspect="1"/>
          </p:cNvPicPr>
          <p:nvPr/>
        </p:nvPicPr>
        <p:blipFill>
          <a:blip r:embed="rId4"/>
          <a:stretch>
            <a:fillRect/>
          </a:stretch>
        </p:blipFill>
        <p:spPr>
          <a:xfrm>
            <a:off x="690197" y="1507681"/>
            <a:ext cx="4352149" cy="845172"/>
          </a:xfrm>
          <a:prstGeom prst="rect">
            <a:avLst/>
          </a:prstGeom>
        </p:spPr>
      </p:pic>
      <p:pic>
        <p:nvPicPr>
          <p:cNvPr id="4" name="Picture 3">
            <a:extLst>
              <a:ext uri="{FF2B5EF4-FFF2-40B4-BE49-F238E27FC236}">
                <a16:creationId xmlns:a16="http://schemas.microsoft.com/office/drawing/2014/main" id="{4042880E-B40D-45A0-895F-54DC06E7F14D}"/>
              </a:ext>
            </a:extLst>
          </p:cNvPr>
          <p:cNvPicPr>
            <a:picLocks noChangeAspect="1"/>
          </p:cNvPicPr>
          <p:nvPr/>
        </p:nvPicPr>
        <p:blipFill>
          <a:blip r:embed="rId5"/>
          <a:stretch>
            <a:fillRect/>
          </a:stretch>
        </p:blipFill>
        <p:spPr>
          <a:xfrm>
            <a:off x="2293531" y="2468977"/>
            <a:ext cx="3924706" cy="2875527"/>
          </a:xfrm>
          <a:prstGeom prst="rect">
            <a:avLst/>
          </a:prstGeom>
        </p:spPr>
      </p:pic>
      <p:pic>
        <p:nvPicPr>
          <p:cNvPr id="6" name="Picture 5">
            <a:extLst>
              <a:ext uri="{FF2B5EF4-FFF2-40B4-BE49-F238E27FC236}">
                <a16:creationId xmlns:a16="http://schemas.microsoft.com/office/drawing/2014/main" id="{27E60DFA-3F35-4FA2-BC4C-2A816BDB83A0}"/>
              </a:ext>
            </a:extLst>
          </p:cNvPr>
          <p:cNvPicPr>
            <a:picLocks noChangeAspect="1"/>
          </p:cNvPicPr>
          <p:nvPr/>
        </p:nvPicPr>
        <p:blipFill>
          <a:blip r:embed="rId6"/>
          <a:stretch>
            <a:fillRect/>
          </a:stretch>
        </p:blipFill>
        <p:spPr>
          <a:xfrm>
            <a:off x="6406095" y="1455114"/>
            <a:ext cx="5429525" cy="5046645"/>
          </a:xfrm>
          <a:prstGeom prst="rect">
            <a:avLst/>
          </a:prstGeom>
        </p:spPr>
      </p:pic>
    </p:spTree>
    <p:extLst>
      <p:ext uri="{BB962C8B-B14F-4D97-AF65-F5344CB8AC3E}">
        <p14:creationId xmlns:p14="http://schemas.microsoft.com/office/powerpoint/2010/main" val="21016136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565027"/>
          </a:xfrm>
        </p:spPr>
        <p:txBody>
          <a:bodyPr/>
          <a:lstStyle/>
          <a:p>
            <a:r>
              <a:rPr lang="en-US" sz="4000" dirty="0"/>
              <a:t>Configure Application Insights </a:t>
            </a:r>
          </a:p>
        </p:txBody>
      </p:sp>
      <p:sp>
        <p:nvSpPr>
          <p:cNvPr id="10" name="Text Placeholder 5">
            <a:extLst>
              <a:ext uri="{FF2B5EF4-FFF2-40B4-BE49-F238E27FC236}">
                <a16:creationId xmlns:a16="http://schemas.microsoft.com/office/drawing/2014/main" id="{B9313D72-8B64-420A-9717-082D91E5B525}"/>
              </a:ext>
            </a:extLst>
          </p:cNvPr>
          <p:cNvSpPr txBox="1">
            <a:spLocks/>
          </p:cNvSpPr>
          <p:nvPr/>
        </p:nvSpPr>
        <p:spPr>
          <a:xfrm>
            <a:off x="600855" y="1788568"/>
            <a:ext cx="11237870" cy="3822585"/>
          </a:xfrm>
          <a:prstGeom prst="rect">
            <a:avLst/>
          </a:prstGeom>
        </p:spPr>
        <p:txBody>
          <a:bodyPr vert="horz" wrap="square" lIns="146304" tIns="91440" rIns="146304" bIns="91440" rtlCol="0">
            <a:spAutoFit/>
          </a:bodyPr>
          <a:lstStyle>
            <a:lvl1pPr marL="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3600" kern="1200" spc="0" baseline="0">
                <a:gradFill>
                  <a:gsLst>
                    <a:gs pos="1250">
                      <a:schemeClr val="tx1"/>
                    </a:gs>
                    <a:gs pos="100000">
                      <a:schemeClr val="tx1"/>
                    </a:gs>
                  </a:gsLst>
                  <a:lin ang="5400000" scaled="0"/>
                </a:gradFill>
                <a:latin typeface="+mj-lt"/>
                <a:ea typeface="+mn-ea"/>
                <a:cs typeface="+mn-cs"/>
              </a:defRPr>
            </a:lvl1pPr>
            <a:lvl2pPr marL="2286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800" kern="1200" spc="0" baseline="0">
                <a:gradFill>
                  <a:gsLst>
                    <a:gs pos="1250">
                      <a:schemeClr val="tx1"/>
                    </a:gs>
                    <a:gs pos="100000">
                      <a:schemeClr val="tx1"/>
                    </a:gs>
                  </a:gsLst>
                  <a:lin ang="5400000" scaled="0"/>
                </a:gradFill>
                <a:latin typeface="+mn-lt"/>
                <a:ea typeface="+mn-ea"/>
                <a:cs typeface="+mn-cs"/>
              </a:defRPr>
            </a:lvl2pPr>
            <a:lvl3pPr marL="4572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400" kern="1200" spc="0" baseline="0">
                <a:gradFill>
                  <a:gsLst>
                    <a:gs pos="1250">
                      <a:schemeClr val="tx1"/>
                    </a:gs>
                    <a:gs pos="100000">
                      <a:schemeClr val="tx1"/>
                    </a:gs>
                  </a:gsLst>
                  <a:lin ang="5400000" scaled="0"/>
                </a:gradFill>
                <a:latin typeface="+mn-lt"/>
                <a:ea typeface="+mn-ea"/>
                <a:cs typeface="+mn-cs"/>
              </a:defRPr>
            </a:lvl3pPr>
            <a:lvl4pPr marL="6858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4pPr>
            <a:lvl5pPr marL="9144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buFont typeface="+mj-lt"/>
              <a:buAutoNum type="arabicPeriod"/>
            </a:pPr>
            <a:r>
              <a:rPr lang="en-US" sz="2800" dirty="0">
                <a:hlinkClick r:id="rId3"/>
              </a:rPr>
              <a:t>Ways to get started</a:t>
            </a:r>
            <a:endParaRPr lang="en-US" sz="2800" dirty="0"/>
          </a:p>
          <a:p>
            <a:pPr marL="742950" lvl="1" indent="-514350">
              <a:buFont typeface="Arial" panose="020B0604020202020204" pitchFamily="34" charset="0"/>
              <a:buChar char="•"/>
            </a:pPr>
            <a:r>
              <a:rPr lang="en-US" sz="2000" dirty="0"/>
              <a:t>Runtime</a:t>
            </a:r>
          </a:p>
          <a:p>
            <a:pPr marL="742950" lvl="1" indent="-514350">
              <a:buFont typeface="Arial" panose="020B0604020202020204" pitchFamily="34" charset="0"/>
              <a:buChar char="•"/>
            </a:pPr>
            <a:r>
              <a:rPr lang="en-US" sz="2000" dirty="0"/>
              <a:t>Development time</a:t>
            </a:r>
          </a:p>
          <a:p>
            <a:pPr marL="514350" indent="-514350">
              <a:buFont typeface="+mj-lt"/>
              <a:buAutoNum type="arabicPeriod"/>
            </a:pPr>
            <a:r>
              <a:rPr lang="en-US" sz="2800" dirty="0">
                <a:hlinkClick r:id="rId4"/>
              </a:rPr>
              <a:t>Scan the FAQ</a:t>
            </a:r>
            <a:endParaRPr lang="en-US" sz="2800" dirty="0"/>
          </a:p>
          <a:p>
            <a:pPr marL="742950" lvl="1" indent="-514350">
              <a:buFont typeface="Arial" panose="020B0604020202020204" pitchFamily="34" charset="0"/>
              <a:buChar char="•"/>
            </a:pPr>
            <a:r>
              <a:rPr lang="en-US" sz="2000" dirty="0"/>
              <a:t>In Particular</a:t>
            </a:r>
          </a:p>
          <a:p>
            <a:pPr marL="742950" lvl="1" indent="-514350">
              <a:buFont typeface="Arial" panose="020B0604020202020204" pitchFamily="34" charset="0"/>
              <a:buChar char="•"/>
            </a:pPr>
            <a:r>
              <a:rPr lang="en-US" sz="2000" dirty="0"/>
              <a:t>“</a:t>
            </a:r>
            <a:r>
              <a:rPr lang="en-US" sz="2000" dirty="0">
                <a:hlinkClick r:id="rId5"/>
              </a:rPr>
              <a:t>Have I enabled everything</a:t>
            </a:r>
            <a:r>
              <a:rPr lang="en-US" sz="2000" dirty="0"/>
              <a:t>…”</a:t>
            </a:r>
          </a:p>
          <a:p>
            <a:pPr marL="514350" indent="-514350">
              <a:buFont typeface="+mj-lt"/>
              <a:buAutoNum type="arabicPeriod"/>
            </a:pPr>
            <a:endParaRPr lang="en-US" sz="2800" dirty="0"/>
          </a:p>
          <a:p>
            <a:pPr marL="514350" indent="-514350">
              <a:buFont typeface="+mj-lt"/>
              <a:buAutoNum type="arabicPeriod"/>
            </a:pPr>
            <a:endParaRPr lang="en-US" sz="2800" dirty="0"/>
          </a:p>
          <a:p>
            <a:pPr marL="514350" indent="-514350">
              <a:buFont typeface="+mj-lt"/>
              <a:buAutoNum type="arabicPeriod"/>
            </a:pPr>
            <a:endParaRPr lang="en-US" sz="2800" dirty="0"/>
          </a:p>
        </p:txBody>
      </p:sp>
      <p:sp>
        <p:nvSpPr>
          <p:cNvPr id="2" name="Diamond 1">
            <a:extLst>
              <a:ext uri="{FF2B5EF4-FFF2-40B4-BE49-F238E27FC236}">
                <a16:creationId xmlns:a16="http://schemas.microsoft.com/office/drawing/2014/main" id="{7F1D7557-7B77-44DD-B940-4EDF63B3F581}"/>
              </a:ext>
            </a:extLst>
          </p:cNvPr>
          <p:cNvSpPr/>
          <p:nvPr/>
        </p:nvSpPr>
        <p:spPr bwMode="auto">
          <a:xfrm>
            <a:off x="11549270" y="377687"/>
            <a:ext cx="287902" cy="462602"/>
          </a:xfrm>
          <a:prstGeom prst="diamond">
            <a:avLst/>
          </a:prstGeom>
          <a:solidFill>
            <a:schemeClr val="accent1">
              <a:lumMod val="50000"/>
              <a:lumOff val="50000"/>
            </a:schemeClr>
          </a:solidFill>
          <a:ln>
            <a:noFill/>
            <a:headEnd type="none" w="med" len="med"/>
            <a:tailEnd type="none" w="med" len="med"/>
          </a:ln>
          <a:effectLst>
            <a:outerShdw blurRad="50800" dist="38100" dir="8100000" algn="tr" rotWithShape="0">
              <a:prstClr val="black">
                <a:alpha val="40000"/>
              </a:prstClr>
            </a:outerShdw>
          </a:effectLst>
          <a:scene3d>
            <a:camera prst="orthographicFront">
              <a:rot lat="0" lon="0" rev="0"/>
            </a:camera>
            <a:lightRig rig="balanced" dir="t">
              <a:rot lat="0" lon="0" rev="8700000"/>
            </a:lightRig>
          </a:scene3d>
          <a:sp3d>
            <a:bevelT w="190500" h="38100"/>
          </a:sp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solidFill>
                <a:schemeClr val="accent1">
                  <a:lumMod val="50000"/>
                  <a:lumOff val="50000"/>
                </a:schemeClr>
              </a:solidFill>
              <a:ea typeface="Segoe UI" pitchFamily="34" charset="0"/>
              <a:cs typeface="Segoe UI" pitchFamily="34" charset="0"/>
            </a:endParaRPr>
          </a:p>
        </p:txBody>
      </p:sp>
      <p:sp>
        <p:nvSpPr>
          <p:cNvPr id="8" name="TextBox 7">
            <a:extLst>
              <a:ext uri="{FF2B5EF4-FFF2-40B4-BE49-F238E27FC236}">
                <a16:creationId xmlns:a16="http://schemas.microsoft.com/office/drawing/2014/main" id="{F6DF0A00-2309-4836-98C4-077A5E7A0F52}"/>
              </a:ext>
            </a:extLst>
          </p:cNvPr>
          <p:cNvSpPr txBox="1"/>
          <p:nvPr/>
        </p:nvSpPr>
        <p:spPr>
          <a:xfrm>
            <a:off x="600855" y="6343558"/>
            <a:ext cx="8801100" cy="369332"/>
          </a:xfrm>
          <a:prstGeom prst="rect">
            <a:avLst/>
          </a:prstGeom>
          <a:noFill/>
        </p:spPr>
        <p:txBody>
          <a:bodyPr wrap="square">
            <a:spAutoFit/>
          </a:bodyPr>
          <a:lstStyle/>
          <a:p>
            <a:r>
              <a:rPr lang="en-US" dirty="0">
                <a:hlinkClick r:id="rId6"/>
              </a:rPr>
              <a:t>https://docs.microsoft.com/en-us/azure/azure-monitor/app/app-insights-overview</a:t>
            </a:r>
            <a:r>
              <a:rPr lang="en-US" dirty="0"/>
              <a:t> </a:t>
            </a:r>
          </a:p>
        </p:txBody>
      </p:sp>
      <p:pic>
        <p:nvPicPr>
          <p:cNvPr id="6146" name="Picture 2" descr="Application Insights instrumentation in your app sends telemetry to your Application Insights resource.">
            <a:extLst>
              <a:ext uri="{FF2B5EF4-FFF2-40B4-BE49-F238E27FC236}">
                <a16:creationId xmlns:a16="http://schemas.microsoft.com/office/drawing/2014/main" id="{0231B574-C3D1-4E6D-8E6B-CC631920EE1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99550" y="2324793"/>
            <a:ext cx="6557934" cy="382258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28865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xEl>
                                              <p:pRg st="3" end="3"/>
                                            </p:txEl>
                                          </p:spTgt>
                                        </p:tgtEl>
                                        <p:attrNameLst>
                                          <p:attrName>style.visibility</p:attrName>
                                        </p:attrNameLst>
                                      </p:cBhvr>
                                      <p:to>
                                        <p:strVal val="visible"/>
                                      </p:to>
                                    </p:set>
                                    <p:animEffect transition="in" filter="wipe(left)">
                                      <p:cBhvr>
                                        <p:cTn id="7" dur="500"/>
                                        <p:tgtEl>
                                          <p:spTgt spid="10">
                                            <p:txEl>
                                              <p:pRg st="3" end="3"/>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0">
                                            <p:txEl>
                                              <p:pRg st="4" end="4"/>
                                            </p:txEl>
                                          </p:spTgt>
                                        </p:tgtEl>
                                        <p:attrNameLst>
                                          <p:attrName>style.visibility</p:attrName>
                                        </p:attrNameLst>
                                      </p:cBhvr>
                                      <p:to>
                                        <p:strVal val="visible"/>
                                      </p:to>
                                    </p:set>
                                    <p:animEffect transition="in" filter="wipe(left)">
                                      <p:cBhvr>
                                        <p:cTn id="11" dur="500"/>
                                        <p:tgtEl>
                                          <p:spTgt spid="10">
                                            <p:txEl>
                                              <p:pRg st="4" end="4"/>
                                            </p:txEl>
                                          </p:spTgt>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0">
                                            <p:txEl>
                                              <p:pRg st="5" end="5"/>
                                            </p:txEl>
                                          </p:spTgt>
                                        </p:tgtEl>
                                        <p:attrNameLst>
                                          <p:attrName>style.visibility</p:attrName>
                                        </p:attrNameLst>
                                      </p:cBhvr>
                                      <p:to>
                                        <p:strVal val="visible"/>
                                      </p:to>
                                    </p:set>
                                    <p:animEffect transition="in" filter="wipe(left)">
                                      <p:cBhvr>
                                        <p:cTn id="15" dur="500"/>
                                        <p:tgtEl>
                                          <p:spTgt spid="1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565027"/>
          </a:xfrm>
        </p:spPr>
        <p:txBody>
          <a:bodyPr/>
          <a:lstStyle/>
          <a:p>
            <a:r>
              <a:rPr lang="en-US"/>
              <a:t>Implement Azure Backup</a:t>
            </a:r>
          </a:p>
        </p:txBody>
      </p:sp>
      <p:pic>
        <p:nvPicPr>
          <p:cNvPr id="3" name="Picture 2">
            <a:extLst>
              <a:ext uri="{FF2B5EF4-FFF2-40B4-BE49-F238E27FC236}">
                <a16:creationId xmlns:a16="http://schemas.microsoft.com/office/drawing/2014/main" id="{67B5B465-381A-45A6-B694-9139512E633A}"/>
              </a:ext>
            </a:extLst>
          </p:cNvPr>
          <p:cNvPicPr>
            <a:picLocks noChangeAspect="1"/>
          </p:cNvPicPr>
          <p:nvPr/>
        </p:nvPicPr>
        <p:blipFill>
          <a:blip r:embed="rId3"/>
          <a:stretch>
            <a:fillRect/>
          </a:stretch>
        </p:blipFill>
        <p:spPr>
          <a:xfrm>
            <a:off x="4239254" y="1272457"/>
            <a:ext cx="5704825" cy="5347075"/>
          </a:xfrm>
          <a:prstGeom prst="rect">
            <a:avLst/>
          </a:prstGeom>
        </p:spPr>
      </p:pic>
      <p:pic>
        <p:nvPicPr>
          <p:cNvPr id="4" name="Picture 3">
            <a:extLst>
              <a:ext uri="{FF2B5EF4-FFF2-40B4-BE49-F238E27FC236}">
                <a16:creationId xmlns:a16="http://schemas.microsoft.com/office/drawing/2014/main" id="{6DD02615-0949-44B1-AAD9-B0336D1343D5}"/>
              </a:ext>
            </a:extLst>
          </p:cNvPr>
          <p:cNvPicPr>
            <a:picLocks noChangeAspect="1"/>
          </p:cNvPicPr>
          <p:nvPr/>
        </p:nvPicPr>
        <p:blipFill>
          <a:blip r:embed="rId4"/>
          <a:stretch>
            <a:fillRect/>
          </a:stretch>
        </p:blipFill>
        <p:spPr>
          <a:xfrm>
            <a:off x="4239254" y="1272457"/>
            <a:ext cx="6530360" cy="4831972"/>
          </a:xfrm>
          <a:prstGeom prst="rect">
            <a:avLst/>
          </a:prstGeom>
        </p:spPr>
      </p:pic>
      <p:sp>
        <p:nvSpPr>
          <p:cNvPr id="6" name="Text Placeholder 5"/>
          <p:cNvSpPr>
            <a:spLocks noGrp="1"/>
          </p:cNvSpPr>
          <p:nvPr>
            <p:ph type="body" sz="quarter" idx="10"/>
          </p:nvPr>
        </p:nvSpPr>
        <p:spPr>
          <a:xfrm>
            <a:off x="600856" y="1215958"/>
            <a:ext cx="6799136" cy="3404009"/>
          </a:xfrm>
        </p:spPr>
        <p:txBody>
          <a:bodyPr/>
          <a:lstStyle/>
          <a:p>
            <a:r>
              <a:rPr lang="en-US" sz="3200"/>
              <a:t>Backup Policies</a:t>
            </a:r>
          </a:p>
          <a:p>
            <a:r>
              <a:rPr lang="en-US" sz="3200"/>
              <a:t>Policies</a:t>
            </a:r>
          </a:p>
          <a:p>
            <a:pPr marL="466298" indent="-466298">
              <a:buFont typeface="Arial" panose="020B0604020202020204" pitchFamily="34" charset="0"/>
              <a:buChar char="•"/>
            </a:pPr>
            <a:r>
              <a:rPr lang="en-US" sz="3200"/>
              <a:t>VM</a:t>
            </a:r>
          </a:p>
          <a:p>
            <a:pPr marL="466298" indent="-466298">
              <a:buFont typeface="Arial" panose="020B0604020202020204" pitchFamily="34" charset="0"/>
              <a:buChar char="•"/>
            </a:pPr>
            <a:r>
              <a:rPr lang="en-US" sz="3200"/>
              <a:t>Azure File Share</a:t>
            </a:r>
          </a:p>
          <a:p>
            <a:pPr marL="466298" indent="-466298">
              <a:buFont typeface="Arial" panose="020B0604020202020204" pitchFamily="34" charset="0"/>
              <a:buChar char="•"/>
            </a:pPr>
            <a:r>
              <a:rPr lang="en-US" sz="3200"/>
              <a:t>SQL Server in VM</a:t>
            </a:r>
          </a:p>
          <a:p>
            <a:pPr marL="466298" indent="-466298">
              <a:buFont typeface="Arial" panose="020B0604020202020204" pitchFamily="34" charset="0"/>
              <a:buChar char="•"/>
            </a:pPr>
            <a:endParaRPr lang="en-US" sz="3200"/>
          </a:p>
        </p:txBody>
      </p:sp>
      <p:pic>
        <p:nvPicPr>
          <p:cNvPr id="2" name="Picture 1">
            <a:extLst>
              <a:ext uri="{FF2B5EF4-FFF2-40B4-BE49-F238E27FC236}">
                <a16:creationId xmlns:a16="http://schemas.microsoft.com/office/drawing/2014/main" id="{BE4DB1C2-F949-4348-9889-E8477BBDD155}"/>
              </a:ext>
            </a:extLst>
          </p:cNvPr>
          <p:cNvPicPr>
            <a:picLocks noChangeAspect="1"/>
          </p:cNvPicPr>
          <p:nvPr/>
        </p:nvPicPr>
        <p:blipFill>
          <a:blip r:embed="rId5"/>
          <a:stretch>
            <a:fillRect/>
          </a:stretch>
        </p:blipFill>
        <p:spPr>
          <a:xfrm>
            <a:off x="10816358" y="-1"/>
            <a:ext cx="1619235" cy="6994525"/>
          </a:xfrm>
          <a:prstGeom prst="rect">
            <a:avLst/>
          </a:prstGeom>
        </p:spPr>
      </p:pic>
      <p:sp>
        <p:nvSpPr>
          <p:cNvPr id="7" name="Rectangle 6">
            <a:extLst>
              <a:ext uri="{FF2B5EF4-FFF2-40B4-BE49-F238E27FC236}">
                <a16:creationId xmlns:a16="http://schemas.microsoft.com/office/drawing/2014/main" id="{D49D4A27-D321-4645-85FA-347362C300D8}"/>
              </a:ext>
            </a:extLst>
          </p:cNvPr>
          <p:cNvSpPr/>
          <p:nvPr/>
        </p:nvSpPr>
        <p:spPr>
          <a:xfrm>
            <a:off x="212631" y="6528223"/>
            <a:ext cx="2485529" cy="382308"/>
          </a:xfrm>
          <a:prstGeom prst="rect">
            <a:avLst/>
          </a:prstGeom>
        </p:spPr>
        <p:txBody>
          <a:bodyPr wrap="none">
            <a:spAutoFit/>
          </a:bodyPr>
          <a:lstStyle/>
          <a:p>
            <a:r>
              <a:rPr lang="en-US" sz="1836">
                <a:hlinkClick r:id="rId6"/>
              </a:rPr>
              <a:t>aka.ms/Azure/Backup</a:t>
            </a:r>
            <a:r>
              <a:rPr lang="en-US" sz="1836"/>
              <a:t> </a:t>
            </a:r>
          </a:p>
        </p:txBody>
      </p:sp>
    </p:spTree>
    <p:extLst>
      <p:ext uri="{BB962C8B-B14F-4D97-AF65-F5344CB8AC3E}">
        <p14:creationId xmlns:p14="http://schemas.microsoft.com/office/powerpoint/2010/main" val="24872176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565027"/>
          </a:xfrm>
        </p:spPr>
        <p:txBody>
          <a:bodyPr/>
          <a:lstStyle/>
          <a:p>
            <a:r>
              <a:rPr lang="en-US" sz="4000" dirty="0"/>
              <a:t>Create and Configure Backup policy </a:t>
            </a:r>
          </a:p>
        </p:txBody>
      </p:sp>
      <p:sp>
        <p:nvSpPr>
          <p:cNvPr id="10" name="Text Placeholder 5">
            <a:extLst>
              <a:ext uri="{FF2B5EF4-FFF2-40B4-BE49-F238E27FC236}">
                <a16:creationId xmlns:a16="http://schemas.microsoft.com/office/drawing/2014/main" id="{B9313D72-8B64-420A-9717-082D91E5B525}"/>
              </a:ext>
            </a:extLst>
          </p:cNvPr>
          <p:cNvSpPr txBox="1">
            <a:spLocks/>
          </p:cNvSpPr>
          <p:nvPr/>
        </p:nvSpPr>
        <p:spPr>
          <a:xfrm>
            <a:off x="600855" y="1788568"/>
            <a:ext cx="11237870" cy="3822585"/>
          </a:xfrm>
          <a:prstGeom prst="rect">
            <a:avLst/>
          </a:prstGeom>
        </p:spPr>
        <p:txBody>
          <a:bodyPr vert="horz" wrap="square" lIns="146304" tIns="91440" rIns="146304" bIns="91440" rtlCol="0">
            <a:spAutoFit/>
          </a:bodyPr>
          <a:lstStyle>
            <a:lvl1pPr marL="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3600" kern="1200" spc="0" baseline="0">
                <a:gradFill>
                  <a:gsLst>
                    <a:gs pos="1250">
                      <a:schemeClr val="tx1"/>
                    </a:gs>
                    <a:gs pos="100000">
                      <a:schemeClr val="tx1"/>
                    </a:gs>
                  </a:gsLst>
                  <a:lin ang="5400000" scaled="0"/>
                </a:gradFill>
                <a:latin typeface="+mj-lt"/>
                <a:ea typeface="+mn-ea"/>
                <a:cs typeface="+mn-cs"/>
              </a:defRPr>
            </a:lvl1pPr>
            <a:lvl2pPr marL="2286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800" kern="1200" spc="0" baseline="0">
                <a:gradFill>
                  <a:gsLst>
                    <a:gs pos="1250">
                      <a:schemeClr val="tx1"/>
                    </a:gs>
                    <a:gs pos="100000">
                      <a:schemeClr val="tx1"/>
                    </a:gs>
                  </a:gsLst>
                  <a:lin ang="5400000" scaled="0"/>
                </a:gradFill>
                <a:latin typeface="+mn-lt"/>
                <a:ea typeface="+mn-ea"/>
                <a:cs typeface="+mn-cs"/>
              </a:defRPr>
            </a:lvl2pPr>
            <a:lvl3pPr marL="4572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400" kern="1200" spc="0" baseline="0">
                <a:gradFill>
                  <a:gsLst>
                    <a:gs pos="1250">
                      <a:schemeClr val="tx1"/>
                    </a:gs>
                    <a:gs pos="100000">
                      <a:schemeClr val="tx1"/>
                    </a:gs>
                  </a:gsLst>
                  <a:lin ang="5400000" scaled="0"/>
                </a:gradFill>
                <a:latin typeface="+mn-lt"/>
                <a:ea typeface="+mn-ea"/>
                <a:cs typeface="+mn-cs"/>
              </a:defRPr>
            </a:lvl3pPr>
            <a:lvl4pPr marL="6858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4pPr>
            <a:lvl5pPr marL="9144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buFont typeface="+mj-lt"/>
              <a:buAutoNum type="arabicPeriod"/>
            </a:pPr>
            <a:r>
              <a:rPr lang="en-US" sz="2800" dirty="0">
                <a:hlinkClick r:id="rId3"/>
              </a:rPr>
              <a:t>Built-In Policy Definitions</a:t>
            </a:r>
            <a:endParaRPr lang="en-US" sz="2800" dirty="0"/>
          </a:p>
          <a:p>
            <a:pPr marL="514350" indent="-514350">
              <a:buFont typeface="+mj-lt"/>
              <a:buAutoNum type="arabicPeriod"/>
            </a:pPr>
            <a:r>
              <a:rPr lang="en-US" sz="2800" dirty="0">
                <a:hlinkClick r:id="rId4"/>
              </a:rPr>
              <a:t>Create a new backup policy</a:t>
            </a:r>
            <a:endParaRPr lang="en-US" sz="2800" dirty="0"/>
          </a:p>
          <a:p>
            <a:pPr marL="742950" lvl="1" indent="-514350">
              <a:buFont typeface="Arial" panose="020B0604020202020204" pitchFamily="34" charset="0"/>
              <a:buChar char="•"/>
            </a:pPr>
            <a:r>
              <a:rPr lang="en-US" sz="2000" dirty="0" err="1"/>
              <a:t>Datasource</a:t>
            </a:r>
            <a:endParaRPr lang="en-US" sz="2000" dirty="0"/>
          </a:p>
          <a:p>
            <a:pPr marL="742950" lvl="1" indent="-514350">
              <a:buFont typeface="Arial" panose="020B0604020202020204" pitchFamily="34" charset="0"/>
              <a:buChar char="•"/>
            </a:pPr>
            <a:r>
              <a:rPr lang="en-US" sz="2000" dirty="0"/>
              <a:t>Recovery Services Vault</a:t>
            </a:r>
          </a:p>
          <a:p>
            <a:pPr marL="742950" lvl="1" indent="-514350">
              <a:buFont typeface="Arial" panose="020B0604020202020204" pitchFamily="34" charset="0"/>
              <a:buChar char="•"/>
            </a:pPr>
            <a:r>
              <a:rPr lang="en-US" sz="2000" dirty="0"/>
              <a:t>Schedule</a:t>
            </a:r>
          </a:p>
          <a:p>
            <a:pPr marL="742950" lvl="1" indent="-514350">
              <a:buFont typeface="Arial" panose="020B0604020202020204" pitchFamily="34" charset="0"/>
              <a:buChar char="•"/>
            </a:pPr>
            <a:r>
              <a:rPr lang="en-US" sz="2000" dirty="0"/>
              <a:t>Retention</a:t>
            </a:r>
          </a:p>
          <a:p>
            <a:pPr marL="514350" indent="-514350">
              <a:buFont typeface="+mj-lt"/>
              <a:buAutoNum type="arabicPeriod"/>
            </a:pPr>
            <a:r>
              <a:rPr lang="en-US" sz="2800" dirty="0">
                <a:hlinkClick r:id="rId5"/>
              </a:rPr>
              <a:t>Considerations</a:t>
            </a:r>
            <a:endParaRPr lang="en-US" sz="2800" dirty="0"/>
          </a:p>
          <a:p>
            <a:pPr marL="514350" indent="-514350">
              <a:buFont typeface="+mj-lt"/>
              <a:buAutoNum type="arabicPeriod"/>
            </a:pPr>
            <a:endParaRPr lang="en-US" sz="2800" dirty="0"/>
          </a:p>
          <a:p>
            <a:pPr marL="514350" indent="-514350">
              <a:buFont typeface="+mj-lt"/>
              <a:buAutoNum type="arabicPeriod"/>
            </a:pPr>
            <a:endParaRPr lang="en-US" sz="2800" dirty="0"/>
          </a:p>
        </p:txBody>
      </p:sp>
      <p:sp>
        <p:nvSpPr>
          <p:cNvPr id="2" name="Diamond 1">
            <a:extLst>
              <a:ext uri="{FF2B5EF4-FFF2-40B4-BE49-F238E27FC236}">
                <a16:creationId xmlns:a16="http://schemas.microsoft.com/office/drawing/2014/main" id="{7F1D7557-7B77-44DD-B940-4EDF63B3F581}"/>
              </a:ext>
            </a:extLst>
          </p:cNvPr>
          <p:cNvSpPr/>
          <p:nvPr/>
        </p:nvSpPr>
        <p:spPr bwMode="auto">
          <a:xfrm>
            <a:off x="11549270" y="377687"/>
            <a:ext cx="287902" cy="462602"/>
          </a:xfrm>
          <a:prstGeom prst="diamond">
            <a:avLst/>
          </a:prstGeom>
          <a:solidFill>
            <a:schemeClr val="accent1">
              <a:lumMod val="50000"/>
              <a:lumOff val="50000"/>
            </a:schemeClr>
          </a:solidFill>
          <a:ln>
            <a:noFill/>
            <a:headEnd type="none" w="med" len="med"/>
            <a:tailEnd type="none" w="med" len="med"/>
          </a:ln>
          <a:effectLst>
            <a:outerShdw blurRad="50800" dist="38100" dir="8100000" algn="tr" rotWithShape="0">
              <a:prstClr val="black">
                <a:alpha val="40000"/>
              </a:prstClr>
            </a:outerShdw>
          </a:effectLst>
          <a:scene3d>
            <a:camera prst="orthographicFront">
              <a:rot lat="0" lon="0" rev="0"/>
            </a:camera>
            <a:lightRig rig="balanced" dir="t">
              <a:rot lat="0" lon="0" rev="8700000"/>
            </a:lightRig>
          </a:scene3d>
          <a:sp3d>
            <a:bevelT w="190500" h="38100"/>
          </a:sp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solidFill>
                <a:schemeClr val="accent1">
                  <a:lumMod val="50000"/>
                  <a:lumOff val="50000"/>
                </a:schemeClr>
              </a:solidFill>
              <a:ea typeface="Segoe UI" pitchFamily="34" charset="0"/>
              <a:cs typeface="Segoe UI" pitchFamily="34" charset="0"/>
            </a:endParaRPr>
          </a:p>
        </p:txBody>
      </p:sp>
      <p:pic>
        <p:nvPicPr>
          <p:cNvPr id="7170" name="Picture 2" descr="Azure Backup Overview">
            <a:extLst>
              <a:ext uri="{FF2B5EF4-FFF2-40B4-BE49-F238E27FC236}">
                <a16:creationId xmlns:a16="http://schemas.microsoft.com/office/drawing/2014/main" id="{D26686F5-21E3-42E3-94EB-1E20D8530C9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36473" y="2922857"/>
            <a:ext cx="7660842" cy="346531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15010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wipe(left)">
                                      <p:cBhvr>
                                        <p:cTn id="7" dur="500"/>
                                        <p:tgtEl>
                                          <p:spTgt spid="10">
                                            <p:txEl>
                                              <p:pRg st="1" end="1"/>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animEffect transition="in" filter="wipe(left)">
                                      <p:cBhvr>
                                        <p:cTn id="11" dur="500"/>
                                        <p:tgtEl>
                                          <p:spTgt spid="10">
                                            <p:txEl>
                                              <p:pRg st="2" end="2"/>
                                            </p:txEl>
                                          </p:spTgt>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0">
                                            <p:txEl>
                                              <p:pRg st="3" end="3"/>
                                            </p:txEl>
                                          </p:spTgt>
                                        </p:tgtEl>
                                        <p:attrNameLst>
                                          <p:attrName>style.visibility</p:attrName>
                                        </p:attrNameLst>
                                      </p:cBhvr>
                                      <p:to>
                                        <p:strVal val="visible"/>
                                      </p:to>
                                    </p:set>
                                    <p:animEffect transition="in" filter="wipe(left)">
                                      <p:cBhvr>
                                        <p:cTn id="15" dur="500"/>
                                        <p:tgtEl>
                                          <p:spTgt spid="10">
                                            <p:txEl>
                                              <p:pRg st="3" end="3"/>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0">
                                            <p:txEl>
                                              <p:pRg st="4" end="4"/>
                                            </p:txEl>
                                          </p:spTgt>
                                        </p:tgtEl>
                                        <p:attrNameLst>
                                          <p:attrName>style.visibility</p:attrName>
                                        </p:attrNameLst>
                                      </p:cBhvr>
                                      <p:to>
                                        <p:strVal val="visible"/>
                                      </p:to>
                                    </p:set>
                                    <p:animEffect transition="in" filter="wipe(left)">
                                      <p:cBhvr>
                                        <p:cTn id="19" dur="500"/>
                                        <p:tgtEl>
                                          <p:spTgt spid="10">
                                            <p:txEl>
                                              <p:pRg st="4" end="4"/>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0">
                                            <p:txEl>
                                              <p:pRg st="5" end="5"/>
                                            </p:txEl>
                                          </p:spTgt>
                                        </p:tgtEl>
                                        <p:attrNameLst>
                                          <p:attrName>style.visibility</p:attrName>
                                        </p:attrNameLst>
                                      </p:cBhvr>
                                      <p:to>
                                        <p:strVal val="visible"/>
                                      </p:to>
                                    </p:set>
                                    <p:animEffect transition="in" filter="wipe(left)">
                                      <p:cBhvr>
                                        <p:cTn id="23" dur="500"/>
                                        <p:tgtEl>
                                          <p:spTgt spid="10">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10">
                                            <p:txEl>
                                              <p:pRg st="6" end="6"/>
                                            </p:txEl>
                                          </p:spTgt>
                                        </p:tgtEl>
                                        <p:attrNameLst>
                                          <p:attrName>style.visibility</p:attrName>
                                        </p:attrNameLst>
                                      </p:cBhvr>
                                      <p:to>
                                        <p:strVal val="visible"/>
                                      </p:to>
                                    </p:set>
                                    <p:animEffect transition="in" filter="wipe(left)">
                                      <p:cBhvr>
                                        <p:cTn id="28" dur="500"/>
                                        <p:tgtEl>
                                          <p:spTgt spid="1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565027"/>
          </a:xfrm>
        </p:spPr>
        <p:txBody>
          <a:bodyPr/>
          <a:lstStyle/>
          <a:p>
            <a:r>
              <a:rPr lang="en-US" sz="4000" dirty="0"/>
              <a:t>Perform site-to-site recovery by using Azure Site Recovery </a:t>
            </a:r>
          </a:p>
        </p:txBody>
      </p:sp>
      <p:sp>
        <p:nvSpPr>
          <p:cNvPr id="10" name="Text Placeholder 5">
            <a:extLst>
              <a:ext uri="{FF2B5EF4-FFF2-40B4-BE49-F238E27FC236}">
                <a16:creationId xmlns:a16="http://schemas.microsoft.com/office/drawing/2014/main" id="{B9313D72-8B64-420A-9717-082D91E5B525}"/>
              </a:ext>
            </a:extLst>
          </p:cNvPr>
          <p:cNvSpPr txBox="1">
            <a:spLocks/>
          </p:cNvSpPr>
          <p:nvPr/>
        </p:nvSpPr>
        <p:spPr>
          <a:xfrm>
            <a:off x="600855" y="1788568"/>
            <a:ext cx="11237870" cy="4635115"/>
          </a:xfrm>
          <a:prstGeom prst="rect">
            <a:avLst/>
          </a:prstGeom>
        </p:spPr>
        <p:txBody>
          <a:bodyPr vert="horz" wrap="square" lIns="146304" tIns="91440" rIns="146304" bIns="91440" rtlCol="0">
            <a:spAutoFit/>
          </a:bodyPr>
          <a:lstStyle>
            <a:lvl1pPr marL="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3600" kern="1200" spc="0" baseline="0">
                <a:gradFill>
                  <a:gsLst>
                    <a:gs pos="1250">
                      <a:schemeClr val="tx1"/>
                    </a:gs>
                    <a:gs pos="100000">
                      <a:schemeClr val="tx1"/>
                    </a:gs>
                  </a:gsLst>
                  <a:lin ang="5400000" scaled="0"/>
                </a:gradFill>
                <a:latin typeface="+mj-lt"/>
                <a:ea typeface="+mn-ea"/>
                <a:cs typeface="+mn-cs"/>
              </a:defRPr>
            </a:lvl1pPr>
            <a:lvl2pPr marL="2286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800" kern="1200" spc="0" baseline="0">
                <a:gradFill>
                  <a:gsLst>
                    <a:gs pos="1250">
                      <a:schemeClr val="tx1"/>
                    </a:gs>
                    <a:gs pos="100000">
                      <a:schemeClr val="tx1"/>
                    </a:gs>
                  </a:gsLst>
                  <a:lin ang="5400000" scaled="0"/>
                </a:gradFill>
                <a:latin typeface="+mn-lt"/>
                <a:ea typeface="+mn-ea"/>
                <a:cs typeface="+mn-cs"/>
              </a:defRPr>
            </a:lvl2pPr>
            <a:lvl3pPr marL="4572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400" kern="1200" spc="0" baseline="0">
                <a:gradFill>
                  <a:gsLst>
                    <a:gs pos="1250">
                      <a:schemeClr val="tx1"/>
                    </a:gs>
                    <a:gs pos="100000">
                      <a:schemeClr val="tx1"/>
                    </a:gs>
                  </a:gsLst>
                  <a:lin ang="5400000" scaled="0"/>
                </a:gradFill>
                <a:latin typeface="+mn-lt"/>
                <a:ea typeface="+mn-ea"/>
                <a:cs typeface="+mn-cs"/>
              </a:defRPr>
            </a:lvl3pPr>
            <a:lvl4pPr marL="6858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4pPr>
            <a:lvl5pPr marL="9144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buFont typeface="+mj-lt"/>
              <a:buAutoNum type="arabicPeriod"/>
            </a:pPr>
            <a:r>
              <a:rPr lang="en-US" sz="2800" dirty="0"/>
              <a:t>Setup Networking</a:t>
            </a:r>
          </a:p>
          <a:p>
            <a:pPr marL="742950" lvl="1" indent="-514350">
              <a:buFont typeface="Arial" panose="020B0604020202020204" pitchFamily="34" charset="0"/>
              <a:buChar char="•"/>
            </a:pPr>
            <a:r>
              <a:rPr lang="en-US" sz="2000" dirty="0"/>
              <a:t>URLs</a:t>
            </a:r>
          </a:p>
          <a:p>
            <a:pPr marL="742950" lvl="1" indent="-514350">
              <a:buFont typeface="Arial" panose="020B0604020202020204" pitchFamily="34" charset="0"/>
              <a:buChar char="•"/>
            </a:pPr>
            <a:r>
              <a:rPr lang="en-US" sz="2000" dirty="0"/>
              <a:t>Tags</a:t>
            </a:r>
          </a:p>
          <a:p>
            <a:pPr marL="742950" lvl="1" indent="-514350">
              <a:buFont typeface="Arial" panose="020B0604020202020204" pitchFamily="34" charset="0"/>
              <a:buChar char="•"/>
            </a:pPr>
            <a:r>
              <a:rPr lang="en-US" sz="2000" dirty="0"/>
              <a:t>NSG rules</a:t>
            </a:r>
          </a:p>
          <a:p>
            <a:pPr marL="742950" lvl="1" indent="-514350">
              <a:buFont typeface="Arial" panose="020B0604020202020204" pitchFamily="34" charset="0"/>
              <a:buChar char="•"/>
            </a:pPr>
            <a:r>
              <a:rPr lang="en-US" sz="2000" dirty="0"/>
              <a:t>NVAs</a:t>
            </a:r>
          </a:p>
          <a:p>
            <a:pPr marL="742950" lvl="1" indent="-514350">
              <a:buFont typeface="Arial" panose="020B0604020202020204" pitchFamily="34" charset="0"/>
              <a:buChar char="•"/>
            </a:pPr>
            <a:r>
              <a:rPr lang="en-US" sz="2000" dirty="0"/>
              <a:t>Network Service Endpoint</a:t>
            </a:r>
          </a:p>
          <a:p>
            <a:pPr marL="514350" indent="-514350">
              <a:buFont typeface="+mj-lt"/>
              <a:buAutoNum type="arabicPeriod"/>
            </a:pPr>
            <a:r>
              <a:rPr lang="en-US" sz="2800" dirty="0">
                <a:hlinkClick r:id="rId3"/>
              </a:rPr>
              <a:t>Recovery Point Options</a:t>
            </a:r>
            <a:endParaRPr lang="en-US" sz="2800" dirty="0">
              <a:hlinkClick r:id="rId4"/>
            </a:endParaRPr>
          </a:p>
          <a:p>
            <a:pPr marL="514350" indent="-514350">
              <a:buFont typeface="+mj-lt"/>
              <a:buAutoNum type="arabicPeriod"/>
            </a:pPr>
            <a:r>
              <a:rPr lang="en-US" sz="2800" dirty="0">
                <a:hlinkClick r:id="rId4"/>
              </a:rPr>
              <a:t>Test Failover ex</a:t>
            </a:r>
            <a:endParaRPr lang="en-US" sz="2800" dirty="0"/>
          </a:p>
          <a:p>
            <a:pPr marL="514350" indent="-514350">
              <a:buFont typeface="+mj-lt"/>
              <a:buAutoNum type="arabicPeriod"/>
            </a:pPr>
            <a:endParaRPr lang="en-US" sz="2800" dirty="0"/>
          </a:p>
          <a:p>
            <a:pPr marL="514350" indent="-514350">
              <a:buFont typeface="+mj-lt"/>
              <a:buAutoNum type="arabicPeriod"/>
            </a:pPr>
            <a:endParaRPr lang="en-US" sz="2800" dirty="0"/>
          </a:p>
          <a:p>
            <a:pPr marL="514350" indent="-514350">
              <a:buFont typeface="+mj-lt"/>
              <a:buAutoNum type="arabicPeriod"/>
            </a:pPr>
            <a:endParaRPr lang="en-US" sz="2800" dirty="0"/>
          </a:p>
        </p:txBody>
      </p:sp>
      <p:sp>
        <p:nvSpPr>
          <p:cNvPr id="2" name="Diamond 1">
            <a:extLst>
              <a:ext uri="{FF2B5EF4-FFF2-40B4-BE49-F238E27FC236}">
                <a16:creationId xmlns:a16="http://schemas.microsoft.com/office/drawing/2014/main" id="{7F1D7557-7B77-44DD-B940-4EDF63B3F581}"/>
              </a:ext>
            </a:extLst>
          </p:cNvPr>
          <p:cNvSpPr/>
          <p:nvPr/>
        </p:nvSpPr>
        <p:spPr bwMode="auto">
          <a:xfrm>
            <a:off x="11549270" y="377687"/>
            <a:ext cx="287902" cy="462602"/>
          </a:xfrm>
          <a:prstGeom prst="diamond">
            <a:avLst/>
          </a:prstGeom>
          <a:solidFill>
            <a:schemeClr val="accent1">
              <a:lumMod val="50000"/>
              <a:lumOff val="50000"/>
            </a:schemeClr>
          </a:solidFill>
          <a:ln>
            <a:noFill/>
            <a:headEnd type="none" w="med" len="med"/>
            <a:tailEnd type="none" w="med" len="med"/>
          </a:ln>
          <a:effectLst>
            <a:outerShdw blurRad="50800" dist="38100" dir="8100000" algn="tr" rotWithShape="0">
              <a:prstClr val="black">
                <a:alpha val="40000"/>
              </a:prstClr>
            </a:outerShdw>
          </a:effectLst>
          <a:scene3d>
            <a:camera prst="orthographicFront">
              <a:rot lat="0" lon="0" rev="0"/>
            </a:camera>
            <a:lightRig rig="balanced" dir="t">
              <a:rot lat="0" lon="0" rev="8700000"/>
            </a:lightRig>
          </a:scene3d>
          <a:sp3d>
            <a:bevelT w="190500" h="38100"/>
          </a:sp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solidFill>
                <a:schemeClr val="accent1">
                  <a:lumMod val="50000"/>
                  <a:lumOff val="50000"/>
                </a:schemeClr>
              </a:solidFill>
              <a:ea typeface="Segoe UI" pitchFamily="34" charset="0"/>
              <a:cs typeface="Segoe UI" pitchFamily="34" charset="0"/>
            </a:endParaRPr>
          </a:p>
        </p:txBody>
      </p:sp>
      <p:sp>
        <p:nvSpPr>
          <p:cNvPr id="8" name="TextBox 7">
            <a:extLst>
              <a:ext uri="{FF2B5EF4-FFF2-40B4-BE49-F238E27FC236}">
                <a16:creationId xmlns:a16="http://schemas.microsoft.com/office/drawing/2014/main" id="{E92893DE-DAD0-49C1-9D74-0A6F3613D8AD}"/>
              </a:ext>
            </a:extLst>
          </p:cNvPr>
          <p:cNvSpPr txBox="1"/>
          <p:nvPr/>
        </p:nvSpPr>
        <p:spPr>
          <a:xfrm>
            <a:off x="233107" y="6090579"/>
            <a:ext cx="8714509" cy="646331"/>
          </a:xfrm>
          <a:prstGeom prst="rect">
            <a:avLst/>
          </a:prstGeom>
          <a:noFill/>
        </p:spPr>
        <p:txBody>
          <a:bodyPr wrap="square">
            <a:spAutoFit/>
          </a:bodyPr>
          <a:lstStyle/>
          <a:p>
            <a:r>
              <a:rPr lang="en-US" dirty="0">
                <a:hlinkClick r:id="rId5"/>
              </a:rPr>
              <a:t>https://docs.microsoft.com/en-us/azure/site-recovery/site-recovery-overview</a:t>
            </a:r>
            <a:endParaRPr lang="en-US" dirty="0"/>
          </a:p>
          <a:p>
            <a:r>
              <a:rPr lang="en-US" dirty="0">
                <a:hlinkClick r:id="rId6"/>
              </a:rPr>
              <a:t>https://docs.microsoft.com/en-us/azure/site-recovery/site-recovery-failover</a:t>
            </a:r>
            <a:r>
              <a:rPr lang="en-US" dirty="0"/>
              <a:t>  </a:t>
            </a:r>
          </a:p>
        </p:txBody>
      </p:sp>
      <p:pic>
        <p:nvPicPr>
          <p:cNvPr id="8194" name="Picture 2" descr="Diagram that depicts a typical Azure environment for applications running on Azure VMs.">
            <a:extLst>
              <a:ext uri="{FF2B5EF4-FFF2-40B4-BE49-F238E27FC236}">
                <a16:creationId xmlns:a16="http://schemas.microsoft.com/office/drawing/2014/main" id="{15B883DC-BA59-4EB7-B8FA-2540EDC343D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97238" y="1647696"/>
            <a:ext cx="3752032" cy="407569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87632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Session takeaways</a:t>
            </a:r>
          </a:p>
        </p:txBody>
      </p:sp>
      <p:sp>
        <p:nvSpPr>
          <p:cNvPr id="5" name="Text Placeholder 4"/>
          <p:cNvSpPr>
            <a:spLocks noGrp="1"/>
          </p:cNvSpPr>
          <p:nvPr>
            <p:ph type="body" sz="quarter" idx="10"/>
          </p:nvPr>
        </p:nvSpPr>
        <p:spPr>
          <a:xfrm>
            <a:off x="595914" y="1463669"/>
            <a:ext cx="11239789" cy="2021644"/>
          </a:xfrm>
        </p:spPr>
        <p:txBody>
          <a:bodyPr/>
          <a:lstStyle/>
          <a:p>
            <a:r>
              <a:rPr lang="en-US" dirty="0"/>
              <a:t>Know how to fish?</a:t>
            </a:r>
          </a:p>
          <a:p>
            <a:r>
              <a:rPr lang="en-US" dirty="0"/>
              <a:t>Know how to get this deck</a:t>
            </a:r>
          </a:p>
          <a:p>
            <a:r>
              <a:rPr lang="en-US" dirty="0"/>
              <a:t>Go register for the exam and take it!!!</a:t>
            </a:r>
          </a:p>
          <a:p>
            <a:r>
              <a:rPr lang="en-US" dirty="0"/>
              <a:t>Good Luck!</a:t>
            </a:r>
          </a:p>
        </p:txBody>
      </p:sp>
    </p:spTree>
    <p:extLst>
      <p:ext uri="{BB962C8B-B14F-4D97-AF65-F5344CB8AC3E}">
        <p14:creationId xmlns:p14="http://schemas.microsoft.com/office/powerpoint/2010/main" val="456495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3F06A650-7355-4683-AEC8-778EC22C8561}"/>
              </a:ext>
            </a:extLst>
          </p:cNvPr>
          <p:cNvSpPr>
            <a:spLocks noGrp="1"/>
          </p:cNvSpPr>
          <p:nvPr>
            <p:ph type="title"/>
          </p:nvPr>
        </p:nvSpPr>
        <p:spPr>
          <a:xfrm>
            <a:off x="595914" y="1908852"/>
            <a:ext cx="10256569" cy="1695272"/>
          </a:xfrm>
        </p:spPr>
        <p:txBody>
          <a:bodyPr/>
          <a:lstStyle/>
          <a:p>
            <a:br>
              <a:rPr lang="en-US" dirty="0"/>
            </a:br>
            <a:r>
              <a:rPr lang="en-US" dirty="0"/>
              <a:t>C</a:t>
            </a:r>
            <a:r>
              <a:rPr lang="en-US" dirty="0">
                <a:solidFill>
                  <a:srgbClr val="99FF99"/>
                </a:solidFill>
              </a:rPr>
              <a:t>ertification</a:t>
            </a:r>
            <a:r>
              <a:rPr lang="en-US" dirty="0"/>
              <a:t> E</a:t>
            </a:r>
            <a:r>
              <a:rPr lang="en-US" dirty="0">
                <a:solidFill>
                  <a:srgbClr val="99FF99"/>
                </a:solidFill>
              </a:rPr>
              <a:t>xam</a:t>
            </a:r>
            <a:r>
              <a:rPr lang="en-US" dirty="0"/>
              <a:t> R</a:t>
            </a:r>
            <a:r>
              <a:rPr lang="en-US" dirty="0">
                <a:solidFill>
                  <a:srgbClr val="99FF99"/>
                </a:solidFill>
              </a:rPr>
              <a:t>apid</a:t>
            </a:r>
            <a:r>
              <a:rPr lang="en-US" dirty="0"/>
              <a:t> T</a:t>
            </a:r>
            <a:r>
              <a:rPr lang="en-US" dirty="0">
                <a:solidFill>
                  <a:srgbClr val="99FF99"/>
                </a:solidFill>
              </a:rPr>
              <a:t>raining</a:t>
            </a:r>
            <a:br>
              <a:rPr lang="en-US" dirty="0">
                <a:solidFill>
                  <a:schemeClr val="accent5">
                    <a:lumMod val="75000"/>
                  </a:schemeClr>
                </a:solidFill>
              </a:rPr>
            </a:br>
            <a:r>
              <a:rPr lang="en-US" dirty="0"/>
              <a:t>AZ-104 Azure Administrator</a:t>
            </a:r>
            <a:endParaRPr lang="en-US" dirty="0">
              <a:solidFill>
                <a:schemeClr val="accent5">
                  <a:lumMod val="75000"/>
                </a:schemeClr>
              </a:solidFill>
            </a:endParaRPr>
          </a:p>
        </p:txBody>
      </p:sp>
      <p:pic>
        <p:nvPicPr>
          <p:cNvPr id="8" name="Picture 7">
            <a:extLst>
              <a:ext uri="{FF2B5EF4-FFF2-40B4-BE49-F238E27FC236}">
                <a16:creationId xmlns:a16="http://schemas.microsoft.com/office/drawing/2014/main" id="{D9740B62-9524-44D0-8C5C-778CA2ED683D}"/>
              </a:ext>
            </a:extLst>
          </p:cNvPr>
          <p:cNvPicPr>
            <a:picLocks noChangeAspect="1"/>
          </p:cNvPicPr>
          <p:nvPr/>
        </p:nvPicPr>
        <p:blipFill>
          <a:blip r:embed="rId3"/>
          <a:stretch>
            <a:fillRect/>
          </a:stretch>
        </p:blipFill>
        <p:spPr>
          <a:xfrm>
            <a:off x="412139" y="1018188"/>
            <a:ext cx="7751432" cy="4342088"/>
          </a:xfrm>
          <a:prstGeom prst="rect">
            <a:avLst/>
          </a:prstGeom>
        </p:spPr>
      </p:pic>
      <p:sp>
        <p:nvSpPr>
          <p:cNvPr id="6" name="Text Placeholder 5">
            <a:extLst>
              <a:ext uri="{FF2B5EF4-FFF2-40B4-BE49-F238E27FC236}">
                <a16:creationId xmlns:a16="http://schemas.microsoft.com/office/drawing/2014/main" id="{24BCC2F8-CBD8-41DA-AC97-8F878B4D58BC}"/>
              </a:ext>
            </a:extLst>
          </p:cNvPr>
          <p:cNvSpPr>
            <a:spLocks noGrp="1"/>
          </p:cNvSpPr>
          <p:nvPr>
            <p:ph type="body" sz="quarter" idx="12"/>
          </p:nvPr>
        </p:nvSpPr>
        <p:spPr>
          <a:xfrm>
            <a:off x="876837" y="2756488"/>
            <a:ext cx="10384197" cy="3539046"/>
          </a:xfrm>
        </p:spPr>
        <p:txBody>
          <a:bodyPr/>
          <a:lstStyle/>
          <a:p>
            <a:r>
              <a:rPr lang="en-US" sz="2800" i="1" dirty="0"/>
              <a:t>THANK YOU FOR ATTENDING!</a:t>
            </a:r>
          </a:p>
          <a:p>
            <a:endParaRPr lang="en-US" i="1" dirty="0"/>
          </a:p>
          <a:p>
            <a:r>
              <a:rPr lang="en-US" i="1" dirty="0"/>
              <a:t>Within 24 hours, the slides will be available for your use at </a:t>
            </a:r>
          </a:p>
          <a:p>
            <a:r>
              <a:rPr lang="en-US" i="1" dirty="0">
                <a:solidFill>
                  <a:schemeClr val="accent4"/>
                </a:solidFill>
              </a:rPr>
              <a:t>Aka.ms/AzureExamPrep  </a:t>
            </a:r>
            <a:r>
              <a:rPr lang="en-US" i="1" dirty="0"/>
              <a:t>-</a:t>
            </a:r>
            <a:r>
              <a:rPr lang="en-US" i="1" dirty="0">
                <a:sym typeface="Wingdings" panose="05000000000000000000" pitchFamily="2" charset="2"/>
              </a:rPr>
              <a:t>&gt;&gt; in the “Files” tab</a:t>
            </a:r>
          </a:p>
          <a:p>
            <a:endParaRPr lang="en-US" i="1" dirty="0">
              <a:sym typeface="Wingdings" panose="05000000000000000000" pitchFamily="2" charset="2"/>
            </a:endParaRPr>
          </a:p>
          <a:p>
            <a:r>
              <a:rPr lang="en-US" i="1" u="sng" dirty="0">
                <a:sym typeface="Wingdings" panose="05000000000000000000" pitchFamily="2" charset="2"/>
              </a:rPr>
              <a:t>This</a:t>
            </a:r>
            <a:r>
              <a:rPr lang="en-US" i="1" dirty="0">
                <a:sym typeface="Wingdings" panose="05000000000000000000" pitchFamily="2" charset="2"/>
              </a:rPr>
              <a:t> recording will be later at </a:t>
            </a:r>
            <a:r>
              <a:rPr lang="en-US" i="1" dirty="0">
                <a:solidFill>
                  <a:schemeClr val="accent4"/>
                </a:solidFill>
                <a:sym typeface="Wingdings" panose="05000000000000000000" pitchFamily="2" charset="2"/>
              </a:rPr>
              <a:t>aka.ms/CERT </a:t>
            </a:r>
            <a:r>
              <a:rPr lang="en-US" i="1" dirty="0">
                <a:sym typeface="Wingdings" panose="05000000000000000000" pitchFamily="2" charset="2"/>
              </a:rPr>
              <a:t>Closed Captioned in 6 languages! Japanese, Chinese, Korean, French, German and Portuguese</a:t>
            </a:r>
          </a:p>
          <a:p>
            <a:endParaRPr lang="en-US" i="1" dirty="0">
              <a:sym typeface="Wingdings" panose="05000000000000000000" pitchFamily="2" charset="2"/>
            </a:endParaRPr>
          </a:p>
          <a:p>
            <a:r>
              <a:rPr lang="en-US" i="1" dirty="0">
                <a:sym typeface="Wingdings" panose="05000000000000000000" pitchFamily="2" charset="2"/>
              </a:rPr>
              <a:t>Additionally, you will find individual recordings of EACH module.  </a:t>
            </a:r>
          </a:p>
          <a:p>
            <a:r>
              <a:rPr lang="en-US" i="1" dirty="0">
                <a:sym typeface="Wingdings" panose="05000000000000000000" pitchFamily="2" charset="2"/>
              </a:rPr>
              <a:t>These will be 10-15 minutes each for easier consumption!</a:t>
            </a:r>
            <a:endParaRPr lang="en-US" i="1" dirty="0"/>
          </a:p>
        </p:txBody>
      </p:sp>
    </p:spTree>
    <p:extLst>
      <p:ext uri="{BB962C8B-B14F-4D97-AF65-F5344CB8AC3E}">
        <p14:creationId xmlns:p14="http://schemas.microsoft.com/office/powerpoint/2010/main" val="21885753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282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Older Slides for Self Review</a:t>
            </a:r>
            <a:endParaRPr lang="en-AU" dirty="0"/>
          </a:p>
        </p:txBody>
      </p:sp>
      <mc:AlternateContent xmlns:mc="http://schemas.openxmlformats.org/markup-compatibility/2006">
        <mc:Choice xmlns:pslz="http://schemas.microsoft.com/office/powerpoint/2016/slidezoom" Requires="pslz">
          <p:graphicFrame>
            <p:nvGraphicFramePr>
              <p:cNvPr id="4" name="Slide Zoom 3">
                <a:extLst>
                  <a:ext uri="{FF2B5EF4-FFF2-40B4-BE49-F238E27FC236}">
                    <a16:creationId xmlns:a16="http://schemas.microsoft.com/office/drawing/2014/main" id="{3CD60B95-F253-41FD-B9AF-134B2E33C3D6}"/>
                  </a:ext>
                </a:extLst>
              </p:cNvPr>
              <p:cNvGraphicFramePr>
                <a:graphicFrameLocks noChangeAspect="1"/>
              </p:cNvGraphicFramePr>
              <p:nvPr>
                <p:extLst>
                  <p:ext uri="{D42A27DB-BD31-4B8C-83A1-F6EECF244321}">
                    <p14:modId xmlns:p14="http://schemas.microsoft.com/office/powerpoint/2010/main" val="4255889008"/>
                  </p:ext>
                </p:extLst>
              </p:nvPr>
            </p:nvGraphicFramePr>
            <p:xfrm>
              <a:off x="8768953" y="4670822"/>
              <a:ext cx="3109119" cy="1748631"/>
            </p:xfrm>
            <a:graphic>
              <a:graphicData uri="http://schemas.microsoft.com/office/powerpoint/2016/slidezoom">
                <pslz:sldZm>
                  <pslz:sldZmObj sldId="4665" cId="2807432585">
                    <pslz:zmPr id="{39609AF8-CA11-4FFB-AD10-23C002C43143}" returnToParent="0" transitionDur="1000">
                      <p166:blipFill xmlns:p166="http://schemas.microsoft.com/office/powerpoint/2016/6/main">
                        <a:blip r:embed="rId2"/>
                        <a:stretch>
                          <a:fillRect/>
                        </a:stretch>
                      </p166:blipFill>
                      <p166:spPr xmlns:p166="http://schemas.microsoft.com/office/powerpoint/2016/6/main">
                        <a:xfrm>
                          <a:off x="0" y="0"/>
                          <a:ext cx="3109119" cy="1748631"/>
                        </a:xfrm>
                        <a:prstGeom prst="rect">
                          <a:avLst/>
                        </a:prstGeom>
                        <a:ln w="3175">
                          <a:solidFill>
                            <a:prstClr val="ltGray"/>
                          </a:solidFill>
                        </a:ln>
                      </p166:spPr>
                    </pslz:zmPr>
                  </pslz:sldZmObj>
                </pslz:sldZm>
              </a:graphicData>
            </a:graphic>
          </p:graphicFrame>
        </mc:Choice>
        <mc:Fallback>
          <p:pic>
            <p:nvPicPr>
              <p:cNvPr id="4" name="Slide Zoom 3">
                <a:hlinkClick r:id="rId3" action="ppaction://hlinksldjump"/>
                <a:extLst>
                  <a:ext uri="{FF2B5EF4-FFF2-40B4-BE49-F238E27FC236}">
                    <a16:creationId xmlns:a16="http://schemas.microsoft.com/office/drawing/2014/main" id="{3CD60B95-F253-41FD-B9AF-134B2E33C3D6}"/>
                  </a:ext>
                </a:extLst>
              </p:cNvPr>
              <p:cNvPicPr>
                <a:picLocks noGrp="1" noRot="1" noChangeAspect="1" noMove="1" noResize="1" noEditPoints="1" noAdjustHandles="1" noChangeArrowheads="1" noChangeShapeType="1"/>
              </p:cNvPicPr>
              <p:nvPr/>
            </p:nvPicPr>
            <p:blipFill>
              <a:blip r:embed="rId2"/>
              <a:stretch>
                <a:fillRect/>
              </a:stretch>
            </p:blipFill>
            <p:spPr>
              <a:xfrm>
                <a:off x="8768953" y="4670822"/>
                <a:ext cx="3109119" cy="1748631"/>
              </a:xfrm>
              <a:prstGeom prst="rect">
                <a:avLst/>
              </a:prstGeom>
              <a:ln w="3175">
                <a:solidFill>
                  <a:prstClr val="ltGray"/>
                </a:solidFill>
              </a:ln>
            </p:spPr>
          </p:pic>
        </mc:Fallback>
      </mc:AlternateContent>
    </p:spTree>
    <p:extLst>
      <p:ext uri="{BB962C8B-B14F-4D97-AF65-F5344CB8AC3E}">
        <p14:creationId xmlns:p14="http://schemas.microsoft.com/office/powerpoint/2010/main" val="28059029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3"/>
          <p:cNvSpPr txBox="1">
            <a:spLocks/>
          </p:cNvSpPr>
          <p:nvPr/>
        </p:nvSpPr>
        <p:spPr>
          <a:xfrm>
            <a:off x="5964959" y="1212884"/>
            <a:ext cx="6119040" cy="5408534"/>
          </a:xfrm>
          <a:prstGeom prst="rect">
            <a:avLst/>
          </a:prstGeom>
        </p:spPr>
        <p:txBody>
          <a:bodyPr lIns="146302" rIns="146302"/>
          <a:lstStyle>
            <a:lvl1pPr marL="342846" marR="0" indent="-342846" algn="l" defTabSz="932594" rtl="0" eaLnBrk="1" fontAlgn="auto" latinLnBrk="0" hangingPunct="1">
              <a:lnSpc>
                <a:spcPct val="90000"/>
              </a:lnSpc>
              <a:spcBef>
                <a:spcPct val="20000"/>
              </a:spcBef>
              <a:spcAft>
                <a:spcPts val="0"/>
              </a:spcAft>
              <a:buClrTx/>
              <a:buSzPct val="90000"/>
              <a:buFont typeface="Arial" pitchFamily="34" charset="0"/>
              <a:buChar char="•"/>
              <a:tabLst/>
              <a:defRPr sz="4800" kern="1200" spc="0" baseline="0">
                <a:gradFill>
                  <a:gsLst>
                    <a:gs pos="1250">
                      <a:schemeClr val="tx1"/>
                    </a:gs>
                    <a:gs pos="100000">
                      <a:schemeClr val="tx1"/>
                    </a:gs>
                  </a:gsLst>
                  <a:lin ang="5400000" scaled="0"/>
                </a:gradFill>
                <a:latin typeface="+mj-lt"/>
                <a:ea typeface="+mn-ea"/>
                <a:cs typeface="+mn-cs"/>
              </a:defRPr>
            </a:lvl1pPr>
            <a:lvl2pPr marL="615935" marR="0" indent="-273044" algn="l" defTabSz="932594" rtl="0" eaLnBrk="1" fontAlgn="auto" latinLnBrk="0" hangingPunct="1">
              <a:lnSpc>
                <a:spcPct val="90000"/>
              </a:lnSpc>
              <a:spcBef>
                <a:spcPct val="20000"/>
              </a:spcBef>
              <a:spcAft>
                <a:spcPts val="0"/>
              </a:spcAft>
              <a:buClrTx/>
              <a:buSzPct val="90000"/>
              <a:buFont typeface="Arial" pitchFamily="34" charset="0"/>
              <a:buChar char="•"/>
              <a:tabLst/>
              <a:defRPr sz="3200" kern="1200" spc="0" baseline="0">
                <a:gradFill>
                  <a:gsLst>
                    <a:gs pos="1250">
                      <a:schemeClr val="tx1"/>
                    </a:gs>
                    <a:gs pos="100000">
                      <a:schemeClr val="tx1"/>
                    </a:gs>
                  </a:gsLst>
                  <a:lin ang="5400000" scaled="0"/>
                </a:gradFill>
                <a:latin typeface="+mn-lt"/>
                <a:ea typeface="+mn-ea"/>
                <a:cs typeface="+mn-cs"/>
              </a:defRPr>
            </a:lvl2pPr>
            <a:lvl3pPr marL="840296" marR="0" indent="-226478" algn="l" defTabSz="932594" rtl="0" eaLnBrk="1" fontAlgn="auto" latinLnBrk="0" hangingPunct="1">
              <a:lnSpc>
                <a:spcPct val="90000"/>
              </a:lnSpc>
              <a:spcBef>
                <a:spcPct val="20000"/>
              </a:spcBef>
              <a:spcAft>
                <a:spcPts val="0"/>
              </a:spcAft>
              <a:buClrTx/>
              <a:buSzPct val="90000"/>
              <a:buFont typeface="Arial" pitchFamily="34" charset="0"/>
              <a:buChar char="•"/>
              <a:tabLst/>
              <a:defRPr sz="2667" kern="1200" spc="0" baseline="0">
                <a:gradFill>
                  <a:gsLst>
                    <a:gs pos="1250">
                      <a:schemeClr val="tx1"/>
                    </a:gs>
                    <a:gs pos="100000">
                      <a:schemeClr val="tx1"/>
                    </a:gs>
                  </a:gsLst>
                  <a:lin ang="5400000" scaled="0"/>
                </a:gradFill>
                <a:latin typeface="+mn-lt"/>
                <a:ea typeface="+mn-ea"/>
                <a:cs typeface="+mn-cs"/>
              </a:defRPr>
            </a:lvl3pPr>
            <a:lvl4pPr marL="1064657" marR="0" indent="-226478" algn="l" defTabSz="932594"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4pPr>
            <a:lvl5pPr marL="1219170" marR="0" indent="-226478" algn="l" defTabSz="932594"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5pPr>
            <a:lvl6pPr marL="2564633" indent="-233149" algn="l" defTabSz="93259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0932" indent="-233149" algn="l" defTabSz="93259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229" indent="-233149" algn="l" defTabSz="93259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3528" indent="-233149" algn="l" defTabSz="932594"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851" indent="-342851" defTabSz="932605">
              <a:lnSpc>
                <a:spcPct val="114000"/>
              </a:lnSpc>
            </a:pPr>
            <a:r>
              <a:rPr lang="en-US" sz="2400">
                <a:solidFill>
                  <a:schemeClr val="tx1"/>
                </a:solidFill>
                <a:latin typeface="Segoe UI Light"/>
              </a:rPr>
              <a:t>Tightly coupled containers of multiple resources of similar or different types</a:t>
            </a:r>
          </a:p>
          <a:p>
            <a:pPr marL="342851" indent="-342851" defTabSz="932605">
              <a:lnSpc>
                <a:spcPct val="114000"/>
              </a:lnSpc>
            </a:pPr>
            <a:r>
              <a:rPr lang="en-US" sz="2400">
                <a:solidFill>
                  <a:schemeClr val="tx1"/>
                </a:solidFill>
                <a:latin typeface="Segoe UI Light"/>
              </a:rPr>
              <a:t>Azure resources contained should </a:t>
            </a:r>
            <a:br>
              <a:rPr lang="en-US" sz="2400">
                <a:solidFill>
                  <a:schemeClr val="tx1"/>
                </a:solidFill>
                <a:latin typeface="Segoe UI Light"/>
              </a:rPr>
            </a:br>
            <a:r>
              <a:rPr lang="en-US" sz="2400">
                <a:solidFill>
                  <a:schemeClr val="tx1"/>
                </a:solidFill>
                <a:latin typeface="Segoe UI Light"/>
              </a:rPr>
              <a:t>have the same lifecycle</a:t>
            </a:r>
          </a:p>
          <a:p>
            <a:pPr marL="342851" indent="-342851" defTabSz="932605">
              <a:lnSpc>
                <a:spcPct val="114000"/>
              </a:lnSpc>
            </a:pPr>
            <a:r>
              <a:rPr lang="en-US" sz="2400">
                <a:solidFill>
                  <a:schemeClr val="tx1"/>
                </a:solidFill>
                <a:latin typeface="Segoe UI Light"/>
              </a:rPr>
              <a:t>Every resource *must* exist in one </a:t>
            </a:r>
            <a:br>
              <a:rPr lang="en-US" sz="2400">
                <a:solidFill>
                  <a:schemeClr val="tx1"/>
                </a:solidFill>
                <a:latin typeface="Segoe UI Light"/>
              </a:rPr>
            </a:br>
            <a:r>
              <a:rPr lang="en-US" sz="2400">
                <a:solidFill>
                  <a:schemeClr val="tx1"/>
                </a:solidFill>
                <a:latin typeface="Segoe UI Light"/>
              </a:rPr>
              <a:t>and only one resource group</a:t>
            </a:r>
          </a:p>
          <a:p>
            <a:pPr marL="342851" indent="-342851" defTabSz="932605">
              <a:lnSpc>
                <a:spcPct val="114000"/>
              </a:lnSpc>
            </a:pPr>
            <a:r>
              <a:rPr lang="en-US" sz="2400">
                <a:solidFill>
                  <a:schemeClr val="tx1"/>
                </a:solidFill>
                <a:latin typeface="Segoe UI Light"/>
              </a:rPr>
              <a:t>Resource groups can span regions</a:t>
            </a:r>
          </a:p>
          <a:p>
            <a:pPr marL="342851" indent="-342851" defTabSz="932605">
              <a:lnSpc>
                <a:spcPct val="114000"/>
              </a:lnSpc>
            </a:pPr>
            <a:r>
              <a:rPr lang="en-US" sz="2400">
                <a:solidFill>
                  <a:schemeClr val="tx1"/>
                </a:solidFill>
                <a:latin typeface="Segoe UI Light"/>
              </a:rPr>
              <a:t>Nesting of resource groups not supported</a:t>
            </a:r>
          </a:p>
          <a:p>
            <a:pPr marL="342851" indent="-342851" defTabSz="932605">
              <a:lnSpc>
                <a:spcPct val="114000"/>
              </a:lnSpc>
            </a:pPr>
            <a:r>
              <a:rPr lang="en-US" sz="2400">
                <a:solidFill>
                  <a:schemeClr val="tx1"/>
                </a:solidFill>
                <a:latin typeface="Segoe UI Light"/>
              </a:rPr>
              <a:t>Only Subscription Owners can create resource groups</a:t>
            </a:r>
          </a:p>
        </p:txBody>
      </p:sp>
      <p:sp>
        <p:nvSpPr>
          <p:cNvPr id="10" name="Title 9"/>
          <p:cNvSpPr>
            <a:spLocks noGrp="1"/>
          </p:cNvSpPr>
          <p:nvPr>
            <p:ph type="title"/>
          </p:nvPr>
        </p:nvSpPr>
        <p:spPr/>
        <p:txBody>
          <a:bodyPr/>
          <a:lstStyle/>
          <a:p>
            <a:r>
              <a:rPr lang="en-US" sz="4000"/>
              <a:t>Resource groups</a:t>
            </a:r>
          </a:p>
        </p:txBody>
      </p:sp>
      <p:grpSp>
        <p:nvGrpSpPr>
          <p:cNvPr id="4" name="Group 3"/>
          <p:cNvGrpSpPr>
            <a:grpSpLocks noChangeAspect="1"/>
          </p:cNvGrpSpPr>
          <p:nvPr/>
        </p:nvGrpSpPr>
        <p:grpSpPr bwMode="auto">
          <a:xfrm>
            <a:off x="529550" y="1309291"/>
            <a:ext cx="5045315" cy="4818703"/>
            <a:chOff x="405" y="668"/>
            <a:chExt cx="3117" cy="2977"/>
          </a:xfrm>
        </p:grpSpPr>
        <p:sp>
          <p:nvSpPr>
            <p:cNvPr id="5" name="AutoShape 3"/>
            <p:cNvSpPr>
              <a:spLocks noChangeAspect="1" noChangeArrowheads="1" noTextEdit="1"/>
            </p:cNvSpPr>
            <p:nvPr/>
          </p:nvSpPr>
          <p:spPr bwMode="auto">
            <a:xfrm>
              <a:off x="406" y="668"/>
              <a:ext cx="3116" cy="2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6" name="Freeform 5"/>
            <p:cNvSpPr>
              <a:spLocks/>
            </p:cNvSpPr>
            <p:nvPr/>
          </p:nvSpPr>
          <p:spPr bwMode="auto">
            <a:xfrm>
              <a:off x="412" y="676"/>
              <a:ext cx="3102" cy="2962"/>
            </a:xfrm>
            <a:custGeom>
              <a:avLst/>
              <a:gdLst>
                <a:gd name="T0" fmla="*/ 2649 w 2649"/>
                <a:gd name="T1" fmla="*/ 2496 h 2529"/>
                <a:gd name="T2" fmla="*/ 2616 w 2649"/>
                <a:gd name="T3" fmla="*/ 2529 h 2529"/>
                <a:gd name="T4" fmla="*/ 33 w 2649"/>
                <a:gd name="T5" fmla="*/ 2529 h 2529"/>
                <a:gd name="T6" fmla="*/ 0 w 2649"/>
                <a:gd name="T7" fmla="*/ 2496 h 2529"/>
                <a:gd name="T8" fmla="*/ 0 w 2649"/>
                <a:gd name="T9" fmla="*/ 33 h 2529"/>
                <a:gd name="T10" fmla="*/ 33 w 2649"/>
                <a:gd name="T11" fmla="*/ 0 h 2529"/>
                <a:gd name="T12" fmla="*/ 2616 w 2649"/>
                <a:gd name="T13" fmla="*/ 0 h 2529"/>
                <a:gd name="T14" fmla="*/ 2649 w 2649"/>
                <a:gd name="T15" fmla="*/ 33 h 2529"/>
                <a:gd name="T16" fmla="*/ 2649 w 2649"/>
                <a:gd name="T17" fmla="*/ 2496 h 2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49" h="2529">
                  <a:moveTo>
                    <a:pt x="2649" y="2496"/>
                  </a:moveTo>
                  <a:cubicBezTo>
                    <a:pt x="2649" y="2514"/>
                    <a:pt x="2634" y="2529"/>
                    <a:pt x="2616" y="2529"/>
                  </a:cubicBezTo>
                  <a:cubicBezTo>
                    <a:pt x="33" y="2529"/>
                    <a:pt x="33" y="2529"/>
                    <a:pt x="33" y="2529"/>
                  </a:cubicBezTo>
                  <a:cubicBezTo>
                    <a:pt x="15" y="2529"/>
                    <a:pt x="0" y="2514"/>
                    <a:pt x="0" y="2496"/>
                  </a:cubicBezTo>
                  <a:cubicBezTo>
                    <a:pt x="0" y="33"/>
                    <a:pt x="0" y="33"/>
                    <a:pt x="0" y="33"/>
                  </a:cubicBezTo>
                  <a:cubicBezTo>
                    <a:pt x="0" y="14"/>
                    <a:pt x="15" y="0"/>
                    <a:pt x="33" y="0"/>
                  </a:cubicBezTo>
                  <a:cubicBezTo>
                    <a:pt x="2616" y="0"/>
                    <a:pt x="2616" y="0"/>
                    <a:pt x="2616" y="0"/>
                  </a:cubicBezTo>
                  <a:cubicBezTo>
                    <a:pt x="2634" y="0"/>
                    <a:pt x="2649" y="14"/>
                    <a:pt x="2649" y="33"/>
                  </a:cubicBezTo>
                  <a:cubicBezTo>
                    <a:pt x="2649" y="2496"/>
                    <a:pt x="2649" y="2496"/>
                    <a:pt x="2649" y="2496"/>
                  </a:cubicBezTo>
                </a:path>
              </a:pathLst>
            </a:custGeom>
            <a:solidFill>
              <a:srgbClr val="022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7" name="Freeform 6"/>
            <p:cNvSpPr>
              <a:spLocks/>
            </p:cNvSpPr>
            <p:nvPr/>
          </p:nvSpPr>
          <p:spPr bwMode="auto">
            <a:xfrm>
              <a:off x="405" y="669"/>
              <a:ext cx="3116" cy="2976"/>
            </a:xfrm>
            <a:custGeom>
              <a:avLst/>
              <a:gdLst>
                <a:gd name="T0" fmla="*/ 2655 w 2661"/>
                <a:gd name="T1" fmla="*/ 2502 h 2541"/>
                <a:gd name="T2" fmla="*/ 2649 w 2661"/>
                <a:gd name="T3" fmla="*/ 2502 h 2541"/>
                <a:gd name="T4" fmla="*/ 2641 w 2661"/>
                <a:gd name="T5" fmla="*/ 2521 h 2541"/>
                <a:gd name="T6" fmla="*/ 2622 w 2661"/>
                <a:gd name="T7" fmla="*/ 2529 h 2541"/>
                <a:gd name="T8" fmla="*/ 39 w 2661"/>
                <a:gd name="T9" fmla="*/ 2529 h 2541"/>
                <a:gd name="T10" fmla="*/ 20 w 2661"/>
                <a:gd name="T11" fmla="*/ 2521 h 2541"/>
                <a:gd name="T12" fmla="*/ 12 w 2661"/>
                <a:gd name="T13" fmla="*/ 2502 h 2541"/>
                <a:gd name="T14" fmla="*/ 12 w 2661"/>
                <a:gd name="T15" fmla="*/ 39 h 2541"/>
                <a:gd name="T16" fmla="*/ 20 w 2661"/>
                <a:gd name="T17" fmla="*/ 20 h 2541"/>
                <a:gd name="T18" fmla="*/ 39 w 2661"/>
                <a:gd name="T19" fmla="*/ 12 h 2541"/>
                <a:gd name="T20" fmla="*/ 2622 w 2661"/>
                <a:gd name="T21" fmla="*/ 12 h 2541"/>
                <a:gd name="T22" fmla="*/ 2641 w 2661"/>
                <a:gd name="T23" fmla="*/ 20 h 2541"/>
                <a:gd name="T24" fmla="*/ 2649 w 2661"/>
                <a:gd name="T25" fmla="*/ 39 h 2541"/>
                <a:gd name="T26" fmla="*/ 2649 w 2661"/>
                <a:gd name="T27" fmla="*/ 2502 h 2541"/>
                <a:gd name="T28" fmla="*/ 2655 w 2661"/>
                <a:gd name="T29" fmla="*/ 2502 h 2541"/>
                <a:gd name="T30" fmla="*/ 2661 w 2661"/>
                <a:gd name="T31" fmla="*/ 2502 h 2541"/>
                <a:gd name="T32" fmla="*/ 2661 w 2661"/>
                <a:gd name="T33" fmla="*/ 39 h 2541"/>
                <a:gd name="T34" fmla="*/ 2622 w 2661"/>
                <a:gd name="T35" fmla="*/ 0 h 2541"/>
                <a:gd name="T36" fmla="*/ 39 w 2661"/>
                <a:gd name="T37" fmla="*/ 0 h 2541"/>
                <a:gd name="T38" fmla="*/ 0 w 2661"/>
                <a:gd name="T39" fmla="*/ 39 h 2541"/>
                <a:gd name="T40" fmla="*/ 0 w 2661"/>
                <a:gd name="T41" fmla="*/ 2502 h 2541"/>
                <a:gd name="T42" fmla="*/ 39 w 2661"/>
                <a:gd name="T43" fmla="*/ 2541 h 2541"/>
                <a:gd name="T44" fmla="*/ 2622 w 2661"/>
                <a:gd name="T45" fmla="*/ 2541 h 2541"/>
                <a:gd name="T46" fmla="*/ 2661 w 2661"/>
                <a:gd name="T47" fmla="*/ 2502 h 2541"/>
                <a:gd name="T48" fmla="*/ 2655 w 2661"/>
                <a:gd name="T49" fmla="*/ 2502 h 2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61" h="2541">
                  <a:moveTo>
                    <a:pt x="2655" y="2502"/>
                  </a:moveTo>
                  <a:cubicBezTo>
                    <a:pt x="2649" y="2502"/>
                    <a:pt x="2649" y="2502"/>
                    <a:pt x="2649" y="2502"/>
                  </a:cubicBezTo>
                  <a:cubicBezTo>
                    <a:pt x="2649" y="2509"/>
                    <a:pt x="2646" y="2516"/>
                    <a:pt x="2641" y="2521"/>
                  </a:cubicBezTo>
                  <a:cubicBezTo>
                    <a:pt x="2636" y="2526"/>
                    <a:pt x="2629" y="2529"/>
                    <a:pt x="2622" y="2529"/>
                  </a:cubicBezTo>
                  <a:cubicBezTo>
                    <a:pt x="39" y="2529"/>
                    <a:pt x="39" y="2529"/>
                    <a:pt x="39" y="2529"/>
                  </a:cubicBezTo>
                  <a:cubicBezTo>
                    <a:pt x="32" y="2529"/>
                    <a:pt x="25" y="2526"/>
                    <a:pt x="20" y="2521"/>
                  </a:cubicBezTo>
                  <a:cubicBezTo>
                    <a:pt x="15" y="2516"/>
                    <a:pt x="12" y="2509"/>
                    <a:pt x="12" y="2502"/>
                  </a:cubicBezTo>
                  <a:cubicBezTo>
                    <a:pt x="12" y="39"/>
                    <a:pt x="12" y="39"/>
                    <a:pt x="12" y="39"/>
                  </a:cubicBezTo>
                  <a:cubicBezTo>
                    <a:pt x="12" y="31"/>
                    <a:pt x="15" y="25"/>
                    <a:pt x="20" y="20"/>
                  </a:cubicBezTo>
                  <a:cubicBezTo>
                    <a:pt x="25" y="15"/>
                    <a:pt x="32" y="12"/>
                    <a:pt x="39" y="12"/>
                  </a:cubicBezTo>
                  <a:cubicBezTo>
                    <a:pt x="2622" y="12"/>
                    <a:pt x="2622" y="12"/>
                    <a:pt x="2622" y="12"/>
                  </a:cubicBezTo>
                  <a:cubicBezTo>
                    <a:pt x="2629" y="12"/>
                    <a:pt x="2636" y="15"/>
                    <a:pt x="2641" y="20"/>
                  </a:cubicBezTo>
                  <a:cubicBezTo>
                    <a:pt x="2646" y="25"/>
                    <a:pt x="2649" y="31"/>
                    <a:pt x="2649" y="39"/>
                  </a:cubicBezTo>
                  <a:cubicBezTo>
                    <a:pt x="2649" y="2502"/>
                    <a:pt x="2649" y="2502"/>
                    <a:pt x="2649" y="2502"/>
                  </a:cubicBezTo>
                  <a:cubicBezTo>
                    <a:pt x="2655" y="2502"/>
                    <a:pt x="2655" y="2502"/>
                    <a:pt x="2655" y="2502"/>
                  </a:cubicBezTo>
                  <a:cubicBezTo>
                    <a:pt x="2661" y="2502"/>
                    <a:pt x="2661" y="2502"/>
                    <a:pt x="2661" y="2502"/>
                  </a:cubicBezTo>
                  <a:cubicBezTo>
                    <a:pt x="2661" y="39"/>
                    <a:pt x="2661" y="39"/>
                    <a:pt x="2661" y="39"/>
                  </a:cubicBezTo>
                  <a:cubicBezTo>
                    <a:pt x="2661" y="17"/>
                    <a:pt x="2643" y="0"/>
                    <a:pt x="2622" y="0"/>
                  </a:cubicBezTo>
                  <a:cubicBezTo>
                    <a:pt x="39" y="0"/>
                    <a:pt x="39" y="0"/>
                    <a:pt x="39" y="0"/>
                  </a:cubicBezTo>
                  <a:cubicBezTo>
                    <a:pt x="18" y="0"/>
                    <a:pt x="0" y="17"/>
                    <a:pt x="0" y="39"/>
                  </a:cubicBezTo>
                  <a:cubicBezTo>
                    <a:pt x="0" y="2502"/>
                    <a:pt x="0" y="2502"/>
                    <a:pt x="0" y="2502"/>
                  </a:cubicBezTo>
                  <a:cubicBezTo>
                    <a:pt x="0" y="2523"/>
                    <a:pt x="18" y="2541"/>
                    <a:pt x="39" y="2541"/>
                  </a:cubicBezTo>
                  <a:cubicBezTo>
                    <a:pt x="2622" y="2541"/>
                    <a:pt x="2622" y="2541"/>
                    <a:pt x="2622" y="2541"/>
                  </a:cubicBezTo>
                  <a:cubicBezTo>
                    <a:pt x="2643" y="2541"/>
                    <a:pt x="2661" y="2523"/>
                    <a:pt x="2661" y="2502"/>
                  </a:cubicBezTo>
                  <a:lnTo>
                    <a:pt x="2655" y="250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8" name="Freeform 7"/>
            <p:cNvSpPr>
              <a:spLocks/>
            </p:cNvSpPr>
            <p:nvPr/>
          </p:nvSpPr>
          <p:spPr bwMode="auto">
            <a:xfrm>
              <a:off x="999" y="1251"/>
              <a:ext cx="1928" cy="1927"/>
            </a:xfrm>
            <a:custGeom>
              <a:avLst/>
              <a:gdLst>
                <a:gd name="T0" fmla="*/ 878 w 1647"/>
                <a:gd name="T1" fmla="*/ 19 h 1645"/>
                <a:gd name="T2" fmla="*/ 1628 w 1647"/>
                <a:gd name="T3" fmla="*/ 821 h 1645"/>
                <a:gd name="T4" fmla="*/ 1392 w 1647"/>
                <a:gd name="T5" fmla="*/ 1390 h 1645"/>
                <a:gd name="T6" fmla="*/ 823 w 1647"/>
                <a:gd name="T7" fmla="*/ 1626 h 1645"/>
                <a:gd name="T8" fmla="*/ 255 w 1647"/>
                <a:gd name="T9" fmla="*/ 1390 h 1645"/>
                <a:gd name="T10" fmla="*/ 19 w 1647"/>
                <a:gd name="T11" fmla="*/ 821 h 1645"/>
                <a:gd name="T12" fmla="*/ 54 w 1647"/>
                <a:gd name="T13" fmla="*/ 587 h 1645"/>
                <a:gd name="T14" fmla="*/ 35 w 1647"/>
                <a:gd name="T15" fmla="*/ 581 h 1645"/>
                <a:gd name="T16" fmla="*/ 0 w 1647"/>
                <a:gd name="T17" fmla="*/ 821 h 1645"/>
                <a:gd name="T18" fmla="*/ 823 w 1647"/>
                <a:gd name="T19" fmla="*/ 1645 h 1645"/>
                <a:gd name="T20" fmla="*/ 1647 w 1647"/>
                <a:gd name="T21" fmla="*/ 821 h 1645"/>
                <a:gd name="T22" fmla="*/ 879 w 1647"/>
                <a:gd name="T23" fmla="*/ 0 h 1645"/>
                <a:gd name="T24" fmla="*/ 878 w 1647"/>
                <a:gd name="T25" fmla="*/ 19 h 1645"/>
                <a:gd name="T26" fmla="*/ 878 w 1647"/>
                <a:gd name="T27" fmla="*/ 19 h 1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7" h="1645">
                  <a:moveTo>
                    <a:pt x="878" y="19"/>
                  </a:moveTo>
                  <a:cubicBezTo>
                    <a:pt x="1297" y="46"/>
                    <a:pt x="1628" y="395"/>
                    <a:pt x="1628" y="821"/>
                  </a:cubicBezTo>
                  <a:cubicBezTo>
                    <a:pt x="1628" y="1043"/>
                    <a:pt x="1538" y="1245"/>
                    <a:pt x="1392" y="1390"/>
                  </a:cubicBezTo>
                  <a:cubicBezTo>
                    <a:pt x="1247" y="1536"/>
                    <a:pt x="1046" y="1626"/>
                    <a:pt x="823" y="1626"/>
                  </a:cubicBezTo>
                  <a:cubicBezTo>
                    <a:pt x="601" y="1626"/>
                    <a:pt x="400" y="1536"/>
                    <a:pt x="255" y="1390"/>
                  </a:cubicBezTo>
                  <a:cubicBezTo>
                    <a:pt x="109" y="1245"/>
                    <a:pt x="19" y="1043"/>
                    <a:pt x="19" y="821"/>
                  </a:cubicBezTo>
                  <a:cubicBezTo>
                    <a:pt x="19" y="740"/>
                    <a:pt x="31" y="661"/>
                    <a:pt x="54" y="587"/>
                  </a:cubicBezTo>
                  <a:cubicBezTo>
                    <a:pt x="35" y="581"/>
                    <a:pt x="35" y="581"/>
                    <a:pt x="35" y="581"/>
                  </a:cubicBezTo>
                  <a:cubicBezTo>
                    <a:pt x="12" y="657"/>
                    <a:pt x="0" y="738"/>
                    <a:pt x="0" y="821"/>
                  </a:cubicBezTo>
                  <a:cubicBezTo>
                    <a:pt x="0" y="1276"/>
                    <a:pt x="369" y="1645"/>
                    <a:pt x="823" y="1645"/>
                  </a:cubicBezTo>
                  <a:cubicBezTo>
                    <a:pt x="1278" y="1645"/>
                    <a:pt x="1647" y="1276"/>
                    <a:pt x="1647" y="821"/>
                  </a:cubicBezTo>
                  <a:cubicBezTo>
                    <a:pt x="1647" y="385"/>
                    <a:pt x="1308" y="28"/>
                    <a:pt x="879" y="0"/>
                  </a:cubicBezTo>
                  <a:cubicBezTo>
                    <a:pt x="878" y="19"/>
                    <a:pt x="878" y="19"/>
                    <a:pt x="878" y="19"/>
                  </a:cubicBezTo>
                  <a:cubicBezTo>
                    <a:pt x="878" y="19"/>
                    <a:pt x="878" y="19"/>
                    <a:pt x="878" y="19"/>
                  </a:cubicBezTo>
                </a:path>
              </a:pathLst>
            </a:custGeom>
            <a:solidFill>
              <a:srgbClr val="7CCA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11" name="Freeform 8"/>
            <p:cNvSpPr>
              <a:spLocks/>
            </p:cNvSpPr>
            <p:nvPr/>
          </p:nvSpPr>
          <p:spPr bwMode="auto">
            <a:xfrm>
              <a:off x="1962" y="1219"/>
              <a:ext cx="80" cy="89"/>
            </a:xfrm>
            <a:custGeom>
              <a:avLst/>
              <a:gdLst>
                <a:gd name="T0" fmla="*/ 76 w 80"/>
                <a:gd name="T1" fmla="*/ 89 h 89"/>
                <a:gd name="T2" fmla="*/ 0 w 80"/>
                <a:gd name="T3" fmla="*/ 41 h 89"/>
                <a:gd name="T4" fmla="*/ 80 w 80"/>
                <a:gd name="T5" fmla="*/ 0 h 89"/>
                <a:gd name="T6" fmla="*/ 76 w 80"/>
                <a:gd name="T7" fmla="*/ 89 h 89"/>
              </a:gdLst>
              <a:ahLst/>
              <a:cxnLst>
                <a:cxn ang="0">
                  <a:pos x="T0" y="T1"/>
                </a:cxn>
                <a:cxn ang="0">
                  <a:pos x="T2" y="T3"/>
                </a:cxn>
                <a:cxn ang="0">
                  <a:pos x="T4" y="T5"/>
                </a:cxn>
                <a:cxn ang="0">
                  <a:pos x="T6" y="T7"/>
                </a:cxn>
              </a:cxnLst>
              <a:rect l="0" t="0" r="r" b="b"/>
              <a:pathLst>
                <a:path w="80" h="89">
                  <a:moveTo>
                    <a:pt x="76" y="89"/>
                  </a:moveTo>
                  <a:lnTo>
                    <a:pt x="0" y="41"/>
                  </a:lnTo>
                  <a:lnTo>
                    <a:pt x="80" y="0"/>
                  </a:lnTo>
                  <a:lnTo>
                    <a:pt x="76" y="89"/>
                  </a:lnTo>
                  <a:close/>
                </a:path>
              </a:pathLst>
            </a:custGeom>
            <a:solidFill>
              <a:srgbClr val="7CCA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12" name="Freeform 9"/>
            <p:cNvSpPr>
              <a:spLocks/>
            </p:cNvSpPr>
            <p:nvPr/>
          </p:nvSpPr>
          <p:spPr bwMode="auto">
            <a:xfrm>
              <a:off x="1003" y="1891"/>
              <a:ext cx="94" cy="93"/>
            </a:xfrm>
            <a:custGeom>
              <a:avLst/>
              <a:gdLst>
                <a:gd name="T0" fmla="*/ 74 w 80"/>
                <a:gd name="T1" fmla="*/ 51 h 80"/>
                <a:gd name="T2" fmla="*/ 51 w 80"/>
                <a:gd name="T3" fmla="*/ 6 h 80"/>
                <a:gd name="T4" fmla="*/ 6 w 80"/>
                <a:gd name="T5" fmla="*/ 29 h 80"/>
                <a:gd name="T6" fmla="*/ 29 w 80"/>
                <a:gd name="T7" fmla="*/ 74 h 80"/>
                <a:gd name="T8" fmla="*/ 74 w 80"/>
                <a:gd name="T9" fmla="*/ 51 h 80"/>
              </a:gdLst>
              <a:ahLst/>
              <a:cxnLst>
                <a:cxn ang="0">
                  <a:pos x="T0" y="T1"/>
                </a:cxn>
                <a:cxn ang="0">
                  <a:pos x="T2" y="T3"/>
                </a:cxn>
                <a:cxn ang="0">
                  <a:pos x="T4" y="T5"/>
                </a:cxn>
                <a:cxn ang="0">
                  <a:pos x="T6" y="T7"/>
                </a:cxn>
                <a:cxn ang="0">
                  <a:pos x="T8" y="T9"/>
                </a:cxn>
              </a:cxnLst>
              <a:rect l="0" t="0" r="r" b="b"/>
              <a:pathLst>
                <a:path w="80" h="80">
                  <a:moveTo>
                    <a:pt x="74" y="51"/>
                  </a:moveTo>
                  <a:cubicBezTo>
                    <a:pt x="80" y="32"/>
                    <a:pt x="70" y="12"/>
                    <a:pt x="51" y="6"/>
                  </a:cubicBezTo>
                  <a:cubicBezTo>
                    <a:pt x="32" y="0"/>
                    <a:pt x="12" y="10"/>
                    <a:pt x="6" y="29"/>
                  </a:cubicBezTo>
                  <a:cubicBezTo>
                    <a:pt x="0" y="47"/>
                    <a:pt x="10" y="68"/>
                    <a:pt x="29" y="74"/>
                  </a:cubicBezTo>
                  <a:cubicBezTo>
                    <a:pt x="48" y="80"/>
                    <a:pt x="68" y="70"/>
                    <a:pt x="74" y="51"/>
                  </a:cubicBezTo>
                  <a:close/>
                </a:path>
              </a:pathLst>
            </a:custGeom>
            <a:solidFill>
              <a:srgbClr val="7CCA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13" name="Freeform 10"/>
            <p:cNvSpPr>
              <a:spLocks/>
            </p:cNvSpPr>
            <p:nvPr/>
          </p:nvSpPr>
          <p:spPr bwMode="auto">
            <a:xfrm>
              <a:off x="757" y="1125"/>
              <a:ext cx="824" cy="728"/>
            </a:xfrm>
            <a:custGeom>
              <a:avLst/>
              <a:gdLst>
                <a:gd name="T0" fmla="*/ 540 w 703"/>
                <a:gd name="T1" fmla="*/ 558 h 622"/>
                <a:gd name="T2" fmla="*/ 352 w 703"/>
                <a:gd name="T3" fmla="*/ 622 h 622"/>
                <a:gd name="T4" fmla="*/ 104 w 703"/>
                <a:gd name="T5" fmla="*/ 500 h 622"/>
                <a:gd name="T6" fmla="*/ 162 w 703"/>
                <a:gd name="T7" fmla="*/ 64 h 622"/>
                <a:gd name="T8" fmla="*/ 351 w 703"/>
                <a:gd name="T9" fmla="*/ 0 h 622"/>
                <a:gd name="T10" fmla="*/ 598 w 703"/>
                <a:gd name="T11" fmla="*/ 122 h 622"/>
                <a:gd name="T12" fmla="*/ 540 w 703"/>
                <a:gd name="T13" fmla="*/ 558 h 622"/>
              </a:gdLst>
              <a:ahLst/>
              <a:cxnLst>
                <a:cxn ang="0">
                  <a:pos x="T0" y="T1"/>
                </a:cxn>
                <a:cxn ang="0">
                  <a:pos x="T2" y="T3"/>
                </a:cxn>
                <a:cxn ang="0">
                  <a:pos x="T4" y="T5"/>
                </a:cxn>
                <a:cxn ang="0">
                  <a:pos x="T6" y="T7"/>
                </a:cxn>
                <a:cxn ang="0">
                  <a:pos x="T8" y="T9"/>
                </a:cxn>
                <a:cxn ang="0">
                  <a:pos x="T10" y="T11"/>
                </a:cxn>
                <a:cxn ang="0">
                  <a:pos x="T12" y="T13"/>
                </a:cxn>
              </a:cxnLst>
              <a:rect l="0" t="0" r="r" b="b"/>
              <a:pathLst>
                <a:path w="703" h="622">
                  <a:moveTo>
                    <a:pt x="540" y="558"/>
                  </a:moveTo>
                  <a:cubicBezTo>
                    <a:pt x="484" y="601"/>
                    <a:pt x="418" y="622"/>
                    <a:pt x="352" y="622"/>
                  </a:cubicBezTo>
                  <a:cubicBezTo>
                    <a:pt x="258" y="622"/>
                    <a:pt x="166" y="580"/>
                    <a:pt x="104" y="500"/>
                  </a:cubicBezTo>
                  <a:cubicBezTo>
                    <a:pt x="0" y="364"/>
                    <a:pt x="26" y="169"/>
                    <a:pt x="162" y="64"/>
                  </a:cubicBezTo>
                  <a:cubicBezTo>
                    <a:pt x="219" y="21"/>
                    <a:pt x="285" y="0"/>
                    <a:pt x="351" y="0"/>
                  </a:cubicBezTo>
                  <a:cubicBezTo>
                    <a:pt x="445" y="0"/>
                    <a:pt x="537" y="42"/>
                    <a:pt x="598" y="122"/>
                  </a:cubicBezTo>
                  <a:cubicBezTo>
                    <a:pt x="703" y="259"/>
                    <a:pt x="677" y="454"/>
                    <a:pt x="540" y="558"/>
                  </a:cubicBezTo>
                  <a:close/>
                </a:path>
              </a:pathLst>
            </a:custGeom>
            <a:solidFill>
              <a:srgbClr val="59B4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14" name="Freeform 11"/>
            <p:cNvSpPr>
              <a:spLocks/>
            </p:cNvSpPr>
            <p:nvPr/>
          </p:nvSpPr>
          <p:spPr bwMode="auto">
            <a:xfrm>
              <a:off x="757" y="1125"/>
              <a:ext cx="824" cy="728"/>
            </a:xfrm>
            <a:custGeom>
              <a:avLst/>
              <a:gdLst>
                <a:gd name="T0" fmla="*/ 540 w 703"/>
                <a:gd name="T1" fmla="*/ 558 h 622"/>
                <a:gd name="T2" fmla="*/ 352 w 703"/>
                <a:gd name="T3" fmla="*/ 622 h 622"/>
                <a:gd name="T4" fmla="*/ 104 w 703"/>
                <a:gd name="T5" fmla="*/ 500 h 622"/>
                <a:gd name="T6" fmla="*/ 162 w 703"/>
                <a:gd name="T7" fmla="*/ 64 h 622"/>
                <a:gd name="T8" fmla="*/ 351 w 703"/>
                <a:gd name="T9" fmla="*/ 0 h 622"/>
                <a:gd name="T10" fmla="*/ 598 w 703"/>
                <a:gd name="T11" fmla="*/ 122 h 622"/>
                <a:gd name="T12" fmla="*/ 540 w 703"/>
                <a:gd name="T13" fmla="*/ 558 h 622"/>
              </a:gdLst>
              <a:ahLst/>
              <a:cxnLst>
                <a:cxn ang="0">
                  <a:pos x="T0" y="T1"/>
                </a:cxn>
                <a:cxn ang="0">
                  <a:pos x="T2" y="T3"/>
                </a:cxn>
                <a:cxn ang="0">
                  <a:pos x="T4" y="T5"/>
                </a:cxn>
                <a:cxn ang="0">
                  <a:pos x="T6" y="T7"/>
                </a:cxn>
                <a:cxn ang="0">
                  <a:pos x="T8" y="T9"/>
                </a:cxn>
                <a:cxn ang="0">
                  <a:pos x="T10" y="T11"/>
                </a:cxn>
                <a:cxn ang="0">
                  <a:pos x="T12" y="T13"/>
                </a:cxn>
              </a:cxnLst>
              <a:rect l="0" t="0" r="r" b="b"/>
              <a:pathLst>
                <a:path w="703" h="622">
                  <a:moveTo>
                    <a:pt x="540" y="558"/>
                  </a:moveTo>
                  <a:cubicBezTo>
                    <a:pt x="484" y="601"/>
                    <a:pt x="418" y="622"/>
                    <a:pt x="352" y="622"/>
                  </a:cubicBezTo>
                  <a:cubicBezTo>
                    <a:pt x="258" y="622"/>
                    <a:pt x="166" y="580"/>
                    <a:pt x="104" y="500"/>
                  </a:cubicBezTo>
                  <a:cubicBezTo>
                    <a:pt x="0" y="364"/>
                    <a:pt x="26" y="169"/>
                    <a:pt x="162" y="64"/>
                  </a:cubicBezTo>
                  <a:cubicBezTo>
                    <a:pt x="219" y="21"/>
                    <a:pt x="285" y="0"/>
                    <a:pt x="351" y="0"/>
                  </a:cubicBezTo>
                  <a:cubicBezTo>
                    <a:pt x="445" y="0"/>
                    <a:pt x="537" y="42"/>
                    <a:pt x="598" y="122"/>
                  </a:cubicBezTo>
                  <a:cubicBezTo>
                    <a:pt x="703" y="259"/>
                    <a:pt x="677" y="454"/>
                    <a:pt x="540" y="558"/>
                  </a:cubicBezTo>
                  <a:close/>
                </a:path>
              </a:pathLst>
            </a:custGeom>
            <a:solidFill>
              <a:srgbClr val="59B4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15" name="Freeform 12"/>
            <p:cNvSpPr>
              <a:spLocks/>
            </p:cNvSpPr>
            <p:nvPr/>
          </p:nvSpPr>
          <p:spPr bwMode="auto">
            <a:xfrm>
              <a:off x="857" y="1234"/>
              <a:ext cx="99" cy="262"/>
            </a:xfrm>
            <a:custGeom>
              <a:avLst/>
              <a:gdLst>
                <a:gd name="T0" fmla="*/ 54 w 85"/>
                <a:gd name="T1" fmla="*/ 224 h 224"/>
                <a:gd name="T2" fmla="*/ 85 w 85"/>
                <a:gd name="T3" fmla="*/ 172 h 224"/>
                <a:gd name="T4" fmla="*/ 44 w 85"/>
                <a:gd name="T5" fmla="*/ 0 h 224"/>
                <a:gd name="T6" fmla="*/ 10 w 85"/>
                <a:gd name="T7" fmla="*/ 41 h 224"/>
                <a:gd name="T8" fmla="*/ 54 w 85"/>
                <a:gd name="T9" fmla="*/ 224 h 224"/>
              </a:gdLst>
              <a:ahLst/>
              <a:cxnLst>
                <a:cxn ang="0">
                  <a:pos x="T0" y="T1"/>
                </a:cxn>
                <a:cxn ang="0">
                  <a:pos x="T2" y="T3"/>
                </a:cxn>
                <a:cxn ang="0">
                  <a:pos x="T4" y="T5"/>
                </a:cxn>
                <a:cxn ang="0">
                  <a:pos x="T6" y="T7"/>
                </a:cxn>
                <a:cxn ang="0">
                  <a:pos x="T8" y="T9"/>
                </a:cxn>
              </a:cxnLst>
              <a:rect l="0" t="0" r="r" b="b"/>
              <a:pathLst>
                <a:path w="85" h="224">
                  <a:moveTo>
                    <a:pt x="54" y="224"/>
                  </a:moveTo>
                  <a:cubicBezTo>
                    <a:pt x="63" y="207"/>
                    <a:pt x="73" y="189"/>
                    <a:pt x="85" y="172"/>
                  </a:cubicBezTo>
                  <a:cubicBezTo>
                    <a:pt x="36" y="94"/>
                    <a:pt x="38" y="30"/>
                    <a:pt x="44" y="0"/>
                  </a:cubicBezTo>
                  <a:cubicBezTo>
                    <a:pt x="31" y="13"/>
                    <a:pt x="20" y="27"/>
                    <a:pt x="10" y="41"/>
                  </a:cubicBezTo>
                  <a:cubicBezTo>
                    <a:pt x="0" y="81"/>
                    <a:pt x="0" y="146"/>
                    <a:pt x="54" y="2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16" name="Freeform 13"/>
            <p:cNvSpPr>
              <a:spLocks/>
            </p:cNvSpPr>
            <p:nvPr/>
          </p:nvSpPr>
          <p:spPr bwMode="auto">
            <a:xfrm>
              <a:off x="980" y="1508"/>
              <a:ext cx="490" cy="243"/>
            </a:xfrm>
            <a:custGeom>
              <a:avLst/>
              <a:gdLst>
                <a:gd name="T0" fmla="*/ 88 w 419"/>
                <a:gd name="T1" fmla="*/ 54 h 208"/>
                <a:gd name="T2" fmla="*/ 29 w 419"/>
                <a:gd name="T3" fmla="*/ 0 h 208"/>
                <a:gd name="T4" fmla="*/ 0 w 419"/>
                <a:gd name="T5" fmla="*/ 49 h 208"/>
                <a:gd name="T6" fmla="*/ 54 w 419"/>
                <a:gd name="T7" fmla="*/ 97 h 208"/>
                <a:gd name="T8" fmla="*/ 379 w 419"/>
                <a:gd name="T9" fmla="*/ 208 h 208"/>
                <a:gd name="T10" fmla="*/ 419 w 419"/>
                <a:gd name="T11" fmla="*/ 159 h 208"/>
                <a:gd name="T12" fmla="*/ 88 w 419"/>
                <a:gd name="T13" fmla="*/ 54 h 208"/>
              </a:gdLst>
              <a:ahLst/>
              <a:cxnLst>
                <a:cxn ang="0">
                  <a:pos x="T0" y="T1"/>
                </a:cxn>
                <a:cxn ang="0">
                  <a:pos x="T2" y="T3"/>
                </a:cxn>
                <a:cxn ang="0">
                  <a:pos x="T4" y="T5"/>
                </a:cxn>
                <a:cxn ang="0">
                  <a:pos x="T6" y="T7"/>
                </a:cxn>
                <a:cxn ang="0">
                  <a:pos x="T8" y="T9"/>
                </a:cxn>
                <a:cxn ang="0">
                  <a:pos x="T10" y="T11"/>
                </a:cxn>
                <a:cxn ang="0">
                  <a:pos x="T12" y="T13"/>
                </a:cxn>
              </a:cxnLst>
              <a:rect l="0" t="0" r="r" b="b"/>
              <a:pathLst>
                <a:path w="419" h="208">
                  <a:moveTo>
                    <a:pt x="88" y="54"/>
                  </a:moveTo>
                  <a:cubicBezTo>
                    <a:pt x="65" y="36"/>
                    <a:pt x="46" y="17"/>
                    <a:pt x="29" y="0"/>
                  </a:cubicBezTo>
                  <a:cubicBezTo>
                    <a:pt x="18" y="16"/>
                    <a:pt x="8" y="33"/>
                    <a:pt x="0" y="49"/>
                  </a:cubicBezTo>
                  <a:cubicBezTo>
                    <a:pt x="15" y="65"/>
                    <a:pt x="33" y="81"/>
                    <a:pt x="54" y="97"/>
                  </a:cubicBezTo>
                  <a:cubicBezTo>
                    <a:pt x="181" y="198"/>
                    <a:pt x="308" y="208"/>
                    <a:pt x="379" y="208"/>
                  </a:cubicBezTo>
                  <a:cubicBezTo>
                    <a:pt x="384" y="208"/>
                    <a:pt x="406" y="177"/>
                    <a:pt x="419" y="159"/>
                  </a:cubicBezTo>
                  <a:cubicBezTo>
                    <a:pt x="387" y="165"/>
                    <a:pt x="251" y="183"/>
                    <a:pt x="88" y="5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17" name="Freeform 14"/>
            <p:cNvSpPr>
              <a:spLocks/>
            </p:cNvSpPr>
            <p:nvPr/>
          </p:nvSpPr>
          <p:spPr bwMode="auto">
            <a:xfrm>
              <a:off x="1175" y="1324"/>
              <a:ext cx="348" cy="292"/>
            </a:xfrm>
            <a:custGeom>
              <a:avLst/>
              <a:gdLst>
                <a:gd name="T0" fmla="*/ 0 w 297"/>
                <a:gd name="T1" fmla="*/ 26 h 249"/>
                <a:gd name="T2" fmla="*/ 289 w 297"/>
                <a:gd name="T3" fmla="*/ 249 h 249"/>
                <a:gd name="T4" fmla="*/ 297 w 297"/>
                <a:gd name="T5" fmla="*/ 223 h 249"/>
                <a:gd name="T6" fmla="*/ 43 w 297"/>
                <a:gd name="T7" fmla="*/ 0 h 249"/>
                <a:gd name="T8" fmla="*/ 0 w 297"/>
                <a:gd name="T9" fmla="*/ 26 h 249"/>
              </a:gdLst>
              <a:ahLst/>
              <a:cxnLst>
                <a:cxn ang="0">
                  <a:pos x="T0" y="T1"/>
                </a:cxn>
                <a:cxn ang="0">
                  <a:pos x="T2" y="T3"/>
                </a:cxn>
                <a:cxn ang="0">
                  <a:pos x="T4" y="T5"/>
                </a:cxn>
                <a:cxn ang="0">
                  <a:pos x="T6" y="T7"/>
                </a:cxn>
                <a:cxn ang="0">
                  <a:pos x="T8" y="T9"/>
                </a:cxn>
              </a:cxnLst>
              <a:rect l="0" t="0" r="r" b="b"/>
              <a:pathLst>
                <a:path w="297" h="249">
                  <a:moveTo>
                    <a:pt x="0" y="26"/>
                  </a:moveTo>
                  <a:cubicBezTo>
                    <a:pt x="116" y="134"/>
                    <a:pt x="254" y="225"/>
                    <a:pt x="289" y="249"/>
                  </a:cubicBezTo>
                  <a:cubicBezTo>
                    <a:pt x="293" y="240"/>
                    <a:pt x="295" y="232"/>
                    <a:pt x="297" y="223"/>
                  </a:cubicBezTo>
                  <a:cubicBezTo>
                    <a:pt x="260" y="195"/>
                    <a:pt x="161" y="118"/>
                    <a:pt x="43" y="0"/>
                  </a:cubicBezTo>
                  <a:cubicBezTo>
                    <a:pt x="29" y="8"/>
                    <a:pt x="15" y="16"/>
                    <a:pt x="0" y="2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18" name="Freeform 15"/>
            <p:cNvSpPr>
              <a:spLocks/>
            </p:cNvSpPr>
            <p:nvPr/>
          </p:nvSpPr>
          <p:spPr bwMode="auto">
            <a:xfrm>
              <a:off x="1008" y="1141"/>
              <a:ext cx="150" cy="145"/>
            </a:xfrm>
            <a:custGeom>
              <a:avLst/>
              <a:gdLst>
                <a:gd name="T0" fmla="*/ 128 w 128"/>
                <a:gd name="T1" fmla="*/ 96 h 124"/>
                <a:gd name="T2" fmla="*/ 41 w 128"/>
                <a:gd name="T3" fmla="*/ 0 h 124"/>
                <a:gd name="T4" fmla="*/ 0 w 128"/>
                <a:gd name="T5" fmla="*/ 17 h 124"/>
                <a:gd name="T6" fmla="*/ 84 w 128"/>
                <a:gd name="T7" fmla="*/ 124 h 124"/>
                <a:gd name="T8" fmla="*/ 128 w 128"/>
                <a:gd name="T9" fmla="*/ 96 h 124"/>
              </a:gdLst>
              <a:ahLst/>
              <a:cxnLst>
                <a:cxn ang="0">
                  <a:pos x="T0" y="T1"/>
                </a:cxn>
                <a:cxn ang="0">
                  <a:pos x="T2" y="T3"/>
                </a:cxn>
                <a:cxn ang="0">
                  <a:pos x="T4" y="T5"/>
                </a:cxn>
                <a:cxn ang="0">
                  <a:pos x="T6" y="T7"/>
                </a:cxn>
                <a:cxn ang="0">
                  <a:pos x="T8" y="T9"/>
                </a:cxn>
              </a:cxnLst>
              <a:rect l="0" t="0" r="r" b="b"/>
              <a:pathLst>
                <a:path w="128" h="124">
                  <a:moveTo>
                    <a:pt x="128" y="96"/>
                  </a:moveTo>
                  <a:cubicBezTo>
                    <a:pt x="100" y="67"/>
                    <a:pt x="71" y="35"/>
                    <a:pt x="41" y="0"/>
                  </a:cubicBezTo>
                  <a:cubicBezTo>
                    <a:pt x="27" y="5"/>
                    <a:pt x="13" y="11"/>
                    <a:pt x="0" y="17"/>
                  </a:cubicBezTo>
                  <a:cubicBezTo>
                    <a:pt x="22" y="53"/>
                    <a:pt x="51" y="89"/>
                    <a:pt x="84" y="124"/>
                  </a:cubicBezTo>
                  <a:cubicBezTo>
                    <a:pt x="99" y="113"/>
                    <a:pt x="113" y="104"/>
                    <a:pt x="128" y="9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19" name="Freeform 16"/>
            <p:cNvSpPr>
              <a:spLocks/>
            </p:cNvSpPr>
            <p:nvPr/>
          </p:nvSpPr>
          <p:spPr bwMode="auto">
            <a:xfrm>
              <a:off x="870" y="1496"/>
              <a:ext cx="110" cy="277"/>
            </a:xfrm>
            <a:custGeom>
              <a:avLst/>
              <a:gdLst>
                <a:gd name="T0" fmla="*/ 43 w 94"/>
                <a:gd name="T1" fmla="*/ 0 h 236"/>
                <a:gd name="T2" fmla="*/ 0 w 94"/>
                <a:gd name="T3" fmla="*/ 173 h 236"/>
                <a:gd name="T4" fmla="*/ 6 w 94"/>
                <a:gd name="T5" fmla="*/ 185 h 236"/>
                <a:gd name="T6" fmla="*/ 58 w 94"/>
                <a:gd name="T7" fmla="*/ 236 h 236"/>
                <a:gd name="T8" fmla="*/ 94 w 94"/>
                <a:gd name="T9" fmla="*/ 59 h 236"/>
                <a:gd name="T10" fmla="*/ 43 w 94"/>
                <a:gd name="T11" fmla="*/ 0 h 236"/>
              </a:gdLst>
              <a:ahLst/>
              <a:cxnLst>
                <a:cxn ang="0">
                  <a:pos x="T0" y="T1"/>
                </a:cxn>
                <a:cxn ang="0">
                  <a:pos x="T2" y="T3"/>
                </a:cxn>
                <a:cxn ang="0">
                  <a:pos x="T4" y="T5"/>
                </a:cxn>
                <a:cxn ang="0">
                  <a:pos x="T6" y="T7"/>
                </a:cxn>
                <a:cxn ang="0">
                  <a:pos x="T8" y="T9"/>
                </a:cxn>
                <a:cxn ang="0">
                  <a:pos x="T10" y="T11"/>
                </a:cxn>
              </a:cxnLst>
              <a:rect l="0" t="0" r="r" b="b"/>
              <a:pathLst>
                <a:path w="94" h="236">
                  <a:moveTo>
                    <a:pt x="43" y="0"/>
                  </a:moveTo>
                  <a:cubicBezTo>
                    <a:pt x="13" y="61"/>
                    <a:pt x="3" y="123"/>
                    <a:pt x="0" y="173"/>
                  </a:cubicBezTo>
                  <a:cubicBezTo>
                    <a:pt x="3" y="177"/>
                    <a:pt x="3" y="181"/>
                    <a:pt x="6" y="185"/>
                  </a:cubicBezTo>
                  <a:cubicBezTo>
                    <a:pt x="21" y="204"/>
                    <a:pt x="40" y="222"/>
                    <a:pt x="58" y="236"/>
                  </a:cubicBezTo>
                  <a:cubicBezTo>
                    <a:pt x="55" y="195"/>
                    <a:pt x="59" y="129"/>
                    <a:pt x="94" y="59"/>
                  </a:cubicBezTo>
                  <a:cubicBezTo>
                    <a:pt x="73" y="39"/>
                    <a:pt x="57" y="19"/>
                    <a:pt x="4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20" name="Freeform 17"/>
            <p:cNvSpPr>
              <a:spLocks/>
            </p:cNvSpPr>
            <p:nvPr/>
          </p:nvSpPr>
          <p:spPr bwMode="auto">
            <a:xfrm>
              <a:off x="920" y="1286"/>
              <a:ext cx="255" cy="279"/>
            </a:xfrm>
            <a:custGeom>
              <a:avLst/>
              <a:gdLst>
                <a:gd name="T0" fmla="*/ 159 w 218"/>
                <a:gd name="T1" fmla="*/ 0 h 238"/>
                <a:gd name="T2" fmla="*/ 73 w 218"/>
                <a:gd name="T3" fmla="*/ 75 h 238"/>
                <a:gd name="T4" fmla="*/ 31 w 218"/>
                <a:gd name="T5" fmla="*/ 127 h 238"/>
                <a:gd name="T6" fmla="*/ 31 w 218"/>
                <a:gd name="T7" fmla="*/ 127 h 238"/>
                <a:gd name="T8" fmla="*/ 0 w 218"/>
                <a:gd name="T9" fmla="*/ 179 h 238"/>
                <a:gd name="T10" fmla="*/ 51 w 218"/>
                <a:gd name="T11" fmla="*/ 238 h 238"/>
                <a:gd name="T12" fmla="*/ 80 w 218"/>
                <a:gd name="T13" fmla="*/ 189 h 238"/>
                <a:gd name="T14" fmla="*/ 80 w 218"/>
                <a:gd name="T15" fmla="*/ 189 h 238"/>
                <a:gd name="T16" fmla="*/ 137 w 218"/>
                <a:gd name="T17" fmla="*/ 124 h 238"/>
                <a:gd name="T18" fmla="*/ 218 w 218"/>
                <a:gd name="T19" fmla="*/ 58 h 238"/>
                <a:gd name="T20" fmla="*/ 159 w 218"/>
                <a:gd name="T21"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8" h="238">
                  <a:moveTo>
                    <a:pt x="159" y="0"/>
                  </a:moveTo>
                  <a:cubicBezTo>
                    <a:pt x="131" y="19"/>
                    <a:pt x="102" y="44"/>
                    <a:pt x="73" y="75"/>
                  </a:cubicBezTo>
                  <a:cubicBezTo>
                    <a:pt x="57" y="92"/>
                    <a:pt x="43" y="109"/>
                    <a:pt x="31" y="127"/>
                  </a:cubicBezTo>
                  <a:cubicBezTo>
                    <a:pt x="31" y="127"/>
                    <a:pt x="31" y="127"/>
                    <a:pt x="31" y="127"/>
                  </a:cubicBezTo>
                  <a:cubicBezTo>
                    <a:pt x="19" y="144"/>
                    <a:pt x="9" y="162"/>
                    <a:pt x="0" y="179"/>
                  </a:cubicBezTo>
                  <a:cubicBezTo>
                    <a:pt x="14" y="198"/>
                    <a:pt x="30" y="218"/>
                    <a:pt x="51" y="238"/>
                  </a:cubicBezTo>
                  <a:cubicBezTo>
                    <a:pt x="59" y="222"/>
                    <a:pt x="69" y="205"/>
                    <a:pt x="80" y="189"/>
                  </a:cubicBezTo>
                  <a:cubicBezTo>
                    <a:pt x="80" y="189"/>
                    <a:pt x="80" y="189"/>
                    <a:pt x="80" y="189"/>
                  </a:cubicBezTo>
                  <a:cubicBezTo>
                    <a:pt x="96" y="167"/>
                    <a:pt x="114" y="145"/>
                    <a:pt x="137" y="124"/>
                  </a:cubicBezTo>
                  <a:cubicBezTo>
                    <a:pt x="166" y="97"/>
                    <a:pt x="193" y="76"/>
                    <a:pt x="218" y="58"/>
                  </a:cubicBezTo>
                  <a:cubicBezTo>
                    <a:pt x="198" y="39"/>
                    <a:pt x="178" y="20"/>
                    <a:pt x="159"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21" name="Freeform 18"/>
            <p:cNvSpPr>
              <a:spLocks/>
            </p:cNvSpPr>
            <p:nvPr/>
          </p:nvSpPr>
          <p:spPr bwMode="auto">
            <a:xfrm>
              <a:off x="1106" y="1200"/>
              <a:ext cx="348" cy="154"/>
            </a:xfrm>
            <a:custGeom>
              <a:avLst/>
              <a:gdLst>
                <a:gd name="T0" fmla="*/ 252 w 297"/>
                <a:gd name="T1" fmla="*/ 8 h 132"/>
                <a:gd name="T2" fmla="*/ 44 w 297"/>
                <a:gd name="T3" fmla="*/ 47 h 132"/>
                <a:gd name="T4" fmla="*/ 44 w 297"/>
                <a:gd name="T5" fmla="*/ 46 h 132"/>
                <a:gd name="T6" fmla="*/ 0 w 297"/>
                <a:gd name="T7" fmla="*/ 74 h 132"/>
                <a:gd name="T8" fmla="*/ 59 w 297"/>
                <a:gd name="T9" fmla="*/ 132 h 132"/>
                <a:gd name="T10" fmla="*/ 102 w 297"/>
                <a:gd name="T11" fmla="*/ 106 h 132"/>
                <a:gd name="T12" fmla="*/ 102 w 297"/>
                <a:gd name="T13" fmla="*/ 106 h 132"/>
                <a:gd name="T14" fmla="*/ 297 w 297"/>
                <a:gd name="T15" fmla="*/ 54 h 132"/>
                <a:gd name="T16" fmla="*/ 252 w 297"/>
                <a:gd name="T17" fmla="*/ 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32">
                  <a:moveTo>
                    <a:pt x="252" y="8"/>
                  </a:moveTo>
                  <a:cubicBezTo>
                    <a:pt x="204" y="0"/>
                    <a:pt x="130" y="1"/>
                    <a:pt x="44" y="47"/>
                  </a:cubicBezTo>
                  <a:cubicBezTo>
                    <a:pt x="44" y="46"/>
                    <a:pt x="44" y="46"/>
                    <a:pt x="44" y="46"/>
                  </a:cubicBezTo>
                  <a:cubicBezTo>
                    <a:pt x="30" y="54"/>
                    <a:pt x="15" y="63"/>
                    <a:pt x="0" y="74"/>
                  </a:cubicBezTo>
                  <a:cubicBezTo>
                    <a:pt x="19" y="94"/>
                    <a:pt x="39" y="113"/>
                    <a:pt x="59" y="132"/>
                  </a:cubicBezTo>
                  <a:cubicBezTo>
                    <a:pt x="74" y="122"/>
                    <a:pt x="88" y="114"/>
                    <a:pt x="102" y="106"/>
                  </a:cubicBezTo>
                  <a:cubicBezTo>
                    <a:pt x="102" y="106"/>
                    <a:pt x="102" y="106"/>
                    <a:pt x="102" y="106"/>
                  </a:cubicBezTo>
                  <a:cubicBezTo>
                    <a:pt x="216" y="45"/>
                    <a:pt x="297" y="54"/>
                    <a:pt x="297" y="54"/>
                  </a:cubicBezTo>
                  <a:cubicBezTo>
                    <a:pt x="284" y="36"/>
                    <a:pt x="268" y="21"/>
                    <a:pt x="252"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22" name="Freeform 19"/>
            <p:cNvSpPr>
              <a:spLocks/>
            </p:cNvSpPr>
            <p:nvPr/>
          </p:nvSpPr>
          <p:spPr bwMode="auto">
            <a:xfrm>
              <a:off x="1297" y="1418"/>
              <a:ext cx="177" cy="176"/>
            </a:xfrm>
            <a:custGeom>
              <a:avLst/>
              <a:gdLst>
                <a:gd name="T0" fmla="*/ 35 w 151"/>
                <a:gd name="T1" fmla="*/ 22 h 151"/>
                <a:gd name="T2" fmla="*/ 22 w 151"/>
                <a:gd name="T3" fmla="*/ 116 h 151"/>
                <a:gd name="T4" fmla="*/ 116 w 151"/>
                <a:gd name="T5" fmla="*/ 128 h 151"/>
                <a:gd name="T6" fmla="*/ 129 w 151"/>
                <a:gd name="T7" fmla="*/ 35 h 151"/>
                <a:gd name="T8" fmla="*/ 35 w 151"/>
                <a:gd name="T9" fmla="*/ 22 h 151"/>
              </a:gdLst>
              <a:ahLst/>
              <a:cxnLst>
                <a:cxn ang="0">
                  <a:pos x="T0" y="T1"/>
                </a:cxn>
                <a:cxn ang="0">
                  <a:pos x="T2" y="T3"/>
                </a:cxn>
                <a:cxn ang="0">
                  <a:pos x="T4" y="T5"/>
                </a:cxn>
                <a:cxn ang="0">
                  <a:pos x="T6" y="T7"/>
                </a:cxn>
                <a:cxn ang="0">
                  <a:pos x="T8" y="T9"/>
                </a:cxn>
              </a:cxnLst>
              <a:rect l="0" t="0" r="r" b="b"/>
              <a:pathLst>
                <a:path w="151" h="151">
                  <a:moveTo>
                    <a:pt x="35" y="22"/>
                  </a:moveTo>
                  <a:cubicBezTo>
                    <a:pt x="6" y="45"/>
                    <a:pt x="0" y="86"/>
                    <a:pt x="22" y="116"/>
                  </a:cubicBezTo>
                  <a:cubicBezTo>
                    <a:pt x="45" y="145"/>
                    <a:pt x="87" y="151"/>
                    <a:pt x="116" y="128"/>
                  </a:cubicBezTo>
                  <a:cubicBezTo>
                    <a:pt x="145" y="106"/>
                    <a:pt x="151" y="64"/>
                    <a:pt x="129" y="35"/>
                  </a:cubicBezTo>
                  <a:cubicBezTo>
                    <a:pt x="106" y="5"/>
                    <a:pt x="64" y="0"/>
                    <a:pt x="35" y="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23" name="Freeform 20"/>
            <p:cNvSpPr>
              <a:spLocks/>
            </p:cNvSpPr>
            <p:nvPr/>
          </p:nvSpPr>
          <p:spPr bwMode="auto">
            <a:xfrm>
              <a:off x="1139" y="1614"/>
              <a:ext cx="163" cy="164"/>
            </a:xfrm>
            <a:custGeom>
              <a:avLst/>
              <a:gdLst>
                <a:gd name="T0" fmla="*/ 32 w 139"/>
                <a:gd name="T1" fmla="*/ 21 h 140"/>
                <a:gd name="T2" fmla="*/ 20 w 139"/>
                <a:gd name="T3" fmla="*/ 108 h 140"/>
                <a:gd name="T4" fmla="*/ 107 w 139"/>
                <a:gd name="T5" fmla="*/ 119 h 140"/>
                <a:gd name="T6" fmla="*/ 119 w 139"/>
                <a:gd name="T7" fmla="*/ 33 h 140"/>
                <a:gd name="T8" fmla="*/ 32 w 139"/>
                <a:gd name="T9" fmla="*/ 21 h 140"/>
              </a:gdLst>
              <a:ahLst/>
              <a:cxnLst>
                <a:cxn ang="0">
                  <a:pos x="T0" y="T1"/>
                </a:cxn>
                <a:cxn ang="0">
                  <a:pos x="T2" y="T3"/>
                </a:cxn>
                <a:cxn ang="0">
                  <a:pos x="T4" y="T5"/>
                </a:cxn>
                <a:cxn ang="0">
                  <a:pos x="T6" y="T7"/>
                </a:cxn>
                <a:cxn ang="0">
                  <a:pos x="T8" y="T9"/>
                </a:cxn>
              </a:cxnLst>
              <a:rect l="0" t="0" r="r" b="b"/>
              <a:pathLst>
                <a:path w="139" h="140">
                  <a:moveTo>
                    <a:pt x="32" y="21"/>
                  </a:moveTo>
                  <a:cubicBezTo>
                    <a:pt x="5" y="42"/>
                    <a:pt x="0" y="81"/>
                    <a:pt x="20" y="108"/>
                  </a:cubicBezTo>
                  <a:cubicBezTo>
                    <a:pt x="41" y="135"/>
                    <a:pt x="80" y="140"/>
                    <a:pt x="107" y="119"/>
                  </a:cubicBezTo>
                  <a:cubicBezTo>
                    <a:pt x="134" y="98"/>
                    <a:pt x="139" y="60"/>
                    <a:pt x="119" y="33"/>
                  </a:cubicBezTo>
                  <a:cubicBezTo>
                    <a:pt x="98" y="5"/>
                    <a:pt x="59" y="0"/>
                    <a:pt x="32" y="2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24" name="Freeform 21"/>
            <p:cNvSpPr>
              <a:spLocks/>
            </p:cNvSpPr>
            <p:nvPr/>
          </p:nvSpPr>
          <p:spPr bwMode="auto">
            <a:xfrm>
              <a:off x="846" y="1371"/>
              <a:ext cx="249" cy="249"/>
            </a:xfrm>
            <a:custGeom>
              <a:avLst/>
              <a:gdLst>
                <a:gd name="T0" fmla="*/ 49 w 212"/>
                <a:gd name="T1" fmla="*/ 32 h 213"/>
                <a:gd name="T2" fmla="*/ 31 w 212"/>
                <a:gd name="T3" fmla="*/ 163 h 213"/>
                <a:gd name="T4" fmla="*/ 163 w 212"/>
                <a:gd name="T5" fmla="*/ 181 h 213"/>
                <a:gd name="T6" fmla="*/ 181 w 212"/>
                <a:gd name="T7" fmla="*/ 49 h 213"/>
                <a:gd name="T8" fmla="*/ 49 w 212"/>
                <a:gd name="T9" fmla="*/ 32 h 213"/>
              </a:gdLst>
              <a:ahLst/>
              <a:cxnLst>
                <a:cxn ang="0">
                  <a:pos x="T0" y="T1"/>
                </a:cxn>
                <a:cxn ang="0">
                  <a:pos x="T2" y="T3"/>
                </a:cxn>
                <a:cxn ang="0">
                  <a:pos x="T4" y="T5"/>
                </a:cxn>
                <a:cxn ang="0">
                  <a:pos x="T6" y="T7"/>
                </a:cxn>
                <a:cxn ang="0">
                  <a:pos x="T8" y="T9"/>
                </a:cxn>
              </a:cxnLst>
              <a:rect l="0" t="0" r="r" b="b"/>
              <a:pathLst>
                <a:path w="212" h="213">
                  <a:moveTo>
                    <a:pt x="49" y="32"/>
                  </a:moveTo>
                  <a:cubicBezTo>
                    <a:pt x="8" y="63"/>
                    <a:pt x="0" y="122"/>
                    <a:pt x="31" y="163"/>
                  </a:cubicBezTo>
                  <a:cubicBezTo>
                    <a:pt x="63" y="205"/>
                    <a:pt x="122" y="213"/>
                    <a:pt x="163" y="181"/>
                  </a:cubicBezTo>
                  <a:cubicBezTo>
                    <a:pt x="204" y="149"/>
                    <a:pt x="212" y="91"/>
                    <a:pt x="181" y="49"/>
                  </a:cubicBezTo>
                  <a:cubicBezTo>
                    <a:pt x="149" y="8"/>
                    <a:pt x="90" y="0"/>
                    <a:pt x="49" y="3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25" name="Freeform 22"/>
            <p:cNvSpPr>
              <a:spLocks/>
            </p:cNvSpPr>
            <p:nvPr/>
          </p:nvSpPr>
          <p:spPr bwMode="auto">
            <a:xfrm>
              <a:off x="2428" y="1228"/>
              <a:ext cx="272" cy="622"/>
            </a:xfrm>
            <a:custGeom>
              <a:avLst/>
              <a:gdLst>
                <a:gd name="T0" fmla="*/ 0 w 232"/>
                <a:gd name="T1" fmla="*/ 0 h 531"/>
                <a:gd name="T2" fmla="*/ 0 w 232"/>
                <a:gd name="T3" fmla="*/ 447 h 531"/>
                <a:gd name="T4" fmla="*/ 232 w 232"/>
                <a:gd name="T5" fmla="*/ 531 h 531"/>
                <a:gd name="T6" fmla="*/ 232 w 232"/>
                <a:gd name="T7" fmla="*/ 0 h 531"/>
                <a:gd name="T8" fmla="*/ 0 w 232"/>
                <a:gd name="T9" fmla="*/ 0 h 531"/>
              </a:gdLst>
              <a:ahLst/>
              <a:cxnLst>
                <a:cxn ang="0">
                  <a:pos x="T0" y="T1"/>
                </a:cxn>
                <a:cxn ang="0">
                  <a:pos x="T2" y="T3"/>
                </a:cxn>
                <a:cxn ang="0">
                  <a:pos x="T4" y="T5"/>
                </a:cxn>
                <a:cxn ang="0">
                  <a:pos x="T6" y="T7"/>
                </a:cxn>
                <a:cxn ang="0">
                  <a:pos x="T8" y="T9"/>
                </a:cxn>
              </a:cxnLst>
              <a:rect l="0" t="0" r="r" b="b"/>
              <a:pathLst>
                <a:path w="232" h="531">
                  <a:moveTo>
                    <a:pt x="0" y="0"/>
                  </a:moveTo>
                  <a:cubicBezTo>
                    <a:pt x="0" y="447"/>
                    <a:pt x="0" y="447"/>
                    <a:pt x="0" y="447"/>
                  </a:cubicBezTo>
                  <a:cubicBezTo>
                    <a:pt x="0" y="493"/>
                    <a:pt x="104" y="531"/>
                    <a:pt x="232" y="531"/>
                  </a:cubicBezTo>
                  <a:cubicBezTo>
                    <a:pt x="232" y="0"/>
                    <a:pt x="232" y="0"/>
                    <a:pt x="232" y="0"/>
                  </a:cubicBezTo>
                  <a:lnTo>
                    <a:pt x="0" y="0"/>
                  </a:lnTo>
                  <a:close/>
                </a:path>
              </a:pathLst>
            </a:custGeom>
            <a:solidFill>
              <a:srgbClr val="00BC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26" name="Freeform 23"/>
            <p:cNvSpPr>
              <a:spLocks/>
            </p:cNvSpPr>
            <p:nvPr/>
          </p:nvSpPr>
          <p:spPr bwMode="auto">
            <a:xfrm>
              <a:off x="2697" y="1228"/>
              <a:ext cx="275" cy="622"/>
            </a:xfrm>
            <a:custGeom>
              <a:avLst/>
              <a:gdLst>
                <a:gd name="T0" fmla="*/ 0 w 235"/>
                <a:gd name="T1" fmla="*/ 531 h 531"/>
                <a:gd name="T2" fmla="*/ 3 w 235"/>
                <a:gd name="T3" fmla="*/ 531 h 531"/>
                <a:gd name="T4" fmla="*/ 235 w 235"/>
                <a:gd name="T5" fmla="*/ 447 h 531"/>
                <a:gd name="T6" fmla="*/ 235 w 235"/>
                <a:gd name="T7" fmla="*/ 0 h 531"/>
                <a:gd name="T8" fmla="*/ 0 w 235"/>
                <a:gd name="T9" fmla="*/ 0 h 531"/>
                <a:gd name="T10" fmla="*/ 0 w 235"/>
                <a:gd name="T11" fmla="*/ 531 h 531"/>
              </a:gdLst>
              <a:ahLst/>
              <a:cxnLst>
                <a:cxn ang="0">
                  <a:pos x="T0" y="T1"/>
                </a:cxn>
                <a:cxn ang="0">
                  <a:pos x="T2" y="T3"/>
                </a:cxn>
                <a:cxn ang="0">
                  <a:pos x="T4" y="T5"/>
                </a:cxn>
                <a:cxn ang="0">
                  <a:pos x="T6" y="T7"/>
                </a:cxn>
                <a:cxn ang="0">
                  <a:pos x="T8" y="T9"/>
                </a:cxn>
                <a:cxn ang="0">
                  <a:pos x="T10" y="T11"/>
                </a:cxn>
              </a:cxnLst>
              <a:rect l="0" t="0" r="r" b="b"/>
              <a:pathLst>
                <a:path w="235" h="531">
                  <a:moveTo>
                    <a:pt x="0" y="531"/>
                  </a:moveTo>
                  <a:cubicBezTo>
                    <a:pt x="3" y="531"/>
                    <a:pt x="3" y="531"/>
                    <a:pt x="3" y="531"/>
                  </a:cubicBezTo>
                  <a:cubicBezTo>
                    <a:pt x="131" y="531"/>
                    <a:pt x="235" y="493"/>
                    <a:pt x="235" y="447"/>
                  </a:cubicBezTo>
                  <a:cubicBezTo>
                    <a:pt x="235" y="0"/>
                    <a:pt x="235" y="0"/>
                    <a:pt x="235" y="0"/>
                  </a:cubicBezTo>
                  <a:cubicBezTo>
                    <a:pt x="0" y="0"/>
                    <a:pt x="0" y="0"/>
                    <a:pt x="0" y="0"/>
                  </a:cubicBezTo>
                  <a:lnTo>
                    <a:pt x="0" y="531"/>
                  </a:lnTo>
                  <a:close/>
                </a:path>
              </a:pathLst>
            </a:custGeom>
            <a:solidFill>
              <a:srgbClr val="29C7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27" name="Oval 24"/>
            <p:cNvSpPr>
              <a:spLocks noChangeArrowheads="1"/>
            </p:cNvSpPr>
            <p:nvPr/>
          </p:nvSpPr>
          <p:spPr bwMode="auto">
            <a:xfrm>
              <a:off x="2428" y="1130"/>
              <a:ext cx="544" cy="19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28" name="Oval 25"/>
            <p:cNvSpPr>
              <a:spLocks noChangeArrowheads="1"/>
            </p:cNvSpPr>
            <p:nvPr/>
          </p:nvSpPr>
          <p:spPr bwMode="auto">
            <a:xfrm>
              <a:off x="2483" y="1156"/>
              <a:ext cx="434" cy="130"/>
            </a:xfrm>
            <a:prstGeom prst="ellipse">
              <a:avLst/>
            </a:prstGeom>
            <a:solidFill>
              <a:srgbClr val="85B3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29" name="Freeform 26"/>
            <p:cNvSpPr>
              <a:spLocks/>
            </p:cNvSpPr>
            <p:nvPr/>
          </p:nvSpPr>
          <p:spPr bwMode="auto">
            <a:xfrm>
              <a:off x="2483" y="1156"/>
              <a:ext cx="434" cy="106"/>
            </a:xfrm>
            <a:custGeom>
              <a:avLst/>
              <a:gdLst>
                <a:gd name="T0" fmla="*/ 331 w 370"/>
                <a:gd name="T1" fmla="*/ 90 h 90"/>
                <a:gd name="T2" fmla="*/ 370 w 370"/>
                <a:gd name="T3" fmla="*/ 56 h 90"/>
                <a:gd name="T4" fmla="*/ 185 w 370"/>
                <a:gd name="T5" fmla="*/ 0 h 90"/>
                <a:gd name="T6" fmla="*/ 0 w 370"/>
                <a:gd name="T7" fmla="*/ 56 h 90"/>
                <a:gd name="T8" fmla="*/ 39 w 370"/>
                <a:gd name="T9" fmla="*/ 90 h 90"/>
                <a:gd name="T10" fmla="*/ 185 w 370"/>
                <a:gd name="T11" fmla="*/ 68 h 90"/>
                <a:gd name="T12" fmla="*/ 331 w 370"/>
                <a:gd name="T13" fmla="*/ 90 h 90"/>
              </a:gdLst>
              <a:ahLst/>
              <a:cxnLst>
                <a:cxn ang="0">
                  <a:pos x="T0" y="T1"/>
                </a:cxn>
                <a:cxn ang="0">
                  <a:pos x="T2" y="T3"/>
                </a:cxn>
                <a:cxn ang="0">
                  <a:pos x="T4" y="T5"/>
                </a:cxn>
                <a:cxn ang="0">
                  <a:pos x="T6" y="T7"/>
                </a:cxn>
                <a:cxn ang="0">
                  <a:pos x="T8" y="T9"/>
                </a:cxn>
                <a:cxn ang="0">
                  <a:pos x="T10" y="T11"/>
                </a:cxn>
                <a:cxn ang="0">
                  <a:pos x="T12" y="T13"/>
                </a:cxn>
              </a:cxnLst>
              <a:rect l="0" t="0" r="r" b="b"/>
              <a:pathLst>
                <a:path w="370" h="90">
                  <a:moveTo>
                    <a:pt x="331" y="90"/>
                  </a:moveTo>
                  <a:cubicBezTo>
                    <a:pt x="355" y="80"/>
                    <a:pt x="370" y="69"/>
                    <a:pt x="370" y="56"/>
                  </a:cubicBezTo>
                  <a:cubicBezTo>
                    <a:pt x="370" y="25"/>
                    <a:pt x="287" y="0"/>
                    <a:pt x="185" y="0"/>
                  </a:cubicBezTo>
                  <a:cubicBezTo>
                    <a:pt x="83" y="0"/>
                    <a:pt x="0" y="25"/>
                    <a:pt x="0" y="56"/>
                  </a:cubicBezTo>
                  <a:cubicBezTo>
                    <a:pt x="0" y="69"/>
                    <a:pt x="15" y="80"/>
                    <a:pt x="39" y="90"/>
                  </a:cubicBezTo>
                  <a:cubicBezTo>
                    <a:pt x="73" y="77"/>
                    <a:pt x="125" y="68"/>
                    <a:pt x="185" y="68"/>
                  </a:cubicBezTo>
                  <a:cubicBezTo>
                    <a:pt x="244" y="68"/>
                    <a:pt x="297" y="77"/>
                    <a:pt x="331" y="90"/>
                  </a:cubicBezTo>
                  <a:close/>
                </a:path>
              </a:pathLst>
            </a:custGeom>
            <a:solidFill>
              <a:srgbClr val="BAC8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30" name="Freeform 27"/>
            <p:cNvSpPr>
              <a:spLocks noEditPoints="1"/>
            </p:cNvSpPr>
            <p:nvPr/>
          </p:nvSpPr>
          <p:spPr bwMode="auto">
            <a:xfrm>
              <a:off x="2502" y="1448"/>
              <a:ext cx="396" cy="223"/>
            </a:xfrm>
            <a:custGeom>
              <a:avLst/>
              <a:gdLst>
                <a:gd name="T0" fmla="*/ 319 w 338"/>
                <a:gd name="T1" fmla="*/ 174 h 190"/>
                <a:gd name="T2" fmla="*/ 268 w 338"/>
                <a:gd name="T3" fmla="*/ 190 h 190"/>
                <a:gd name="T4" fmla="*/ 195 w 338"/>
                <a:gd name="T5" fmla="*/ 190 h 190"/>
                <a:gd name="T6" fmla="*/ 195 w 338"/>
                <a:gd name="T7" fmla="*/ 0 h 190"/>
                <a:gd name="T8" fmla="*/ 264 w 338"/>
                <a:gd name="T9" fmla="*/ 0 h 190"/>
                <a:gd name="T10" fmla="*/ 314 w 338"/>
                <a:gd name="T11" fmla="*/ 12 h 190"/>
                <a:gd name="T12" fmla="*/ 330 w 338"/>
                <a:gd name="T13" fmla="*/ 44 h 190"/>
                <a:gd name="T14" fmla="*/ 318 w 338"/>
                <a:gd name="T15" fmla="*/ 73 h 190"/>
                <a:gd name="T16" fmla="*/ 293 w 338"/>
                <a:gd name="T17" fmla="*/ 87 h 190"/>
                <a:gd name="T18" fmla="*/ 293 w 338"/>
                <a:gd name="T19" fmla="*/ 87 h 190"/>
                <a:gd name="T20" fmla="*/ 326 w 338"/>
                <a:gd name="T21" fmla="*/ 103 h 190"/>
                <a:gd name="T22" fmla="*/ 338 w 338"/>
                <a:gd name="T23" fmla="*/ 133 h 190"/>
                <a:gd name="T24" fmla="*/ 319 w 338"/>
                <a:gd name="T25" fmla="*/ 174 h 190"/>
                <a:gd name="T26" fmla="*/ 141 w 338"/>
                <a:gd name="T27" fmla="*/ 163 h 190"/>
                <a:gd name="T28" fmla="*/ 68 w 338"/>
                <a:gd name="T29" fmla="*/ 190 h 190"/>
                <a:gd name="T30" fmla="*/ 0 w 338"/>
                <a:gd name="T31" fmla="*/ 190 h 190"/>
                <a:gd name="T32" fmla="*/ 0 w 338"/>
                <a:gd name="T33" fmla="*/ 0 h 190"/>
                <a:gd name="T34" fmla="*/ 68 w 338"/>
                <a:gd name="T35" fmla="*/ 0 h 190"/>
                <a:gd name="T36" fmla="*/ 169 w 338"/>
                <a:gd name="T37" fmla="*/ 92 h 190"/>
                <a:gd name="T38" fmla="*/ 141 w 338"/>
                <a:gd name="T39" fmla="*/ 163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8" h="190">
                  <a:moveTo>
                    <a:pt x="319" y="174"/>
                  </a:moveTo>
                  <a:cubicBezTo>
                    <a:pt x="306" y="185"/>
                    <a:pt x="290" y="190"/>
                    <a:pt x="268" y="190"/>
                  </a:cubicBezTo>
                  <a:cubicBezTo>
                    <a:pt x="195" y="190"/>
                    <a:pt x="195" y="190"/>
                    <a:pt x="195" y="190"/>
                  </a:cubicBezTo>
                  <a:cubicBezTo>
                    <a:pt x="195" y="0"/>
                    <a:pt x="195" y="0"/>
                    <a:pt x="195" y="0"/>
                  </a:cubicBezTo>
                  <a:cubicBezTo>
                    <a:pt x="264" y="0"/>
                    <a:pt x="264" y="0"/>
                    <a:pt x="264" y="0"/>
                  </a:cubicBezTo>
                  <a:cubicBezTo>
                    <a:pt x="286" y="0"/>
                    <a:pt x="302" y="3"/>
                    <a:pt x="314" y="12"/>
                  </a:cubicBezTo>
                  <a:cubicBezTo>
                    <a:pt x="325" y="19"/>
                    <a:pt x="330" y="30"/>
                    <a:pt x="330" y="44"/>
                  </a:cubicBezTo>
                  <a:cubicBezTo>
                    <a:pt x="330" y="55"/>
                    <a:pt x="326" y="64"/>
                    <a:pt x="318" y="73"/>
                  </a:cubicBezTo>
                  <a:cubicBezTo>
                    <a:pt x="311" y="79"/>
                    <a:pt x="303" y="84"/>
                    <a:pt x="293" y="87"/>
                  </a:cubicBezTo>
                  <a:cubicBezTo>
                    <a:pt x="293" y="87"/>
                    <a:pt x="293" y="87"/>
                    <a:pt x="293" y="87"/>
                  </a:cubicBezTo>
                  <a:cubicBezTo>
                    <a:pt x="307" y="89"/>
                    <a:pt x="318" y="94"/>
                    <a:pt x="326" y="103"/>
                  </a:cubicBezTo>
                  <a:cubicBezTo>
                    <a:pt x="334" y="111"/>
                    <a:pt x="338" y="121"/>
                    <a:pt x="338" y="133"/>
                  </a:cubicBezTo>
                  <a:cubicBezTo>
                    <a:pt x="338" y="150"/>
                    <a:pt x="331" y="164"/>
                    <a:pt x="319" y="174"/>
                  </a:cubicBezTo>
                  <a:close/>
                  <a:moveTo>
                    <a:pt x="141" y="163"/>
                  </a:moveTo>
                  <a:cubicBezTo>
                    <a:pt x="123" y="181"/>
                    <a:pt x="98" y="190"/>
                    <a:pt x="68" y="190"/>
                  </a:cubicBezTo>
                  <a:cubicBezTo>
                    <a:pt x="0" y="190"/>
                    <a:pt x="0" y="190"/>
                    <a:pt x="0" y="190"/>
                  </a:cubicBezTo>
                  <a:cubicBezTo>
                    <a:pt x="0" y="0"/>
                    <a:pt x="0" y="0"/>
                    <a:pt x="0" y="0"/>
                  </a:cubicBezTo>
                  <a:cubicBezTo>
                    <a:pt x="68" y="0"/>
                    <a:pt x="68" y="0"/>
                    <a:pt x="68" y="0"/>
                  </a:cubicBezTo>
                  <a:cubicBezTo>
                    <a:pt x="135" y="0"/>
                    <a:pt x="169" y="30"/>
                    <a:pt x="169" y="92"/>
                  </a:cubicBezTo>
                  <a:cubicBezTo>
                    <a:pt x="169" y="122"/>
                    <a:pt x="160" y="145"/>
                    <a:pt x="141" y="16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31" name="Freeform 28"/>
            <p:cNvSpPr>
              <a:spLocks/>
            </p:cNvSpPr>
            <p:nvPr/>
          </p:nvSpPr>
          <p:spPr bwMode="auto">
            <a:xfrm>
              <a:off x="2552" y="1488"/>
              <a:ext cx="95" cy="142"/>
            </a:xfrm>
            <a:custGeom>
              <a:avLst/>
              <a:gdLst>
                <a:gd name="T0" fmla="*/ 21 w 81"/>
                <a:gd name="T1" fmla="*/ 0 h 121"/>
                <a:gd name="T2" fmla="*/ 0 w 81"/>
                <a:gd name="T3" fmla="*/ 0 h 121"/>
                <a:gd name="T4" fmla="*/ 0 w 81"/>
                <a:gd name="T5" fmla="*/ 121 h 121"/>
                <a:gd name="T6" fmla="*/ 21 w 81"/>
                <a:gd name="T7" fmla="*/ 121 h 121"/>
                <a:gd name="T8" fmla="*/ 65 w 81"/>
                <a:gd name="T9" fmla="*/ 104 h 121"/>
                <a:gd name="T10" fmla="*/ 81 w 81"/>
                <a:gd name="T11" fmla="*/ 59 h 121"/>
                <a:gd name="T12" fmla="*/ 66 w 81"/>
                <a:gd name="T13" fmla="*/ 16 h 121"/>
                <a:gd name="T14" fmla="*/ 21 w 81"/>
                <a:gd name="T15" fmla="*/ 0 h 1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121">
                  <a:moveTo>
                    <a:pt x="21" y="0"/>
                  </a:moveTo>
                  <a:cubicBezTo>
                    <a:pt x="0" y="0"/>
                    <a:pt x="0" y="0"/>
                    <a:pt x="0" y="0"/>
                  </a:cubicBezTo>
                  <a:cubicBezTo>
                    <a:pt x="0" y="121"/>
                    <a:pt x="0" y="121"/>
                    <a:pt x="0" y="121"/>
                  </a:cubicBezTo>
                  <a:cubicBezTo>
                    <a:pt x="21" y="121"/>
                    <a:pt x="21" y="121"/>
                    <a:pt x="21" y="121"/>
                  </a:cubicBezTo>
                  <a:cubicBezTo>
                    <a:pt x="40" y="121"/>
                    <a:pt x="55" y="115"/>
                    <a:pt x="65" y="104"/>
                  </a:cubicBezTo>
                  <a:cubicBezTo>
                    <a:pt x="76" y="93"/>
                    <a:pt x="81" y="78"/>
                    <a:pt x="81" y="59"/>
                  </a:cubicBezTo>
                  <a:cubicBezTo>
                    <a:pt x="81" y="41"/>
                    <a:pt x="76" y="27"/>
                    <a:pt x="66" y="16"/>
                  </a:cubicBezTo>
                  <a:cubicBezTo>
                    <a:pt x="55" y="6"/>
                    <a:pt x="40" y="0"/>
                    <a:pt x="21" y="0"/>
                  </a:cubicBezTo>
                  <a:close/>
                </a:path>
              </a:pathLst>
            </a:custGeom>
            <a:solidFill>
              <a:srgbClr val="00BC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32" name="Freeform 29"/>
            <p:cNvSpPr>
              <a:spLocks/>
            </p:cNvSpPr>
            <p:nvPr/>
          </p:nvSpPr>
          <p:spPr bwMode="auto">
            <a:xfrm>
              <a:off x="2781" y="1484"/>
              <a:ext cx="55" cy="53"/>
            </a:xfrm>
            <a:custGeom>
              <a:avLst/>
              <a:gdLst>
                <a:gd name="T0" fmla="*/ 39 w 47"/>
                <a:gd name="T1" fmla="*/ 39 h 45"/>
                <a:gd name="T2" fmla="*/ 47 w 47"/>
                <a:gd name="T3" fmla="*/ 21 h 45"/>
                <a:gd name="T4" fmla="*/ 16 w 47"/>
                <a:gd name="T5" fmla="*/ 0 h 45"/>
                <a:gd name="T6" fmla="*/ 0 w 47"/>
                <a:gd name="T7" fmla="*/ 0 h 45"/>
                <a:gd name="T8" fmla="*/ 0 w 47"/>
                <a:gd name="T9" fmla="*/ 45 h 45"/>
                <a:gd name="T10" fmla="*/ 19 w 47"/>
                <a:gd name="T11" fmla="*/ 45 h 45"/>
                <a:gd name="T12" fmla="*/ 39 w 47"/>
                <a:gd name="T13" fmla="*/ 39 h 45"/>
              </a:gdLst>
              <a:ahLst/>
              <a:cxnLst>
                <a:cxn ang="0">
                  <a:pos x="T0" y="T1"/>
                </a:cxn>
                <a:cxn ang="0">
                  <a:pos x="T2" y="T3"/>
                </a:cxn>
                <a:cxn ang="0">
                  <a:pos x="T4" y="T5"/>
                </a:cxn>
                <a:cxn ang="0">
                  <a:pos x="T6" y="T7"/>
                </a:cxn>
                <a:cxn ang="0">
                  <a:pos x="T8" y="T9"/>
                </a:cxn>
                <a:cxn ang="0">
                  <a:pos x="T10" y="T11"/>
                </a:cxn>
                <a:cxn ang="0">
                  <a:pos x="T12" y="T13"/>
                </a:cxn>
              </a:cxnLst>
              <a:rect l="0" t="0" r="r" b="b"/>
              <a:pathLst>
                <a:path w="47" h="45">
                  <a:moveTo>
                    <a:pt x="39" y="39"/>
                  </a:moveTo>
                  <a:cubicBezTo>
                    <a:pt x="44" y="34"/>
                    <a:pt x="47" y="28"/>
                    <a:pt x="47" y="21"/>
                  </a:cubicBezTo>
                  <a:cubicBezTo>
                    <a:pt x="47" y="7"/>
                    <a:pt x="37" y="0"/>
                    <a:pt x="16" y="0"/>
                  </a:cubicBezTo>
                  <a:cubicBezTo>
                    <a:pt x="0" y="0"/>
                    <a:pt x="0" y="0"/>
                    <a:pt x="0" y="0"/>
                  </a:cubicBezTo>
                  <a:cubicBezTo>
                    <a:pt x="0" y="45"/>
                    <a:pt x="0" y="45"/>
                    <a:pt x="0" y="45"/>
                  </a:cubicBezTo>
                  <a:cubicBezTo>
                    <a:pt x="19" y="45"/>
                    <a:pt x="19" y="45"/>
                    <a:pt x="19" y="45"/>
                  </a:cubicBezTo>
                  <a:cubicBezTo>
                    <a:pt x="27" y="45"/>
                    <a:pt x="34" y="43"/>
                    <a:pt x="39" y="39"/>
                  </a:cubicBezTo>
                  <a:close/>
                </a:path>
              </a:pathLst>
            </a:custGeom>
            <a:solidFill>
              <a:srgbClr val="29C7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33" name="Freeform 30"/>
            <p:cNvSpPr>
              <a:spLocks/>
            </p:cNvSpPr>
            <p:nvPr/>
          </p:nvSpPr>
          <p:spPr bwMode="auto">
            <a:xfrm>
              <a:off x="2780" y="1575"/>
              <a:ext cx="65" cy="58"/>
            </a:xfrm>
            <a:custGeom>
              <a:avLst/>
              <a:gdLst>
                <a:gd name="T0" fmla="*/ 47 w 56"/>
                <a:gd name="T1" fmla="*/ 6 h 50"/>
                <a:gd name="T2" fmla="*/ 24 w 56"/>
                <a:gd name="T3" fmla="*/ 0 h 50"/>
                <a:gd name="T4" fmla="*/ 0 w 56"/>
                <a:gd name="T5" fmla="*/ 0 h 50"/>
                <a:gd name="T6" fmla="*/ 0 w 56"/>
                <a:gd name="T7" fmla="*/ 50 h 50"/>
                <a:gd name="T8" fmla="*/ 24 w 56"/>
                <a:gd name="T9" fmla="*/ 50 h 50"/>
                <a:gd name="T10" fmla="*/ 47 w 56"/>
                <a:gd name="T11" fmla="*/ 43 h 50"/>
                <a:gd name="T12" fmla="*/ 56 w 56"/>
                <a:gd name="T13" fmla="*/ 24 h 50"/>
                <a:gd name="T14" fmla="*/ 47 w 56"/>
                <a:gd name="T15" fmla="*/ 6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50">
                  <a:moveTo>
                    <a:pt x="47" y="6"/>
                  </a:moveTo>
                  <a:cubicBezTo>
                    <a:pt x="42" y="2"/>
                    <a:pt x="34" y="0"/>
                    <a:pt x="24" y="0"/>
                  </a:cubicBezTo>
                  <a:cubicBezTo>
                    <a:pt x="0" y="0"/>
                    <a:pt x="0" y="0"/>
                    <a:pt x="0" y="0"/>
                  </a:cubicBezTo>
                  <a:cubicBezTo>
                    <a:pt x="0" y="50"/>
                    <a:pt x="0" y="50"/>
                    <a:pt x="0" y="50"/>
                  </a:cubicBezTo>
                  <a:cubicBezTo>
                    <a:pt x="24" y="50"/>
                    <a:pt x="24" y="50"/>
                    <a:pt x="24" y="50"/>
                  </a:cubicBezTo>
                  <a:cubicBezTo>
                    <a:pt x="34" y="50"/>
                    <a:pt x="42" y="48"/>
                    <a:pt x="47" y="43"/>
                  </a:cubicBezTo>
                  <a:cubicBezTo>
                    <a:pt x="53" y="38"/>
                    <a:pt x="56" y="32"/>
                    <a:pt x="56" y="24"/>
                  </a:cubicBezTo>
                  <a:cubicBezTo>
                    <a:pt x="56" y="17"/>
                    <a:pt x="53" y="11"/>
                    <a:pt x="47" y="6"/>
                  </a:cubicBezTo>
                  <a:close/>
                </a:path>
              </a:pathLst>
            </a:custGeom>
            <a:solidFill>
              <a:srgbClr val="29C7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34" name="Freeform 31"/>
            <p:cNvSpPr>
              <a:spLocks/>
            </p:cNvSpPr>
            <p:nvPr/>
          </p:nvSpPr>
          <p:spPr bwMode="auto">
            <a:xfrm>
              <a:off x="2460" y="2814"/>
              <a:ext cx="479" cy="140"/>
            </a:xfrm>
            <a:custGeom>
              <a:avLst/>
              <a:gdLst>
                <a:gd name="T0" fmla="*/ 298 w 409"/>
                <a:gd name="T1" fmla="*/ 0 h 120"/>
                <a:gd name="T2" fmla="*/ 283 w 409"/>
                <a:gd name="T3" fmla="*/ 0 h 120"/>
                <a:gd name="T4" fmla="*/ 135 w 409"/>
                <a:gd name="T5" fmla="*/ 0 h 120"/>
                <a:gd name="T6" fmla="*/ 128 w 409"/>
                <a:gd name="T7" fmla="*/ 0 h 120"/>
                <a:gd name="T8" fmla="*/ 0 w 409"/>
                <a:gd name="T9" fmla="*/ 82 h 120"/>
                <a:gd name="T10" fmla="*/ 0 w 409"/>
                <a:gd name="T11" fmla="*/ 120 h 120"/>
                <a:gd name="T12" fmla="*/ 153 w 409"/>
                <a:gd name="T13" fmla="*/ 120 h 120"/>
                <a:gd name="T14" fmla="*/ 265 w 409"/>
                <a:gd name="T15" fmla="*/ 120 h 120"/>
                <a:gd name="T16" fmla="*/ 409 w 409"/>
                <a:gd name="T17" fmla="*/ 120 h 120"/>
                <a:gd name="T18" fmla="*/ 409 w 409"/>
                <a:gd name="T19" fmla="*/ 82 h 120"/>
                <a:gd name="T20" fmla="*/ 298 w 409"/>
                <a:gd name="T21"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9" h="120">
                  <a:moveTo>
                    <a:pt x="298" y="0"/>
                  </a:moveTo>
                  <a:cubicBezTo>
                    <a:pt x="283" y="0"/>
                    <a:pt x="283" y="0"/>
                    <a:pt x="283" y="0"/>
                  </a:cubicBezTo>
                  <a:cubicBezTo>
                    <a:pt x="135" y="0"/>
                    <a:pt x="135" y="0"/>
                    <a:pt x="135" y="0"/>
                  </a:cubicBezTo>
                  <a:cubicBezTo>
                    <a:pt x="128" y="0"/>
                    <a:pt x="128" y="0"/>
                    <a:pt x="128" y="0"/>
                  </a:cubicBezTo>
                  <a:cubicBezTo>
                    <a:pt x="148" y="72"/>
                    <a:pt x="121" y="82"/>
                    <a:pt x="0" y="82"/>
                  </a:cubicBezTo>
                  <a:cubicBezTo>
                    <a:pt x="0" y="120"/>
                    <a:pt x="0" y="120"/>
                    <a:pt x="0" y="120"/>
                  </a:cubicBezTo>
                  <a:cubicBezTo>
                    <a:pt x="153" y="120"/>
                    <a:pt x="153" y="120"/>
                    <a:pt x="153" y="120"/>
                  </a:cubicBezTo>
                  <a:cubicBezTo>
                    <a:pt x="265" y="120"/>
                    <a:pt x="265" y="120"/>
                    <a:pt x="265" y="120"/>
                  </a:cubicBezTo>
                  <a:cubicBezTo>
                    <a:pt x="409" y="120"/>
                    <a:pt x="409" y="120"/>
                    <a:pt x="409" y="120"/>
                  </a:cubicBezTo>
                  <a:cubicBezTo>
                    <a:pt x="409" y="82"/>
                    <a:pt x="409" y="82"/>
                    <a:pt x="409" y="82"/>
                  </a:cubicBezTo>
                  <a:cubicBezTo>
                    <a:pt x="289" y="82"/>
                    <a:pt x="277" y="72"/>
                    <a:pt x="298" y="0"/>
                  </a:cubicBezTo>
                  <a:close/>
                </a:path>
              </a:pathLst>
            </a:custGeom>
            <a:solidFill>
              <a:srgbClr val="9191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35" name="Freeform 32"/>
            <p:cNvSpPr>
              <a:spLocks noEditPoints="1"/>
            </p:cNvSpPr>
            <p:nvPr/>
          </p:nvSpPr>
          <p:spPr bwMode="auto">
            <a:xfrm>
              <a:off x="2334" y="2278"/>
              <a:ext cx="733" cy="536"/>
            </a:xfrm>
            <a:custGeom>
              <a:avLst/>
              <a:gdLst>
                <a:gd name="T0" fmla="*/ 588 w 626"/>
                <a:gd name="T1" fmla="*/ 0 h 457"/>
                <a:gd name="T2" fmla="*/ 34 w 626"/>
                <a:gd name="T3" fmla="*/ 0 h 457"/>
                <a:gd name="T4" fmla="*/ 0 w 626"/>
                <a:gd name="T5" fmla="*/ 35 h 457"/>
                <a:gd name="T6" fmla="*/ 0 w 626"/>
                <a:gd name="T7" fmla="*/ 422 h 457"/>
                <a:gd name="T8" fmla="*/ 34 w 626"/>
                <a:gd name="T9" fmla="*/ 457 h 457"/>
                <a:gd name="T10" fmla="*/ 588 w 626"/>
                <a:gd name="T11" fmla="*/ 457 h 457"/>
                <a:gd name="T12" fmla="*/ 626 w 626"/>
                <a:gd name="T13" fmla="*/ 422 h 457"/>
                <a:gd name="T14" fmla="*/ 626 w 626"/>
                <a:gd name="T15" fmla="*/ 35 h 457"/>
                <a:gd name="T16" fmla="*/ 588 w 626"/>
                <a:gd name="T17" fmla="*/ 0 h 457"/>
                <a:gd name="T18" fmla="*/ 578 w 626"/>
                <a:gd name="T19" fmla="*/ 48 h 457"/>
                <a:gd name="T20" fmla="*/ 578 w 626"/>
                <a:gd name="T21" fmla="*/ 409 h 457"/>
                <a:gd name="T22" fmla="*/ 48 w 626"/>
                <a:gd name="T23" fmla="*/ 409 h 457"/>
                <a:gd name="T24" fmla="*/ 48 w 626"/>
                <a:gd name="T25" fmla="*/ 48 h 457"/>
                <a:gd name="T26" fmla="*/ 579 w 626"/>
                <a:gd name="T27" fmla="*/ 47 h 457"/>
                <a:gd name="T28" fmla="*/ 578 w 626"/>
                <a:gd name="T29" fmla="*/ 48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6" h="457">
                  <a:moveTo>
                    <a:pt x="588" y="0"/>
                  </a:moveTo>
                  <a:cubicBezTo>
                    <a:pt x="34" y="0"/>
                    <a:pt x="34" y="0"/>
                    <a:pt x="34" y="0"/>
                  </a:cubicBezTo>
                  <a:cubicBezTo>
                    <a:pt x="15" y="0"/>
                    <a:pt x="0" y="16"/>
                    <a:pt x="0" y="35"/>
                  </a:cubicBezTo>
                  <a:cubicBezTo>
                    <a:pt x="0" y="422"/>
                    <a:pt x="0" y="422"/>
                    <a:pt x="0" y="422"/>
                  </a:cubicBezTo>
                  <a:cubicBezTo>
                    <a:pt x="0" y="440"/>
                    <a:pt x="15" y="457"/>
                    <a:pt x="34" y="457"/>
                  </a:cubicBezTo>
                  <a:cubicBezTo>
                    <a:pt x="588" y="457"/>
                    <a:pt x="588" y="457"/>
                    <a:pt x="588" y="457"/>
                  </a:cubicBezTo>
                  <a:cubicBezTo>
                    <a:pt x="607" y="457"/>
                    <a:pt x="626" y="440"/>
                    <a:pt x="626" y="422"/>
                  </a:cubicBezTo>
                  <a:cubicBezTo>
                    <a:pt x="626" y="35"/>
                    <a:pt x="626" y="35"/>
                    <a:pt x="626" y="35"/>
                  </a:cubicBezTo>
                  <a:cubicBezTo>
                    <a:pt x="626" y="16"/>
                    <a:pt x="607" y="0"/>
                    <a:pt x="588" y="0"/>
                  </a:cubicBezTo>
                  <a:close/>
                  <a:moveTo>
                    <a:pt x="578" y="48"/>
                  </a:moveTo>
                  <a:cubicBezTo>
                    <a:pt x="578" y="409"/>
                    <a:pt x="578" y="409"/>
                    <a:pt x="578" y="409"/>
                  </a:cubicBezTo>
                  <a:cubicBezTo>
                    <a:pt x="48" y="409"/>
                    <a:pt x="48" y="409"/>
                    <a:pt x="48" y="409"/>
                  </a:cubicBezTo>
                  <a:cubicBezTo>
                    <a:pt x="48" y="48"/>
                    <a:pt x="48" y="48"/>
                    <a:pt x="48" y="48"/>
                  </a:cubicBezTo>
                  <a:cubicBezTo>
                    <a:pt x="579" y="47"/>
                    <a:pt x="579" y="47"/>
                    <a:pt x="579" y="47"/>
                  </a:cubicBezTo>
                  <a:lnTo>
                    <a:pt x="578" y="48"/>
                  </a:lnTo>
                  <a:close/>
                </a:path>
              </a:pathLst>
            </a:custGeom>
            <a:solidFill>
              <a:srgbClr val="C5C5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36" name="Freeform 33"/>
            <p:cNvSpPr>
              <a:spLocks/>
            </p:cNvSpPr>
            <p:nvPr/>
          </p:nvSpPr>
          <p:spPr bwMode="auto">
            <a:xfrm>
              <a:off x="2389" y="2334"/>
              <a:ext cx="621" cy="423"/>
            </a:xfrm>
            <a:custGeom>
              <a:avLst/>
              <a:gdLst>
                <a:gd name="T0" fmla="*/ 620 w 621"/>
                <a:gd name="T1" fmla="*/ 1 h 423"/>
                <a:gd name="T2" fmla="*/ 620 w 621"/>
                <a:gd name="T3" fmla="*/ 423 h 423"/>
                <a:gd name="T4" fmla="*/ 0 w 621"/>
                <a:gd name="T5" fmla="*/ 423 h 423"/>
                <a:gd name="T6" fmla="*/ 0 w 621"/>
                <a:gd name="T7" fmla="*/ 1 h 423"/>
                <a:gd name="T8" fmla="*/ 621 w 621"/>
                <a:gd name="T9" fmla="*/ 0 h 423"/>
                <a:gd name="T10" fmla="*/ 620 w 621"/>
                <a:gd name="T11" fmla="*/ 1 h 423"/>
              </a:gdLst>
              <a:ahLst/>
              <a:cxnLst>
                <a:cxn ang="0">
                  <a:pos x="T0" y="T1"/>
                </a:cxn>
                <a:cxn ang="0">
                  <a:pos x="T2" y="T3"/>
                </a:cxn>
                <a:cxn ang="0">
                  <a:pos x="T4" y="T5"/>
                </a:cxn>
                <a:cxn ang="0">
                  <a:pos x="T6" y="T7"/>
                </a:cxn>
                <a:cxn ang="0">
                  <a:pos x="T8" y="T9"/>
                </a:cxn>
                <a:cxn ang="0">
                  <a:pos x="T10" y="T11"/>
                </a:cxn>
              </a:cxnLst>
              <a:rect l="0" t="0" r="r" b="b"/>
              <a:pathLst>
                <a:path w="621" h="423">
                  <a:moveTo>
                    <a:pt x="620" y="1"/>
                  </a:moveTo>
                  <a:lnTo>
                    <a:pt x="620" y="423"/>
                  </a:lnTo>
                  <a:lnTo>
                    <a:pt x="0" y="423"/>
                  </a:lnTo>
                  <a:lnTo>
                    <a:pt x="0" y="1"/>
                  </a:lnTo>
                  <a:lnTo>
                    <a:pt x="621" y="0"/>
                  </a:lnTo>
                  <a:lnTo>
                    <a:pt x="620" y="1"/>
                  </a:lnTo>
                  <a:close/>
                </a:path>
              </a:pathLst>
            </a:custGeom>
            <a:solidFill>
              <a:srgbClr val="00BB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37" name="Freeform 34"/>
            <p:cNvSpPr>
              <a:spLocks/>
            </p:cNvSpPr>
            <p:nvPr/>
          </p:nvSpPr>
          <p:spPr bwMode="auto">
            <a:xfrm>
              <a:off x="2389" y="2334"/>
              <a:ext cx="621" cy="423"/>
            </a:xfrm>
            <a:custGeom>
              <a:avLst/>
              <a:gdLst>
                <a:gd name="T0" fmla="*/ 620 w 621"/>
                <a:gd name="T1" fmla="*/ 1 h 423"/>
                <a:gd name="T2" fmla="*/ 620 w 621"/>
                <a:gd name="T3" fmla="*/ 423 h 423"/>
                <a:gd name="T4" fmla="*/ 0 w 621"/>
                <a:gd name="T5" fmla="*/ 423 h 423"/>
                <a:gd name="T6" fmla="*/ 0 w 621"/>
                <a:gd name="T7" fmla="*/ 1 h 423"/>
                <a:gd name="T8" fmla="*/ 621 w 621"/>
                <a:gd name="T9" fmla="*/ 0 h 423"/>
                <a:gd name="T10" fmla="*/ 620 w 621"/>
                <a:gd name="T11" fmla="*/ 1 h 423"/>
              </a:gdLst>
              <a:ahLst/>
              <a:cxnLst>
                <a:cxn ang="0">
                  <a:pos x="T0" y="T1"/>
                </a:cxn>
                <a:cxn ang="0">
                  <a:pos x="T2" y="T3"/>
                </a:cxn>
                <a:cxn ang="0">
                  <a:pos x="T4" y="T5"/>
                </a:cxn>
                <a:cxn ang="0">
                  <a:pos x="T6" y="T7"/>
                </a:cxn>
                <a:cxn ang="0">
                  <a:pos x="T8" y="T9"/>
                </a:cxn>
                <a:cxn ang="0">
                  <a:pos x="T10" y="T11"/>
                </a:cxn>
              </a:cxnLst>
              <a:rect l="0" t="0" r="r" b="b"/>
              <a:pathLst>
                <a:path w="621" h="423">
                  <a:moveTo>
                    <a:pt x="620" y="1"/>
                  </a:moveTo>
                  <a:lnTo>
                    <a:pt x="620" y="423"/>
                  </a:lnTo>
                  <a:lnTo>
                    <a:pt x="0" y="423"/>
                  </a:lnTo>
                  <a:lnTo>
                    <a:pt x="0" y="1"/>
                  </a:lnTo>
                  <a:lnTo>
                    <a:pt x="621" y="0"/>
                  </a:lnTo>
                  <a:lnTo>
                    <a:pt x="620" y="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38" name="Freeform 35"/>
            <p:cNvSpPr>
              <a:spLocks/>
            </p:cNvSpPr>
            <p:nvPr/>
          </p:nvSpPr>
          <p:spPr bwMode="auto">
            <a:xfrm>
              <a:off x="2334" y="2278"/>
              <a:ext cx="688" cy="536"/>
            </a:xfrm>
            <a:custGeom>
              <a:avLst/>
              <a:gdLst>
                <a:gd name="T0" fmla="*/ 48 w 588"/>
                <a:gd name="T1" fmla="*/ 409 h 457"/>
                <a:gd name="T2" fmla="*/ 47 w 588"/>
                <a:gd name="T3" fmla="*/ 409 h 457"/>
                <a:gd name="T4" fmla="*/ 47 w 588"/>
                <a:gd name="T5" fmla="*/ 48 h 457"/>
                <a:gd name="T6" fmla="*/ 532 w 588"/>
                <a:gd name="T7" fmla="*/ 47 h 457"/>
                <a:gd name="T8" fmla="*/ 588 w 588"/>
                <a:gd name="T9" fmla="*/ 0 h 457"/>
                <a:gd name="T10" fmla="*/ 588 w 588"/>
                <a:gd name="T11" fmla="*/ 0 h 457"/>
                <a:gd name="T12" fmla="*/ 34 w 588"/>
                <a:gd name="T13" fmla="*/ 0 h 457"/>
                <a:gd name="T14" fmla="*/ 0 w 588"/>
                <a:gd name="T15" fmla="*/ 35 h 457"/>
                <a:gd name="T16" fmla="*/ 0 w 588"/>
                <a:gd name="T17" fmla="*/ 422 h 457"/>
                <a:gd name="T18" fmla="*/ 34 w 588"/>
                <a:gd name="T19" fmla="*/ 457 h 457"/>
                <a:gd name="T20" fmla="*/ 47 w 588"/>
                <a:gd name="T21" fmla="*/ 457 h 457"/>
                <a:gd name="T22" fmla="*/ 104 w 588"/>
                <a:gd name="T23" fmla="*/ 409 h 457"/>
                <a:gd name="T24" fmla="*/ 48 w 588"/>
                <a:gd name="T25" fmla="*/ 409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88" h="457">
                  <a:moveTo>
                    <a:pt x="48" y="409"/>
                  </a:moveTo>
                  <a:cubicBezTo>
                    <a:pt x="47" y="409"/>
                    <a:pt x="47" y="409"/>
                    <a:pt x="47" y="409"/>
                  </a:cubicBezTo>
                  <a:cubicBezTo>
                    <a:pt x="47" y="48"/>
                    <a:pt x="47" y="48"/>
                    <a:pt x="47" y="48"/>
                  </a:cubicBezTo>
                  <a:cubicBezTo>
                    <a:pt x="532" y="47"/>
                    <a:pt x="532" y="47"/>
                    <a:pt x="532" y="47"/>
                  </a:cubicBezTo>
                  <a:cubicBezTo>
                    <a:pt x="588" y="0"/>
                    <a:pt x="588" y="0"/>
                    <a:pt x="588" y="0"/>
                  </a:cubicBezTo>
                  <a:cubicBezTo>
                    <a:pt x="588" y="0"/>
                    <a:pt x="588" y="0"/>
                    <a:pt x="588" y="0"/>
                  </a:cubicBezTo>
                  <a:cubicBezTo>
                    <a:pt x="34" y="0"/>
                    <a:pt x="34" y="0"/>
                    <a:pt x="34" y="0"/>
                  </a:cubicBezTo>
                  <a:cubicBezTo>
                    <a:pt x="15" y="0"/>
                    <a:pt x="0" y="16"/>
                    <a:pt x="0" y="35"/>
                  </a:cubicBezTo>
                  <a:cubicBezTo>
                    <a:pt x="0" y="422"/>
                    <a:pt x="0" y="422"/>
                    <a:pt x="0" y="422"/>
                  </a:cubicBezTo>
                  <a:cubicBezTo>
                    <a:pt x="0" y="440"/>
                    <a:pt x="15" y="457"/>
                    <a:pt x="34" y="457"/>
                  </a:cubicBezTo>
                  <a:cubicBezTo>
                    <a:pt x="47" y="457"/>
                    <a:pt x="47" y="457"/>
                    <a:pt x="47" y="457"/>
                  </a:cubicBezTo>
                  <a:cubicBezTo>
                    <a:pt x="104" y="409"/>
                    <a:pt x="104" y="409"/>
                    <a:pt x="104" y="409"/>
                  </a:cubicBezTo>
                  <a:lnTo>
                    <a:pt x="48" y="409"/>
                  </a:lnTo>
                  <a:close/>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39" name="Freeform 36"/>
            <p:cNvSpPr>
              <a:spLocks/>
            </p:cNvSpPr>
            <p:nvPr/>
          </p:nvSpPr>
          <p:spPr bwMode="auto">
            <a:xfrm>
              <a:off x="2389" y="2334"/>
              <a:ext cx="568" cy="423"/>
            </a:xfrm>
            <a:custGeom>
              <a:avLst/>
              <a:gdLst>
                <a:gd name="T0" fmla="*/ 0 w 568"/>
                <a:gd name="T1" fmla="*/ 423 h 423"/>
                <a:gd name="T2" fmla="*/ 1 w 568"/>
                <a:gd name="T3" fmla="*/ 423 h 423"/>
                <a:gd name="T4" fmla="*/ 1 w 568"/>
                <a:gd name="T5" fmla="*/ 1 h 423"/>
                <a:gd name="T6" fmla="*/ 568 w 568"/>
                <a:gd name="T7" fmla="*/ 0 h 423"/>
                <a:gd name="T8" fmla="*/ 568 w 568"/>
                <a:gd name="T9" fmla="*/ 0 h 423"/>
                <a:gd name="T10" fmla="*/ 0 w 568"/>
                <a:gd name="T11" fmla="*/ 1 h 423"/>
                <a:gd name="T12" fmla="*/ 0 w 568"/>
                <a:gd name="T13" fmla="*/ 423 h 423"/>
              </a:gdLst>
              <a:ahLst/>
              <a:cxnLst>
                <a:cxn ang="0">
                  <a:pos x="T0" y="T1"/>
                </a:cxn>
                <a:cxn ang="0">
                  <a:pos x="T2" y="T3"/>
                </a:cxn>
                <a:cxn ang="0">
                  <a:pos x="T4" y="T5"/>
                </a:cxn>
                <a:cxn ang="0">
                  <a:pos x="T6" y="T7"/>
                </a:cxn>
                <a:cxn ang="0">
                  <a:pos x="T8" y="T9"/>
                </a:cxn>
                <a:cxn ang="0">
                  <a:pos x="T10" y="T11"/>
                </a:cxn>
                <a:cxn ang="0">
                  <a:pos x="T12" y="T13"/>
                </a:cxn>
              </a:cxnLst>
              <a:rect l="0" t="0" r="r" b="b"/>
              <a:pathLst>
                <a:path w="568" h="423">
                  <a:moveTo>
                    <a:pt x="0" y="423"/>
                  </a:moveTo>
                  <a:lnTo>
                    <a:pt x="1" y="423"/>
                  </a:lnTo>
                  <a:lnTo>
                    <a:pt x="1" y="1"/>
                  </a:lnTo>
                  <a:lnTo>
                    <a:pt x="568" y="0"/>
                  </a:lnTo>
                  <a:lnTo>
                    <a:pt x="568" y="0"/>
                  </a:lnTo>
                  <a:lnTo>
                    <a:pt x="0" y="1"/>
                  </a:lnTo>
                  <a:lnTo>
                    <a:pt x="0" y="423"/>
                  </a:lnTo>
                  <a:close/>
                </a:path>
              </a:pathLst>
            </a:custGeom>
            <a:solidFill>
              <a:srgbClr val="59B4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40" name="Rectangle 37"/>
            <p:cNvSpPr>
              <a:spLocks noChangeArrowheads="1"/>
            </p:cNvSpPr>
            <p:nvPr/>
          </p:nvSpPr>
          <p:spPr bwMode="auto">
            <a:xfrm>
              <a:off x="2460" y="2910"/>
              <a:ext cx="479" cy="44"/>
            </a:xfrm>
            <a:prstGeom prst="rect">
              <a:avLst/>
            </a:prstGeom>
            <a:solidFill>
              <a:srgbClr val="B0B0B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41" name="Oval 38"/>
            <p:cNvSpPr>
              <a:spLocks noChangeArrowheads="1"/>
            </p:cNvSpPr>
            <p:nvPr/>
          </p:nvSpPr>
          <p:spPr bwMode="auto">
            <a:xfrm>
              <a:off x="2687" y="2298"/>
              <a:ext cx="20" cy="21"/>
            </a:xfrm>
            <a:prstGeom prst="ellipse">
              <a:avLst/>
            </a:prstGeom>
            <a:solidFill>
              <a:srgbClr val="BAC8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42" name="Freeform 39"/>
            <p:cNvSpPr>
              <a:spLocks/>
            </p:cNvSpPr>
            <p:nvPr/>
          </p:nvSpPr>
          <p:spPr bwMode="auto">
            <a:xfrm>
              <a:off x="2567" y="2383"/>
              <a:ext cx="264" cy="155"/>
            </a:xfrm>
            <a:custGeom>
              <a:avLst/>
              <a:gdLst>
                <a:gd name="T0" fmla="*/ 113 w 226"/>
                <a:gd name="T1" fmla="*/ 0 h 133"/>
                <a:gd name="T2" fmla="*/ 111 w 226"/>
                <a:gd name="T3" fmla="*/ 0 h 133"/>
                <a:gd name="T4" fmla="*/ 2 w 226"/>
                <a:gd name="T5" fmla="*/ 63 h 133"/>
                <a:gd name="T6" fmla="*/ 0 w 226"/>
                <a:gd name="T7" fmla="*/ 66 h 133"/>
                <a:gd name="T8" fmla="*/ 2 w 226"/>
                <a:gd name="T9" fmla="*/ 69 h 133"/>
                <a:gd name="T10" fmla="*/ 112 w 226"/>
                <a:gd name="T11" fmla="*/ 133 h 133"/>
                <a:gd name="T12" fmla="*/ 114 w 226"/>
                <a:gd name="T13" fmla="*/ 133 h 133"/>
                <a:gd name="T14" fmla="*/ 115 w 226"/>
                <a:gd name="T15" fmla="*/ 133 h 133"/>
                <a:gd name="T16" fmla="*/ 225 w 226"/>
                <a:gd name="T17" fmla="*/ 69 h 133"/>
                <a:gd name="T18" fmla="*/ 226 w 226"/>
                <a:gd name="T19" fmla="*/ 67 h 133"/>
                <a:gd name="T20" fmla="*/ 225 w 226"/>
                <a:gd name="T21" fmla="*/ 64 h 133"/>
                <a:gd name="T22" fmla="*/ 115 w 226"/>
                <a:gd name="T23" fmla="*/ 0 h 133"/>
                <a:gd name="T24" fmla="*/ 113 w 226"/>
                <a:gd name="T25"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 h="133">
                  <a:moveTo>
                    <a:pt x="113" y="0"/>
                  </a:moveTo>
                  <a:cubicBezTo>
                    <a:pt x="112" y="0"/>
                    <a:pt x="112" y="0"/>
                    <a:pt x="111" y="0"/>
                  </a:cubicBezTo>
                  <a:cubicBezTo>
                    <a:pt x="2" y="63"/>
                    <a:pt x="2" y="63"/>
                    <a:pt x="2" y="63"/>
                  </a:cubicBezTo>
                  <a:cubicBezTo>
                    <a:pt x="1" y="64"/>
                    <a:pt x="0" y="65"/>
                    <a:pt x="0" y="66"/>
                  </a:cubicBezTo>
                  <a:cubicBezTo>
                    <a:pt x="0" y="67"/>
                    <a:pt x="1" y="68"/>
                    <a:pt x="2" y="69"/>
                  </a:cubicBezTo>
                  <a:cubicBezTo>
                    <a:pt x="112" y="133"/>
                    <a:pt x="112" y="133"/>
                    <a:pt x="112" y="133"/>
                  </a:cubicBezTo>
                  <a:cubicBezTo>
                    <a:pt x="112" y="133"/>
                    <a:pt x="113" y="133"/>
                    <a:pt x="114" y="133"/>
                  </a:cubicBezTo>
                  <a:cubicBezTo>
                    <a:pt x="114" y="133"/>
                    <a:pt x="115" y="133"/>
                    <a:pt x="115" y="133"/>
                  </a:cubicBezTo>
                  <a:cubicBezTo>
                    <a:pt x="225" y="69"/>
                    <a:pt x="225" y="69"/>
                    <a:pt x="225" y="69"/>
                  </a:cubicBezTo>
                  <a:cubicBezTo>
                    <a:pt x="226" y="69"/>
                    <a:pt x="226" y="68"/>
                    <a:pt x="226" y="67"/>
                  </a:cubicBezTo>
                  <a:cubicBezTo>
                    <a:pt x="226" y="65"/>
                    <a:pt x="226" y="64"/>
                    <a:pt x="225" y="64"/>
                  </a:cubicBezTo>
                  <a:cubicBezTo>
                    <a:pt x="115" y="0"/>
                    <a:pt x="115" y="0"/>
                    <a:pt x="115" y="0"/>
                  </a:cubicBezTo>
                  <a:cubicBezTo>
                    <a:pt x="114" y="0"/>
                    <a:pt x="114" y="0"/>
                    <a:pt x="113" y="0"/>
                  </a:cubicBezTo>
                </a:path>
              </a:pathLst>
            </a:custGeom>
            <a:solidFill>
              <a:srgbClr val="E5F8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43" name="Freeform 40"/>
            <p:cNvSpPr>
              <a:spLocks/>
            </p:cNvSpPr>
            <p:nvPr/>
          </p:nvSpPr>
          <p:spPr bwMode="auto">
            <a:xfrm>
              <a:off x="2549" y="2488"/>
              <a:ext cx="136" cy="232"/>
            </a:xfrm>
            <a:custGeom>
              <a:avLst/>
              <a:gdLst>
                <a:gd name="T0" fmla="*/ 3 w 116"/>
                <a:gd name="T1" fmla="*/ 0 h 198"/>
                <a:gd name="T2" fmla="*/ 1 w 116"/>
                <a:gd name="T3" fmla="*/ 1 h 198"/>
                <a:gd name="T4" fmla="*/ 0 w 116"/>
                <a:gd name="T5" fmla="*/ 4 h 198"/>
                <a:gd name="T6" fmla="*/ 0 w 116"/>
                <a:gd name="T7" fmla="*/ 131 h 198"/>
                <a:gd name="T8" fmla="*/ 1 w 116"/>
                <a:gd name="T9" fmla="*/ 134 h 198"/>
                <a:gd name="T10" fmla="*/ 111 w 116"/>
                <a:gd name="T11" fmla="*/ 197 h 198"/>
                <a:gd name="T12" fmla="*/ 113 w 116"/>
                <a:gd name="T13" fmla="*/ 198 h 198"/>
                <a:gd name="T14" fmla="*/ 114 w 116"/>
                <a:gd name="T15" fmla="*/ 197 h 198"/>
                <a:gd name="T16" fmla="*/ 116 w 116"/>
                <a:gd name="T17" fmla="*/ 194 h 198"/>
                <a:gd name="T18" fmla="*/ 116 w 116"/>
                <a:gd name="T19" fmla="*/ 67 h 198"/>
                <a:gd name="T20" fmla="*/ 114 w 116"/>
                <a:gd name="T21" fmla="*/ 64 h 198"/>
                <a:gd name="T22" fmla="*/ 5 w 116"/>
                <a:gd name="T23" fmla="*/ 1 h 198"/>
                <a:gd name="T24" fmla="*/ 3 w 116"/>
                <a:gd name="T25"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 h="198">
                  <a:moveTo>
                    <a:pt x="3" y="0"/>
                  </a:moveTo>
                  <a:cubicBezTo>
                    <a:pt x="2" y="0"/>
                    <a:pt x="2" y="0"/>
                    <a:pt x="1" y="1"/>
                  </a:cubicBezTo>
                  <a:cubicBezTo>
                    <a:pt x="0" y="1"/>
                    <a:pt x="0" y="2"/>
                    <a:pt x="0" y="4"/>
                  </a:cubicBezTo>
                  <a:cubicBezTo>
                    <a:pt x="0" y="131"/>
                    <a:pt x="0" y="131"/>
                    <a:pt x="0" y="131"/>
                  </a:cubicBezTo>
                  <a:cubicBezTo>
                    <a:pt x="0" y="132"/>
                    <a:pt x="0" y="133"/>
                    <a:pt x="1" y="134"/>
                  </a:cubicBezTo>
                  <a:cubicBezTo>
                    <a:pt x="111" y="197"/>
                    <a:pt x="111" y="197"/>
                    <a:pt x="111" y="197"/>
                  </a:cubicBezTo>
                  <a:cubicBezTo>
                    <a:pt x="112" y="197"/>
                    <a:pt x="112" y="198"/>
                    <a:pt x="113" y="198"/>
                  </a:cubicBezTo>
                  <a:cubicBezTo>
                    <a:pt x="113" y="198"/>
                    <a:pt x="114" y="197"/>
                    <a:pt x="114" y="197"/>
                  </a:cubicBezTo>
                  <a:cubicBezTo>
                    <a:pt x="115" y="197"/>
                    <a:pt x="116" y="196"/>
                    <a:pt x="116" y="194"/>
                  </a:cubicBezTo>
                  <a:cubicBezTo>
                    <a:pt x="116" y="67"/>
                    <a:pt x="116" y="67"/>
                    <a:pt x="116" y="67"/>
                  </a:cubicBezTo>
                  <a:cubicBezTo>
                    <a:pt x="116" y="66"/>
                    <a:pt x="115" y="65"/>
                    <a:pt x="114" y="64"/>
                  </a:cubicBezTo>
                  <a:cubicBezTo>
                    <a:pt x="5" y="1"/>
                    <a:pt x="5" y="1"/>
                    <a:pt x="5" y="1"/>
                  </a:cubicBezTo>
                  <a:cubicBezTo>
                    <a:pt x="4" y="0"/>
                    <a:pt x="3" y="0"/>
                    <a:pt x="3" y="0"/>
                  </a:cubicBezTo>
                </a:path>
              </a:pathLst>
            </a:custGeom>
            <a:solidFill>
              <a:srgbClr val="CCF1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44" name="Freeform 41"/>
            <p:cNvSpPr>
              <a:spLocks/>
            </p:cNvSpPr>
            <p:nvPr/>
          </p:nvSpPr>
          <p:spPr bwMode="auto">
            <a:xfrm>
              <a:off x="2714" y="2489"/>
              <a:ext cx="136" cy="231"/>
            </a:xfrm>
            <a:custGeom>
              <a:avLst/>
              <a:gdLst>
                <a:gd name="T0" fmla="*/ 113 w 116"/>
                <a:gd name="T1" fmla="*/ 0 h 197"/>
                <a:gd name="T2" fmla="*/ 111 w 116"/>
                <a:gd name="T3" fmla="*/ 1 h 197"/>
                <a:gd name="T4" fmla="*/ 1 w 116"/>
                <a:gd name="T5" fmla="*/ 64 h 197"/>
                <a:gd name="T6" fmla="*/ 0 w 116"/>
                <a:gd name="T7" fmla="*/ 67 h 197"/>
                <a:gd name="T8" fmla="*/ 0 w 116"/>
                <a:gd name="T9" fmla="*/ 193 h 197"/>
                <a:gd name="T10" fmla="*/ 1 w 116"/>
                <a:gd name="T11" fmla="*/ 196 h 197"/>
                <a:gd name="T12" fmla="*/ 3 w 116"/>
                <a:gd name="T13" fmla="*/ 197 h 197"/>
                <a:gd name="T14" fmla="*/ 5 w 116"/>
                <a:gd name="T15" fmla="*/ 196 h 197"/>
                <a:gd name="T16" fmla="*/ 114 w 116"/>
                <a:gd name="T17" fmla="*/ 133 h 197"/>
                <a:gd name="T18" fmla="*/ 116 w 116"/>
                <a:gd name="T19" fmla="*/ 130 h 197"/>
                <a:gd name="T20" fmla="*/ 116 w 116"/>
                <a:gd name="T21" fmla="*/ 3 h 197"/>
                <a:gd name="T22" fmla="*/ 114 w 116"/>
                <a:gd name="T23" fmla="*/ 1 h 197"/>
                <a:gd name="T24" fmla="*/ 113 w 116"/>
                <a:gd name="T25"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 h="197">
                  <a:moveTo>
                    <a:pt x="113" y="0"/>
                  </a:moveTo>
                  <a:cubicBezTo>
                    <a:pt x="112" y="0"/>
                    <a:pt x="112" y="0"/>
                    <a:pt x="111" y="1"/>
                  </a:cubicBezTo>
                  <a:cubicBezTo>
                    <a:pt x="1" y="64"/>
                    <a:pt x="1" y="64"/>
                    <a:pt x="1" y="64"/>
                  </a:cubicBezTo>
                  <a:cubicBezTo>
                    <a:pt x="0" y="65"/>
                    <a:pt x="0" y="66"/>
                    <a:pt x="0" y="67"/>
                  </a:cubicBezTo>
                  <a:cubicBezTo>
                    <a:pt x="0" y="193"/>
                    <a:pt x="0" y="193"/>
                    <a:pt x="0" y="193"/>
                  </a:cubicBezTo>
                  <a:cubicBezTo>
                    <a:pt x="0" y="195"/>
                    <a:pt x="0" y="196"/>
                    <a:pt x="1" y="196"/>
                  </a:cubicBezTo>
                  <a:cubicBezTo>
                    <a:pt x="2" y="196"/>
                    <a:pt x="2" y="197"/>
                    <a:pt x="3" y="197"/>
                  </a:cubicBezTo>
                  <a:cubicBezTo>
                    <a:pt x="3" y="197"/>
                    <a:pt x="4" y="196"/>
                    <a:pt x="5" y="196"/>
                  </a:cubicBezTo>
                  <a:cubicBezTo>
                    <a:pt x="114" y="133"/>
                    <a:pt x="114" y="133"/>
                    <a:pt x="114" y="133"/>
                  </a:cubicBezTo>
                  <a:cubicBezTo>
                    <a:pt x="115" y="132"/>
                    <a:pt x="116" y="131"/>
                    <a:pt x="116" y="130"/>
                  </a:cubicBezTo>
                  <a:cubicBezTo>
                    <a:pt x="116" y="3"/>
                    <a:pt x="116" y="3"/>
                    <a:pt x="116" y="3"/>
                  </a:cubicBezTo>
                  <a:cubicBezTo>
                    <a:pt x="116" y="2"/>
                    <a:pt x="115" y="1"/>
                    <a:pt x="114" y="1"/>
                  </a:cubicBezTo>
                  <a:cubicBezTo>
                    <a:pt x="114" y="0"/>
                    <a:pt x="113" y="0"/>
                    <a:pt x="113" y="0"/>
                  </a:cubicBezTo>
                </a:path>
              </a:pathLst>
            </a:custGeom>
            <a:solidFill>
              <a:srgbClr val="80DD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45" name="Freeform 42"/>
            <p:cNvSpPr>
              <a:spLocks/>
            </p:cNvSpPr>
            <p:nvPr/>
          </p:nvSpPr>
          <p:spPr bwMode="auto">
            <a:xfrm>
              <a:off x="818" y="2424"/>
              <a:ext cx="702" cy="492"/>
            </a:xfrm>
            <a:custGeom>
              <a:avLst/>
              <a:gdLst>
                <a:gd name="T0" fmla="*/ 0 w 599"/>
                <a:gd name="T1" fmla="*/ 398 h 420"/>
                <a:gd name="T2" fmla="*/ 22 w 599"/>
                <a:gd name="T3" fmla="*/ 420 h 420"/>
                <a:gd name="T4" fmla="*/ 577 w 599"/>
                <a:gd name="T5" fmla="*/ 420 h 420"/>
                <a:gd name="T6" fmla="*/ 599 w 599"/>
                <a:gd name="T7" fmla="*/ 398 h 420"/>
                <a:gd name="T8" fmla="*/ 599 w 599"/>
                <a:gd name="T9" fmla="*/ 0 h 420"/>
                <a:gd name="T10" fmla="*/ 0 w 599"/>
                <a:gd name="T11" fmla="*/ 0 h 420"/>
                <a:gd name="T12" fmla="*/ 0 w 599"/>
                <a:gd name="T13" fmla="*/ 398 h 420"/>
              </a:gdLst>
              <a:ahLst/>
              <a:cxnLst>
                <a:cxn ang="0">
                  <a:pos x="T0" y="T1"/>
                </a:cxn>
                <a:cxn ang="0">
                  <a:pos x="T2" y="T3"/>
                </a:cxn>
                <a:cxn ang="0">
                  <a:pos x="T4" y="T5"/>
                </a:cxn>
                <a:cxn ang="0">
                  <a:pos x="T6" y="T7"/>
                </a:cxn>
                <a:cxn ang="0">
                  <a:pos x="T8" y="T9"/>
                </a:cxn>
                <a:cxn ang="0">
                  <a:pos x="T10" y="T11"/>
                </a:cxn>
                <a:cxn ang="0">
                  <a:pos x="T12" y="T13"/>
                </a:cxn>
              </a:cxnLst>
              <a:rect l="0" t="0" r="r" b="b"/>
              <a:pathLst>
                <a:path w="599" h="420">
                  <a:moveTo>
                    <a:pt x="0" y="398"/>
                  </a:moveTo>
                  <a:cubicBezTo>
                    <a:pt x="0" y="410"/>
                    <a:pt x="10" y="420"/>
                    <a:pt x="22" y="420"/>
                  </a:cubicBezTo>
                  <a:cubicBezTo>
                    <a:pt x="577" y="420"/>
                    <a:pt x="577" y="420"/>
                    <a:pt x="577" y="420"/>
                  </a:cubicBezTo>
                  <a:cubicBezTo>
                    <a:pt x="589" y="420"/>
                    <a:pt x="599" y="410"/>
                    <a:pt x="599" y="398"/>
                  </a:cubicBezTo>
                  <a:cubicBezTo>
                    <a:pt x="599" y="0"/>
                    <a:pt x="599" y="0"/>
                    <a:pt x="599" y="0"/>
                  </a:cubicBezTo>
                  <a:cubicBezTo>
                    <a:pt x="0" y="0"/>
                    <a:pt x="0" y="0"/>
                    <a:pt x="0" y="0"/>
                  </a:cubicBezTo>
                  <a:cubicBezTo>
                    <a:pt x="0" y="398"/>
                    <a:pt x="0" y="398"/>
                    <a:pt x="0" y="398"/>
                  </a:cubicBezTo>
                </a:path>
              </a:pathLst>
            </a:custGeom>
            <a:solidFill>
              <a:srgbClr val="E0E0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46" name="Freeform 43"/>
            <p:cNvSpPr>
              <a:spLocks/>
            </p:cNvSpPr>
            <p:nvPr/>
          </p:nvSpPr>
          <p:spPr bwMode="auto">
            <a:xfrm>
              <a:off x="818" y="2317"/>
              <a:ext cx="702" cy="107"/>
            </a:xfrm>
            <a:custGeom>
              <a:avLst/>
              <a:gdLst>
                <a:gd name="T0" fmla="*/ 577 w 599"/>
                <a:gd name="T1" fmla="*/ 0 h 91"/>
                <a:gd name="T2" fmla="*/ 22 w 599"/>
                <a:gd name="T3" fmla="*/ 0 h 91"/>
                <a:gd name="T4" fmla="*/ 0 w 599"/>
                <a:gd name="T5" fmla="*/ 22 h 91"/>
                <a:gd name="T6" fmla="*/ 0 w 599"/>
                <a:gd name="T7" fmla="*/ 91 h 91"/>
                <a:gd name="T8" fmla="*/ 599 w 599"/>
                <a:gd name="T9" fmla="*/ 91 h 91"/>
                <a:gd name="T10" fmla="*/ 599 w 599"/>
                <a:gd name="T11" fmla="*/ 22 h 91"/>
                <a:gd name="T12" fmla="*/ 577 w 599"/>
                <a:gd name="T13" fmla="*/ 0 h 91"/>
              </a:gdLst>
              <a:ahLst/>
              <a:cxnLst>
                <a:cxn ang="0">
                  <a:pos x="T0" y="T1"/>
                </a:cxn>
                <a:cxn ang="0">
                  <a:pos x="T2" y="T3"/>
                </a:cxn>
                <a:cxn ang="0">
                  <a:pos x="T4" y="T5"/>
                </a:cxn>
                <a:cxn ang="0">
                  <a:pos x="T6" y="T7"/>
                </a:cxn>
                <a:cxn ang="0">
                  <a:pos x="T8" y="T9"/>
                </a:cxn>
                <a:cxn ang="0">
                  <a:pos x="T10" y="T11"/>
                </a:cxn>
                <a:cxn ang="0">
                  <a:pos x="T12" y="T13"/>
                </a:cxn>
              </a:cxnLst>
              <a:rect l="0" t="0" r="r" b="b"/>
              <a:pathLst>
                <a:path w="599" h="91">
                  <a:moveTo>
                    <a:pt x="577" y="0"/>
                  </a:moveTo>
                  <a:cubicBezTo>
                    <a:pt x="22" y="0"/>
                    <a:pt x="22" y="0"/>
                    <a:pt x="22" y="0"/>
                  </a:cubicBezTo>
                  <a:cubicBezTo>
                    <a:pt x="10" y="0"/>
                    <a:pt x="0" y="10"/>
                    <a:pt x="0" y="22"/>
                  </a:cubicBezTo>
                  <a:cubicBezTo>
                    <a:pt x="0" y="91"/>
                    <a:pt x="0" y="91"/>
                    <a:pt x="0" y="91"/>
                  </a:cubicBezTo>
                  <a:cubicBezTo>
                    <a:pt x="599" y="91"/>
                    <a:pt x="599" y="91"/>
                    <a:pt x="599" y="91"/>
                  </a:cubicBezTo>
                  <a:cubicBezTo>
                    <a:pt x="599" y="22"/>
                    <a:pt x="599" y="22"/>
                    <a:pt x="599" y="22"/>
                  </a:cubicBezTo>
                  <a:cubicBezTo>
                    <a:pt x="599" y="10"/>
                    <a:pt x="589" y="0"/>
                    <a:pt x="577" y="0"/>
                  </a:cubicBezTo>
                </a:path>
              </a:pathLst>
            </a:custGeom>
            <a:solidFill>
              <a:srgbClr val="8DC6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47" name="Rectangle 44"/>
            <p:cNvSpPr>
              <a:spLocks noChangeArrowheads="1"/>
            </p:cNvSpPr>
            <p:nvPr/>
          </p:nvSpPr>
          <p:spPr bwMode="auto">
            <a:xfrm>
              <a:off x="1025" y="2577"/>
              <a:ext cx="130" cy="7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48" name="Rectangle 45"/>
            <p:cNvSpPr>
              <a:spLocks noChangeArrowheads="1"/>
            </p:cNvSpPr>
            <p:nvPr/>
          </p:nvSpPr>
          <p:spPr bwMode="auto">
            <a:xfrm>
              <a:off x="1025" y="2577"/>
              <a:ext cx="130" cy="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49" name="Rectangle 46"/>
            <p:cNvSpPr>
              <a:spLocks noChangeArrowheads="1"/>
            </p:cNvSpPr>
            <p:nvPr/>
          </p:nvSpPr>
          <p:spPr bwMode="auto">
            <a:xfrm>
              <a:off x="1025" y="2473"/>
              <a:ext cx="130" cy="7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50" name="Rectangle 47"/>
            <p:cNvSpPr>
              <a:spLocks noChangeArrowheads="1"/>
            </p:cNvSpPr>
            <p:nvPr/>
          </p:nvSpPr>
          <p:spPr bwMode="auto">
            <a:xfrm>
              <a:off x="1025" y="2473"/>
              <a:ext cx="130"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51" name="Rectangle 48"/>
            <p:cNvSpPr>
              <a:spLocks noChangeArrowheads="1"/>
            </p:cNvSpPr>
            <p:nvPr/>
          </p:nvSpPr>
          <p:spPr bwMode="auto">
            <a:xfrm>
              <a:off x="1025" y="2681"/>
              <a:ext cx="130" cy="79"/>
            </a:xfrm>
            <a:prstGeom prst="rect">
              <a:avLst/>
            </a:prstGeom>
            <a:solidFill>
              <a:srgbClr val="8DC63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52" name="Rectangle 49"/>
            <p:cNvSpPr>
              <a:spLocks noChangeArrowheads="1"/>
            </p:cNvSpPr>
            <p:nvPr/>
          </p:nvSpPr>
          <p:spPr bwMode="auto">
            <a:xfrm>
              <a:off x="1025" y="2681"/>
              <a:ext cx="130" cy="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53" name="Rectangle 50"/>
            <p:cNvSpPr>
              <a:spLocks noChangeArrowheads="1"/>
            </p:cNvSpPr>
            <p:nvPr/>
          </p:nvSpPr>
          <p:spPr bwMode="auto">
            <a:xfrm>
              <a:off x="1181" y="2681"/>
              <a:ext cx="130" cy="79"/>
            </a:xfrm>
            <a:prstGeom prst="rect">
              <a:avLst/>
            </a:prstGeom>
            <a:solidFill>
              <a:srgbClr val="8DC63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54" name="Rectangle 51"/>
            <p:cNvSpPr>
              <a:spLocks noChangeArrowheads="1"/>
            </p:cNvSpPr>
            <p:nvPr/>
          </p:nvSpPr>
          <p:spPr bwMode="auto">
            <a:xfrm>
              <a:off x="1181" y="2577"/>
              <a:ext cx="130" cy="7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55" name="Rectangle 52"/>
            <p:cNvSpPr>
              <a:spLocks noChangeArrowheads="1"/>
            </p:cNvSpPr>
            <p:nvPr/>
          </p:nvSpPr>
          <p:spPr bwMode="auto">
            <a:xfrm>
              <a:off x="1181" y="2577"/>
              <a:ext cx="130" cy="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56" name="Rectangle 53"/>
            <p:cNvSpPr>
              <a:spLocks noChangeArrowheads="1"/>
            </p:cNvSpPr>
            <p:nvPr/>
          </p:nvSpPr>
          <p:spPr bwMode="auto">
            <a:xfrm>
              <a:off x="1181" y="2473"/>
              <a:ext cx="130" cy="7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57" name="Rectangle 54"/>
            <p:cNvSpPr>
              <a:spLocks noChangeArrowheads="1"/>
            </p:cNvSpPr>
            <p:nvPr/>
          </p:nvSpPr>
          <p:spPr bwMode="auto">
            <a:xfrm>
              <a:off x="1181" y="2473"/>
              <a:ext cx="130"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58" name="Rectangle 55"/>
            <p:cNvSpPr>
              <a:spLocks noChangeArrowheads="1"/>
            </p:cNvSpPr>
            <p:nvPr/>
          </p:nvSpPr>
          <p:spPr bwMode="auto">
            <a:xfrm>
              <a:off x="870" y="2473"/>
              <a:ext cx="130" cy="7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59" name="Rectangle 56"/>
            <p:cNvSpPr>
              <a:spLocks noChangeArrowheads="1"/>
            </p:cNvSpPr>
            <p:nvPr/>
          </p:nvSpPr>
          <p:spPr bwMode="auto">
            <a:xfrm>
              <a:off x="870" y="2473"/>
              <a:ext cx="130"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60" name="Rectangle 57"/>
            <p:cNvSpPr>
              <a:spLocks noChangeArrowheads="1"/>
            </p:cNvSpPr>
            <p:nvPr/>
          </p:nvSpPr>
          <p:spPr bwMode="auto">
            <a:xfrm>
              <a:off x="870" y="2577"/>
              <a:ext cx="130" cy="7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61" name="Rectangle 58"/>
            <p:cNvSpPr>
              <a:spLocks noChangeArrowheads="1"/>
            </p:cNvSpPr>
            <p:nvPr/>
          </p:nvSpPr>
          <p:spPr bwMode="auto">
            <a:xfrm>
              <a:off x="870" y="2577"/>
              <a:ext cx="130" cy="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62" name="Rectangle 59"/>
            <p:cNvSpPr>
              <a:spLocks noChangeArrowheads="1"/>
            </p:cNvSpPr>
            <p:nvPr/>
          </p:nvSpPr>
          <p:spPr bwMode="auto">
            <a:xfrm>
              <a:off x="870" y="2681"/>
              <a:ext cx="130" cy="79"/>
            </a:xfrm>
            <a:prstGeom prst="rect">
              <a:avLst/>
            </a:prstGeom>
            <a:solidFill>
              <a:srgbClr val="8DC63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63" name="Rectangle 60"/>
            <p:cNvSpPr>
              <a:spLocks noChangeArrowheads="1"/>
            </p:cNvSpPr>
            <p:nvPr/>
          </p:nvSpPr>
          <p:spPr bwMode="auto">
            <a:xfrm>
              <a:off x="870" y="2681"/>
              <a:ext cx="130" cy="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64" name="Rectangle 61"/>
            <p:cNvSpPr>
              <a:spLocks noChangeArrowheads="1"/>
            </p:cNvSpPr>
            <p:nvPr/>
          </p:nvSpPr>
          <p:spPr bwMode="auto">
            <a:xfrm>
              <a:off x="870" y="2786"/>
              <a:ext cx="130" cy="77"/>
            </a:xfrm>
            <a:prstGeom prst="rect">
              <a:avLst/>
            </a:prstGeom>
            <a:solidFill>
              <a:srgbClr val="8DC63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65" name="Rectangle 62"/>
            <p:cNvSpPr>
              <a:spLocks noChangeArrowheads="1"/>
            </p:cNvSpPr>
            <p:nvPr/>
          </p:nvSpPr>
          <p:spPr bwMode="auto">
            <a:xfrm>
              <a:off x="870" y="2786"/>
              <a:ext cx="130"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66" name="Rectangle 63"/>
            <p:cNvSpPr>
              <a:spLocks noChangeArrowheads="1"/>
            </p:cNvSpPr>
            <p:nvPr/>
          </p:nvSpPr>
          <p:spPr bwMode="auto">
            <a:xfrm>
              <a:off x="1025" y="2786"/>
              <a:ext cx="130" cy="77"/>
            </a:xfrm>
            <a:prstGeom prst="rect">
              <a:avLst/>
            </a:prstGeom>
            <a:solidFill>
              <a:srgbClr val="8DC63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67" name="Rectangle 64"/>
            <p:cNvSpPr>
              <a:spLocks noChangeArrowheads="1"/>
            </p:cNvSpPr>
            <p:nvPr/>
          </p:nvSpPr>
          <p:spPr bwMode="auto">
            <a:xfrm>
              <a:off x="1181" y="2786"/>
              <a:ext cx="130" cy="77"/>
            </a:xfrm>
            <a:prstGeom prst="rect">
              <a:avLst/>
            </a:prstGeom>
            <a:solidFill>
              <a:srgbClr val="8DC63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68" name="Rectangle 65"/>
            <p:cNvSpPr>
              <a:spLocks noChangeArrowheads="1"/>
            </p:cNvSpPr>
            <p:nvPr/>
          </p:nvSpPr>
          <p:spPr bwMode="auto">
            <a:xfrm>
              <a:off x="1338" y="2681"/>
              <a:ext cx="130" cy="79"/>
            </a:xfrm>
            <a:prstGeom prst="rect">
              <a:avLst/>
            </a:prstGeom>
            <a:solidFill>
              <a:srgbClr val="8DC63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69" name="Rectangle 66"/>
            <p:cNvSpPr>
              <a:spLocks noChangeArrowheads="1"/>
            </p:cNvSpPr>
            <p:nvPr/>
          </p:nvSpPr>
          <p:spPr bwMode="auto">
            <a:xfrm>
              <a:off x="1338" y="2577"/>
              <a:ext cx="130" cy="7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70" name="Rectangle 67"/>
            <p:cNvSpPr>
              <a:spLocks noChangeArrowheads="1"/>
            </p:cNvSpPr>
            <p:nvPr/>
          </p:nvSpPr>
          <p:spPr bwMode="auto">
            <a:xfrm>
              <a:off x="1338" y="2473"/>
              <a:ext cx="130" cy="7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71" name="Rectangle 68"/>
            <p:cNvSpPr>
              <a:spLocks noChangeArrowheads="1"/>
            </p:cNvSpPr>
            <p:nvPr/>
          </p:nvSpPr>
          <p:spPr bwMode="auto">
            <a:xfrm>
              <a:off x="1338" y="2786"/>
              <a:ext cx="130" cy="77"/>
            </a:xfrm>
            <a:prstGeom prst="rect">
              <a:avLst/>
            </a:prstGeom>
            <a:solidFill>
              <a:srgbClr val="8DC63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72" name="Freeform 69"/>
            <p:cNvSpPr>
              <a:spLocks noEditPoints="1"/>
            </p:cNvSpPr>
            <p:nvPr/>
          </p:nvSpPr>
          <p:spPr bwMode="auto">
            <a:xfrm>
              <a:off x="840" y="2317"/>
              <a:ext cx="591" cy="0"/>
            </a:xfrm>
            <a:custGeom>
              <a:avLst/>
              <a:gdLst>
                <a:gd name="T0" fmla="*/ 140 w 504"/>
                <a:gd name="T1" fmla="*/ 5 w 504"/>
                <a:gd name="T2" fmla="*/ 0 w 504"/>
                <a:gd name="T3" fmla="*/ 3 w 504"/>
                <a:gd name="T4" fmla="*/ 140 w 504"/>
                <a:gd name="T5" fmla="*/ 140 w 504"/>
                <a:gd name="T6" fmla="*/ 504 w 504"/>
                <a:gd name="T7" fmla="*/ 159 w 504"/>
                <a:gd name="T8" fmla="*/ 159 w 504"/>
                <a:gd name="T9" fmla="*/ 503 w 504"/>
                <a:gd name="T10" fmla="*/ 504 w 504"/>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Lst>
              <a:rect l="0" t="0" r="r" b="b"/>
              <a:pathLst>
                <a:path w="504">
                  <a:moveTo>
                    <a:pt x="140" y="0"/>
                  </a:moveTo>
                  <a:cubicBezTo>
                    <a:pt x="5" y="0"/>
                    <a:pt x="5" y="0"/>
                    <a:pt x="5" y="0"/>
                  </a:cubicBezTo>
                  <a:cubicBezTo>
                    <a:pt x="3" y="0"/>
                    <a:pt x="1" y="0"/>
                    <a:pt x="0" y="0"/>
                  </a:cubicBezTo>
                  <a:cubicBezTo>
                    <a:pt x="1" y="0"/>
                    <a:pt x="2" y="0"/>
                    <a:pt x="3" y="0"/>
                  </a:cubicBezTo>
                  <a:cubicBezTo>
                    <a:pt x="140" y="0"/>
                    <a:pt x="140" y="0"/>
                    <a:pt x="140" y="0"/>
                  </a:cubicBezTo>
                  <a:cubicBezTo>
                    <a:pt x="140" y="0"/>
                    <a:pt x="140" y="0"/>
                    <a:pt x="140" y="0"/>
                  </a:cubicBezTo>
                  <a:moveTo>
                    <a:pt x="504" y="0"/>
                  </a:moveTo>
                  <a:cubicBezTo>
                    <a:pt x="159" y="0"/>
                    <a:pt x="159" y="0"/>
                    <a:pt x="159" y="0"/>
                  </a:cubicBezTo>
                  <a:cubicBezTo>
                    <a:pt x="159" y="0"/>
                    <a:pt x="159" y="0"/>
                    <a:pt x="159" y="0"/>
                  </a:cubicBezTo>
                  <a:cubicBezTo>
                    <a:pt x="503" y="0"/>
                    <a:pt x="503" y="0"/>
                    <a:pt x="503" y="0"/>
                  </a:cubicBezTo>
                  <a:cubicBezTo>
                    <a:pt x="504" y="0"/>
                    <a:pt x="504" y="0"/>
                    <a:pt x="504" y="0"/>
                  </a:cubicBezTo>
                </a:path>
              </a:pathLst>
            </a:custGeom>
            <a:solidFill>
              <a:srgbClr val="1C42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73" name="Freeform 70"/>
            <p:cNvSpPr>
              <a:spLocks/>
            </p:cNvSpPr>
            <p:nvPr/>
          </p:nvSpPr>
          <p:spPr bwMode="auto">
            <a:xfrm>
              <a:off x="1004" y="2317"/>
              <a:ext cx="23" cy="0"/>
            </a:xfrm>
            <a:custGeom>
              <a:avLst/>
              <a:gdLst>
                <a:gd name="T0" fmla="*/ 19 w 19"/>
                <a:gd name="T1" fmla="*/ 0 w 19"/>
                <a:gd name="T2" fmla="*/ 0 w 19"/>
                <a:gd name="T3" fmla="*/ 19 w 19"/>
                <a:gd name="T4" fmla="*/ 19 w 19"/>
              </a:gdLst>
              <a:ahLst/>
              <a:cxnLst>
                <a:cxn ang="0">
                  <a:pos x="T0" y="0"/>
                </a:cxn>
                <a:cxn ang="0">
                  <a:pos x="T1" y="0"/>
                </a:cxn>
                <a:cxn ang="0">
                  <a:pos x="T2" y="0"/>
                </a:cxn>
                <a:cxn ang="0">
                  <a:pos x="T3" y="0"/>
                </a:cxn>
                <a:cxn ang="0">
                  <a:pos x="T4" y="0"/>
                </a:cxn>
              </a:cxnLst>
              <a:rect l="0" t="0" r="r" b="b"/>
              <a:pathLst>
                <a:path w="19">
                  <a:moveTo>
                    <a:pt x="19" y="0"/>
                  </a:moveTo>
                  <a:cubicBezTo>
                    <a:pt x="0" y="0"/>
                    <a:pt x="0" y="0"/>
                    <a:pt x="0" y="0"/>
                  </a:cubicBezTo>
                  <a:cubicBezTo>
                    <a:pt x="0" y="0"/>
                    <a:pt x="0" y="0"/>
                    <a:pt x="0" y="0"/>
                  </a:cubicBezTo>
                  <a:cubicBezTo>
                    <a:pt x="19" y="0"/>
                    <a:pt x="19" y="0"/>
                    <a:pt x="19" y="0"/>
                  </a:cubicBezTo>
                  <a:cubicBezTo>
                    <a:pt x="19" y="0"/>
                    <a:pt x="19" y="0"/>
                    <a:pt x="19" y="0"/>
                  </a:cubicBezTo>
                </a:path>
              </a:pathLst>
            </a:custGeom>
            <a:solidFill>
              <a:srgbClr val="89CF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74" name="Freeform 71"/>
            <p:cNvSpPr>
              <a:spLocks/>
            </p:cNvSpPr>
            <p:nvPr/>
          </p:nvSpPr>
          <p:spPr bwMode="auto">
            <a:xfrm>
              <a:off x="842" y="2916"/>
              <a:ext cx="35" cy="0"/>
            </a:xfrm>
            <a:custGeom>
              <a:avLst/>
              <a:gdLst>
                <a:gd name="T0" fmla="*/ 0 w 30"/>
                <a:gd name="T1" fmla="*/ 4 w 30"/>
                <a:gd name="T2" fmla="*/ 30 w 30"/>
                <a:gd name="T3" fmla="*/ 30 w 30"/>
                <a:gd name="T4" fmla="*/ 2 w 30"/>
                <a:gd name="T5" fmla="*/ 0 w 30"/>
              </a:gdLst>
              <a:ahLst/>
              <a:cxnLst>
                <a:cxn ang="0">
                  <a:pos x="T0" y="0"/>
                </a:cxn>
                <a:cxn ang="0">
                  <a:pos x="T1" y="0"/>
                </a:cxn>
                <a:cxn ang="0">
                  <a:pos x="T2" y="0"/>
                </a:cxn>
                <a:cxn ang="0">
                  <a:pos x="T3" y="0"/>
                </a:cxn>
                <a:cxn ang="0">
                  <a:pos x="T4" y="0"/>
                </a:cxn>
                <a:cxn ang="0">
                  <a:pos x="T5" y="0"/>
                </a:cxn>
              </a:cxnLst>
              <a:rect l="0" t="0" r="r" b="b"/>
              <a:pathLst>
                <a:path w="30">
                  <a:moveTo>
                    <a:pt x="0" y="0"/>
                  </a:moveTo>
                  <a:cubicBezTo>
                    <a:pt x="1" y="0"/>
                    <a:pt x="2" y="0"/>
                    <a:pt x="4" y="0"/>
                  </a:cubicBezTo>
                  <a:cubicBezTo>
                    <a:pt x="30" y="0"/>
                    <a:pt x="30" y="0"/>
                    <a:pt x="30" y="0"/>
                  </a:cubicBezTo>
                  <a:cubicBezTo>
                    <a:pt x="30" y="0"/>
                    <a:pt x="30" y="0"/>
                    <a:pt x="30" y="0"/>
                  </a:cubicBezTo>
                  <a:cubicBezTo>
                    <a:pt x="2" y="0"/>
                    <a:pt x="2" y="0"/>
                    <a:pt x="2" y="0"/>
                  </a:cubicBezTo>
                  <a:cubicBezTo>
                    <a:pt x="1" y="0"/>
                    <a:pt x="0" y="0"/>
                    <a:pt x="0" y="0"/>
                  </a:cubicBezTo>
                </a:path>
              </a:pathLst>
            </a:custGeom>
            <a:solidFill>
              <a:srgbClr val="1C42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75" name="Freeform 72"/>
            <p:cNvSpPr>
              <a:spLocks noEditPoints="1"/>
            </p:cNvSpPr>
            <p:nvPr/>
          </p:nvSpPr>
          <p:spPr bwMode="auto">
            <a:xfrm>
              <a:off x="818" y="2424"/>
              <a:ext cx="513" cy="492"/>
            </a:xfrm>
            <a:custGeom>
              <a:avLst/>
              <a:gdLst>
                <a:gd name="T0" fmla="*/ 44 w 438"/>
                <a:gd name="T1" fmla="*/ 287 h 420"/>
                <a:gd name="T2" fmla="*/ 44 w 438"/>
                <a:gd name="T3" fmla="*/ 220 h 420"/>
                <a:gd name="T4" fmla="*/ 155 w 438"/>
                <a:gd name="T5" fmla="*/ 220 h 420"/>
                <a:gd name="T6" fmla="*/ 155 w 438"/>
                <a:gd name="T7" fmla="*/ 287 h 420"/>
                <a:gd name="T8" fmla="*/ 44 w 438"/>
                <a:gd name="T9" fmla="*/ 287 h 420"/>
                <a:gd name="T10" fmla="*/ 44 w 438"/>
                <a:gd name="T11" fmla="*/ 198 h 420"/>
                <a:gd name="T12" fmla="*/ 44 w 438"/>
                <a:gd name="T13" fmla="*/ 131 h 420"/>
                <a:gd name="T14" fmla="*/ 155 w 438"/>
                <a:gd name="T15" fmla="*/ 131 h 420"/>
                <a:gd name="T16" fmla="*/ 155 w 438"/>
                <a:gd name="T17" fmla="*/ 198 h 420"/>
                <a:gd name="T18" fmla="*/ 44 w 438"/>
                <a:gd name="T19" fmla="*/ 198 h 420"/>
                <a:gd name="T20" fmla="*/ 44 w 438"/>
                <a:gd name="T21" fmla="*/ 109 h 420"/>
                <a:gd name="T22" fmla="*/ 44 w 438"/>
                <a:gd name="T23" fmla="*/ 42 h 420"/>
                <a:gd name="T24" fmla="*/ 155 w 438"/>
                <a:gd name="T25" fmla="*/ 42 h 420"/>
                <a:gd name="T26" fmla="*/ 155 w 438"/>
                <a:gd name="T27" fmla="*/ 109 h 420"/>
                <a:gd name="T28" fmla="*/ 44 w 438"/>
                <a:gd name="T29" fmla="*/ 109 h 420"/>
                <a:gd name="T30" fmla="*/ 177 w 438"/>
                <a:gd name="T31" fmla="*/ 109 h 420"/>
                <a:gd name="T32" fmla="*/ 177 w 438"/>
                <a:gd name="T33" fmla="*/ 42 h 420"/>
                <a:gd name="T34" fmla="*/ 288 w 438"/>
                <a:gd name="T35" fmla="*/ 42 h 420"/>
                <a:gd name="T36" fmla="*/ 288 w 438"/>
                <a:gd name="T37" fmla="*/ 109 h 420"/>
                <a:gd name="T38" fmla="*/ 177 w 438"/>
                <a:gd name="T39" fmla="*/ 109 h 420"/>
                <a:gd name="T40" fmla="*/ 438 w 438"/>
                <a:gd name="T41" fmla="*/ 0 h 420"/>
                <a:gd name="T42" fmla="*/ 0 w 438"/>
                <a:gd name="T43" fmla="*/ 0 h 420"/>
                <a:gd name="T44" fmla="*/ 0 w 438"/>
                <a:gd name="T45" fmla="*/ 20 h 420"/>
                <a:gd name="T46" fmla="*/ 0 w 438"/>
                <a:gd name="T47" fmla="*/ 60 h 420"/>
                <a:gd name="T48" fmla="*/ 0 w 438"/>
                <a:gd name="T49" fmla="*/ 396 h 420"/>
                <a:gd name="T50" fmla="*/ 20 w 438"/>
                <a:gd name="T51" fmla="*/ 420 h 420"/>
                <a:gd name="T52" fmla="*/ 22 w 438"/>
                <a:gd name="T53" fmla="*/ 420 h 420"/>
                <a:gd name="T54" fmla="*/ 50 w 438"/>
                <a:gd name="T55" fmla="*/ 420 h 420"/>
                <a:gd name="T56" fmla="*/ 91 w 438"/>
                <a:gd name="T57" fmla="*/ 375 h 420"/>
                <a:gd name="T58" fmla="*/ 44 w 438"/>
                <a:gd name="T59" fmla="*/ 375 h 420"/>
                <a:gd name="T60" fmla="*/ 44 w 438"/>
                <a:gd name="T61" fmla="*/ 309 h 420"/>
                <a:gd name="T62" fmla="*/ 153 w 438"/>
                <a:gd name="T63" fmla="*/ 309 h 420"/>
                <a:gd name="T64" fmla="*/ 177 w 438"/>
                <a:gd name="T65" fmla="*/ 282 h 420"/>
                <a:gd name="T66" fmla="*/ 177 w 438"/>
                <a:gd name="T67" fmla="*/ 220 h 420"/>
                <a:gd name="T68" fmla="*/ 235 w 438"/>
                <a:gd name="T69" fmla="*/ 220 h 420"/>
                <a:gd name="T70" fmla="*/ 255 w 438"/>
                <a:gd name="T71" fmla="*/ 198 h 420"/>
                <a:gd name="T72" fmla="*/ 177 w 438"/>
                <a:gd name="T73" fmla="*/ 198 h 420"/>
                <a:gd name="T74" fmla="*/ 177 w 438"/>
                <a:gd name="T75" fmla="*/ 131 h 420"/>
                <a:gd name="T76" fmla="*/ 288 w 438"/>
                <a:gd name="T77" fmla="*/ 131 h 420"/>
                <a:gd name="T78" fmla="*/ 288 w 438"/>
                <a:gd name="T79" fmla="*/ 162 h 420"/>
                <a:gd name="T80" fmla="*/ 310 w 438"/>
                <a:gd name="T81" fmla="*/ 138 h 420"/>
                <a:gd name="T82" fmla="*/ 310 w 438"/>
                <a:gd name="T83" fmla="*/ 131 h 420"/>
                <a:gd name="T84" fmla="*/ 317 w 438"/>
                <a:gd name="T85" fmla="*/ 131 h 420"/>
                <a:gd name="T86" fmla="*/ 338 w 438"/>
                <a:gd name="T87" fmla="*/ 109 h 420"/>
                <a:gd name="T88" fmla="*/ 310 w 438"/>
                <a:gd name="T89" fmla="*/ 109 h 420"/>
                <a:gd name="T90" fmla="*/ 310 w 438"/>
                <a:gd name="T91" fmla="*/ 42 h 420"/>
                <a:gd name="T92" fmla="*/ 399 w 438"/>
                <a:gd name="T93" fmla="*/ 42 h 420"/>
                <a:gd name="T94" fmla="*/ 438 w 438"/>
                <a:gd name="T95"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8" h="420">
                  <a:moveTo>
                    <a:pt x="44" y="287"/>
                  </a:moveTo>
                  <a:cubicBezTo>
                    <a:pt x="44" y="220"/>
                    <a:pt x="44" y="220"/>
                    <a:pt x="44" y="220"/>
                  </a:cubicBezTo>
                  <a:cubicBezTo>
                    <a:pt x="155" y="220"/>
                    <a:pt x="155" y="220"/>
                    <a:pt x="155" y="220"/>
                  </a:cubicBezTo>
                  <a:cubicBezTo>
                    <a:pt x="155" y="287"/>
                    <a:pt x="155" y="287"/>
                    <a:pt x="155" y="287"/>
                  </a:cubicBezTo>
                  <a:cubicBezTo>
                    <a:pt x="44" y="287"/>
                    <a:pt x="44" y="287"/>
                    <a:pt x="44" y="287"/>
                  </a:cubicBezTo>
                  <a:moveTo>
                    <a:pt x="44" y="198"/>
                  </a:moveTo>
                  <a:cubicBezTo>
                    <a:pt x="44" y="131"/>
                    <a:pt x="44" y="131"/>
                    <a:pt x="44" y="131"/>
                  </a:cubicBezTo>
                  <a:cubicBezTo>
                    <a:pt x="155" y="131"/>
                    <a:pt x="155" y="131"/>
                    <a:pt x="155" y="131"/>
                  </a:cubicBezTo>
                  <a:cubicBezTo>
                    <a:pt x="155" y="198"/>
                    <a:pt x="155" y="198"/>
                    <a:pt x="155" y="198"/>
                  </a:cubicBezTo>
                  <a:cubicBezTo>
                    <a:pt x="44" y="198"/>
                    <a:pt x="44" y="198"/>
                    <a:pt x="44" y="198"/>
                  </a:cubicBezTo>
                  <a:moveTo>
                    <a:pt x="44" y="109"/>
                  </a:moveTo>
                  <a:cubicBezTo>
                    <a:pt x="44" y="42"/>
                    <a:pt x="44" y="42"/>
                    <a:pt x="44" y="42"/>
                  </a:cubicBezTo>
                  <a:cubicBezTo>
                    <a:pt x="155" y="42"/>
                    <a:pt x="155" y="42"/>
                    <a:pt x="155" y="42"/>
                  </a:cubicBezTo>
                  <a:cubicBezTo>
                    <a:pt x="155" y="109"/>
                    <a:pt x="155" y="109"/>
                    <a:pt x="155" y="109"/>
                  </a:cubicBezTo>
                  <a:cubicBezTo>
                    <a:pt x="44" y="109"/>
                    <a:pt x="44" y="109"/>
                    <a:pt x="44" y="109"/>
                  </a:cubicBezTo>
                  <a:moveTo>
                    <a:pt x="177" y="109"/>
                  </a:moveTo>
                  <a:cubicBezTo>
                    <a:pt x="177" y="42"/>
                    <a:pt x="177" y="42"/>
                    <a:pt x="177" y="42"/>
                  </a:cubicBezTo>
                  <a:cubicBezTo>
                    <a:pt x="288" y="42"/>
                    <a:pt x="288" y="42"/>
                    <a:pt x="288" y="42"/>
                  </a:cubicBezTo>
                  <a:cubicBezTo>
                    <a:pt x="288" y="109"/>
                    <a:pt x="288" y="109"/>
                    <a:pt x="288" y="109"/>
                  </a:cubicBezTo>
                  <a:cubicBezTo>
                    <a:pt x="177" y="109"/>
                    <a:pt x="177" y="109"/>
                    <a:pt x="177" y="109"/>
                  </a:cubicBezTo>
                  <a:moveTo>
                    <a:pt x="438" y="0"/>
                  </a:moveTo>
                  <a:cubicBezTo>
                    <a:pt x="0" y="0"/>
                    <a:pt x="0" y="0"/>
                    <a:pt x="0" y="0"/>
                  </a:cubicBezTo>
                  <a:cubicBezTo>
                    <a:pt x="0" y="20"/>
                    <a:pt x="0" y="20"/>
                    <a:pt x="0" y="20"/>
                  </a:cubicBezTo>
                  <a:cubicBezTo>
                    <a:pt x="0" y="60"/>
                    <a:pt x="0" y="60"/>
                    <a:pt x="0" y="60"/>
                  </a:cubicBezTo>
                  <a:cubicBezTo>
                    <a:pt x="0" y="396"/>
                    <a:pt x="0" y="396"/>
                    <a:pt x="0" y="396"/>
                  </a:cubicBezTo>
                  <a:cubicBezTo>
                    <a:pt x="0" y="408"/>
                    <a:pt x="8" y="418"/>
                    <a:pt x="20" y="420"/>
                  </a:cubicBezTo>
                  <a:cubicBezTo>
                    <a:pt x="20" y="420"/>
                    <a:pt x="21" y="420"/>
                    <a:pt x="22" y="420"/>
                  </a:cubicBezTo>
                  <a:cubicBezTo>
                    <a:pt x="50" y="420"/>
                    <a:pt x="50" y="420"/>
                    <a:pt x="50" y="420"/>
                  </a:cubicBezTo>
                  <a:cubicBezTo>
                    <a:pt x="91" y="375"/>
                    <a:pt x="91" y="375"/>
                    <a:pt x="91" y="375"/>
                  </a:cubicBezTo>
                  <a:cubicBezTo>
                    <a:pt x="44" y="375"/>
                    <a:pt x="44" y="375"/>
                    <a:pt x="44" y="375"/>
                  </a:cubicBezTo>
                  <a:cubicBezTo>
                    <a:pt x="44" y="309"/>
                    <a:pt x="44" y="309"/>
                    <a:pt x="44" y="309"/>
                  </a:cubicBezTo>
                  <a:cubicBezTo>
                    <a:pt x="153" y="309"/>
                    <a:pt x="153" y="309"/>
                    <a:pt x="153" y="309"/>
                  </a:cubicBezTo>
                  <a:cubicBezTo>
                    <a:pt x="177" y="282"/>
                    <a:pt x="177" y="282"/>
                    <a:pt x="177" y="282"/>
                  </a:cubicBezTo>
                  <a:cubicBezTo>
                    <a:pt x="177" y="220"/>
                    <a:pt x="177" y="220"/>
                    <a:pt x="177" y="220"/>
                  </a:cubicBezTo>
                  <a:cubicBezTo>
                    <a:pt x="235" y="220"/>
                    <a:pt x="235" y="220"/>
                    <a:pt x="235" y="220"/>
                  </a:cubicBezTo>
                  <a:cubicBezTo>
                    <a:pt x="255" y="198"/>
                    <a:pt x="255" y="198"/>
                    <a:pt x="255" y="198"/>
                  </a:cubicBezTo>
                  <a:cubicBezTo>
                    <a:pt x="177" y="198"/>
                    <a:pt x="177" y="198"/>
                    <a:pt x="177" y="198"/>
                  </a:cubicBezTo>
                  <a:cubicBezTo>
                    <a:pt x="177" y="131"/>
                    <a:pt x="177" y="131"/>
                    <a:pt x="177" y="131"/>
                  </a:cubicBezTo>
                  <a:cubicBezTo>
                    <a:pt x="288" y="131"/>
                    <a:pt x="288" y="131"/>
                    <a:pt x="288" y="131"/>
                  </a:cubicBezTo>
                  <a:cubicBezTo>
                    <a:pt x="288" y="162"/>
                    <a:pt x="288" y="162"/>
                    <a:pt x="288" y="162"/>
                  </a:cubicBezTo>
                  <a:cubicBezTo>
                    <a:pt x="310" y="138"/>
                    <a:pt x="310" y="138"/>
                    <a:pt x="310" y="138"/>
                  </a:cubicBezTo>
                  <a:cubicBezTo>
                    <a:pt x="310" y="131"/>
                    <a:pt x="310" y="131"/>
                    <a:pt x="310" y="131"/>
                  </a:cubicBezTo>
                  <a:cubicBezTo>
                    <a:pt x="317" y="131"/>
                    <a:pt x="317" y="131"/>
                    <a:pt x="317" y="131"/>
                  </a:cubicBezTo>
                  <a:cubicBezTo>
                    <a:pt x="338" y="109"/>
                    <a:pt x="338" y="109"/>
                    <a:pt x="338" y="109"/>
                  </a:cubicBezTo>
                  <a:cubicBezTo>
                    <a:pt x="310" y="109"/>
                    <a:pt x="310" y="109"/>
                    <a:pt x="310" y="109"/>
                  </a:cubicBezTo>
                  <a:cubicBezTo>
                    <a:pt x="310" y="42"/>
                    <a:pt x="310" y="42"/>
                    <a:pt x="310" y="42"/>
                  </a:cubicBezTo>
                  <a:cubicBezTo>
                    <a:pt x="399" y="42"/>
                    <a:pt x="399" y="42"/>
                    <a:pt x="399" y="42"/>
                  </a:cubicBezTo>
                  <a:cubicBezTo>
                    <a:pt x="438" y="0"/>
                    <a:pt x="438" y="0"/>
                    <a:pt x="438" y="0"/>
                  </a:cubicBezTo>
                </a:path>
              </a:pathLst>
            </a:custGeom>
            <a:solidFill>
              <a:srgbClr val="E3E3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76" name="Freeform 73"/>
            <p:cNvSpPr>
              <a:spLocks/>
            </p:cNvSpPr>
            <p:nvPr/>
          </p:nvSpPr>
          <p:spPr bwMode="auto">
            <a:xfrm>
              <a:off x="818" y="2317"/>
              <a:ext cx="611" cy="107"/>
            </a:xfrm>
            <a:custGeom>
              <a:avLst/>
              <a:gdLst>
                <a:gd name="T0" fmla="*/ 522 w 522"/>
                <a:gd name="T1" fmla="*/ 0 h 91"/>
                <a:gd name="T2" fmla="*/ 178 w 522"/>
                <a:gd name="T3" fmla="*/ 0 h 91"/>
                <a:gd name="T4" fmla="*/ 159 w 522"/>
                <a:gd name="T5" fmla="*/ 0 h 91"/>
                <a:gd name="T6" fmla="*/ 22 w 522"/>
                <a:gd name="T7" fmla="*/ 0 h 91"/>
                <a:gd name="T8" fmla="*/ 19 w 522"/>
                <a:gd name="T9" fmla="*/ 0 h 91"/>
                <a:gd name="T10" fmla="*/ 0 w 522"/>
                <a:gd name="T11" fmla="*/ 24 h 91"/>
                <a:gd name="T12" fmla="*/ 0 w 522"/>
                <a:gd name="T13" fmla="*/ 91 h 91"/>
                <a:gd name="T14" fmla="*/ 438 w 522"/>
                <a:gd name="T15" fmla="*/ 91 h 91"/>
                <a:gd name="T16" fmla="*/ 522 w 522"/>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2" h="91">
                  <a:moveTo>
                    <a:pt x="522" y="0"/>
                  </a:moveTo>
                  <a:cubicBezTo>
                    <a:pt x="178" y="0"/>
                    <a:pt x="178" y="0"/>
                    <a:pt x="178" y="0"/>
                  </a:cubicBezTo>
                  <a:cubicBezTo>
                    <a:pt x="159" y="0"/>
                    <a:pt x="159" y="0"/>
                    <a:pt x="159" y="0"/>
                  </a:cubicBezTo>
                  <a:cubicBezTo>
                    <a:pt x="22" y="0"/>
                    <a:pt x="22" y="0"/>
                    <a:pt x="22" y="0"/>
                  </a:cubicBezTo>
                  <a:cubicBezTo>
                    <a:pt x="21" y="0"/>
                    <a:pt x="20" y="0"/>
                    <a:pt x="19" y="0"/>
                  </a:cubicBezTo>
                  <a:cubicBezTo>
                    <a:pt x="8" y="3"/>
                    <a:pt x="0" y="12"/>
                    <a:pt x="0" y="24"/>
                  </a:cubicBezTo>
                  <a:cubicBezTo>
                    <a:pt x="0" y="91"/>
                    <a:pt x="0" y="91"/>
                    <a:pt x="0" y="91"/>
                  </a:cubicBezTo>
                  <a:cubicBezTo>
                    <a:pt x="438" y="91"/>
                    <a:pt x="438" y="91"/>
                    <a:pt x="438" y="91"/>
                  </a:cubicBezTo>
                  <a:cubicBezTo>
                    <a:pt x="522" y="0"/>
                    <a:pt x="522" y="0"/>
                    <a:pt x="522" y="0"/>
                  </a:cubicBezTo>
                </a:path>
              </a:pathLst>
            </a:custGeom>
            <a:solidFill>
              <a:srgbClr val="99CC5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77" name="Freeform 74"/>
            <p:cNvSpPr>
              <a:spLocks/>
            </p:cNvSpPr>
            <p:nvPr/>
          </p:nvSpPr>
          <p:spPr bwMode="auto">
            <a:xfrm>
              <a:off x="1025" y="2577"/>
              <a:ext cx="130" cy="79"/>
            </a:xfrm>
            <a:custGeom>
              <a:avLst/>
              <a:gdLst>
                <a:gd name="T0" fmla="*/ 130 w 130"/>
                <a:gd name="T1" fmla="*/ 0 h 79"/>
                <a:gd name="T2" fmla="*/ 0 w 130"/>
                <a:gd name="T3" fmla="*/ 0 h 79"/>
                <a:gd name="T4" fmla="*/ 0 w 130"/>
                <a:gd name="T5" fmla="*/ 79 h 79"/>
                <a:gd name="T6" fmla="*/ 92 w 130"/>
                <a:gd name="T7" fmla="*/ 79 h 79"/>
                <a:gd name="T8" fmla="*/ 130 w 130"/>
                <a:gd name="T9" fmla="*/ 36 h 79"/>
                <a:gd name="T10" fmla="*/ 130 w 130"/>
                <a:gd name="T11" fmla="*/ 0 h 79"/>
              </a:gdLst>
              <a:ahLst/>
              <a:cxnLst>
                <a:cxn ang="0">
                  <a:pos x="T0" y="T1"/>
                </a:cxn>
                <a:cxn ang="0">
                  <a:pos x="T2" y="T3"/>
                </a:cxn>
                <a:cxn ang="0">
                  <a:pos x="T4" y="T5"/>
                </a:cxn>
                <a:cxn ang="0">
                  <a:pos x="T6" y="T7"/>
                </a:cxn>
                <a:cxn ang="0">
                  <a:pos x="T8" y="T9"/>
                </a:cxn>
                <a:cxn ang="0">
                  <a:pos x="T10" y="T11"/>
                </a:cxn>
              </a:cxnLst>
              <a:rect l="0" t="0" r="r" b="b"/>
              <a:pathLst>
                <a:path w="130" h="79">
                  <a:moveTo>
                    <a:pt x="130" y="0"/>
                  </a:moveTo>
                  <a:lnTo>
                    <a:pt x="0" y="0"/>
                  </a:lnTo>
                  <a:lnTo>
                    <a:pt x="0" y="79"/>
                  </a:lnTo>
                  <a:lnTo>
                    <a:pt x="92" y="79"/>
                  </a:lnTo>
                  <a:lnTo>
                    <a:pt x="130" y="36"/>
                  </a:lnTo>
                  <a:lnTo>
                    <a:pt x="13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78" name="Freeform 75"/>
            <p:cNvSpPr>
              <a:spLocks/>
            </p:cNvSpPr>
            <p:nvPr/>
          </p:nvSpPr>
          <p:spPr bwMode="auto">
            <a:xfrm>
              <a:off x="1025" y="2577"/>
              <a:ext cx="130" cy="79"/>
            </a:xfrm>
            <a:custGeom>
              <a:avLst/>
              <a:gdLst>
                <a:gd name="T0" fmla="*/ 130 w 130"/>
                <a:gd name="T1" fmla="*/ 0 h 79"/>
                <a:gd name="T2" fmla="*/ 0 w 130"/>
                <a:gd name="T3" fmla="*/ 0 h 79"/>
                <a:gd name="T4" fmla="*/ 0 w 130"/>
                <a:gd name="T5" fmla="*/ 79 h 79"/>
                <a:gd name="T6" fmla="*/ 92 w 130"/>
                <a:gd name="T7" fmla="*/ 79 h 79"/>
                <a:gd name="T8" fmla="*/ 130 w 130"/>
                <a:gd name="T9" fmla="*/ 36 h 79"/>
                <a:gd name="T10" fmla="*/ 130 w 130"/>
                <a:gd name="T11" fmla="*/ 0 h 79"/>
              </a:gdLst>
              <a:ahLst/>
              <a:cxnLst>
                <a:cxn ang="0">
                  <a:pos x="T0" y="T1"/>
                </a:cxn>
                <a:cxn ang="0">
                  <a:pos x="T2" y="T3"/>
                </a:cxn>
                <a:cxn ang="0">
                  <a:pos x="T4" y="T5"/>
                </a:cxn>
                <a:cxn ang="0">
                  <a:pos x="T6" y="T7"/>
                </a:cxn>
                <a:cxn ang="0">
                  <a:pos x="T8" y="T9"/>
                </a:cxn>
                <a:cxn ang="0">
                  <a:pos x="T10" y="T11"/>
                </a:cxn>
              </a:cxnLst>
              <a:rect l="0" t="0" r="r" b="b"/>
              <a:pathLst>
                <a:path w="130" h="79">
                  <a:moveTo>
                    <a:pt x="130" y="0"/>
                  </a:moveTo>
                  <a:lnTo>
                    <a:pt x="0" y="0"/>
                  </a:lnTo>
                  <a:lnTo>
                    <a:pt x="0" y="79"/>
                  </a:lnTo>
                  <a:lnTo>
                    <a:pt x="92" y="79"/>
                  </a:lnTo>
                  <a:lnTo>
                    <a:pt x="130" y="36"/>
                  </a:lnTo>
                  <a:lnTo>
                    <a:pt x="13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79" name="Rectangle 76"/>
            <p:cNvSpPr>
              <a:spLocks noChangeArrowheads="1"/>
            </p:cNvSpPr>
            <p:nvPr/>
          </p:nvSpPr>
          <p:spPr bwMode="auto">
            <a:xfrm>
              <a:off x="1025" y="2473"/>
              <a:ext cx="130" cy="7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80" name="Rectangle 77"/>
            <p:cNvSpPr>
              <a:spLocks noChangeArrowheads="1"/>
            </p:cNvSpPr>
            <p:nvPr/>
          </p:nvSpPr>
          <p:spPr bwMode="auto">
            <a:xfrm>
              <a:off x="1025" y="2473"/>
              <a:ext cx="130"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81" name="Freeform 78"/>
            <p:cNvSpPr>
              <a:spLocks/>
            </p:cNvSpPr>
            <p:nvPr/>
          </p:nvSpPr>
          <p:spPr bwMode="auto">
            <a:xfrm>
              <a:off x="1025" y="2681"/>
              <a:ext cx="68" cy="73"/>
            </a:xfrm>
            <a:custGeom>
              <a:avLst/>
              <a:gdLst>
                <a:gd name="T0" fmla="*/ 68 w 68"/>
                <a:gd name="T1" fmla="*/ 0 h 73"/>
                <a:gd name="T2" fmla="*/ 0 w 68"/>
                <a:gd name="T3" fmla="*/ 0 h 73"/>
                <a:gd name="T4" fmla="*/ 0 w 68"/>
                <a:gd name="T5" fmla="*/ 73 h 73"/>
                <a:gd name="T6" fmla="*/ 68 w 68"/>
                <a:gd name="T7" fmla="*/ 0 h 73"/>
              </a:gdLst>
              <a:ahLst/>
              <a:cxnLst>
                <a:cxn ang="0">
                  <a:pos x="T0" y="T1"/>
                </a:cxn>
                <a:cxn ang="0">
                  <a:pos x="T2" y="T3"/>
                </a:cxn>
                <a:cxn ang="0">
                  <a:pos x="T4" y="T5"/>
                </a:cxn>
                <a:cxn ang="0">
                  <a:pos x="T6" y="T7"/>
                </a:cxn>
              </a:cxnLst>
              <a:rect l="0" t="0" r="r" b="b"/>
              <a:pathLst>
                <a:path w="68" h="73">
                  <a:moveTo>
                    <a:pt x="68" y="0"/>
                  </a:moveTo>
                  <a:lnTo>
                    <a:pt x="0" y="0"/>
                  </a:lnTo>
                  <a:lnTo>
                    <a:pt x="0" y="73"/>
                  </a:lnTo>
                  <a:lnTo>
                    <a:pt x="68" y="0"/>
                  </a:lnTo>
                  <a:close/>
                </a:path>
              </a:pathLst>
            </a:custGeom>
            <a:solidFill>
              <a:srgbClr val="99CC5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82" name="Freeform 79"/>
            <p:cNvSpPr>
              <a:spLocks/>
            </p:cNvSpPr>
            <p:nvPr/>
          </p:nvSpPr>
          <p:spPr bwMode="auto">
            <a:xfrm>
              <a:off x="1025" y="2681"/>
              <a:ext cx="68" cy="73"/>
            </a:xfrm>
            <a:custGeom>
              <a:avLst/>
              <a:gdLst>
                <a:gd name="T0" fmla="*/ 68 w 68"/>
                <a:gd name="T1" fmla="*/ 0 h 73"/>
                <a:gd name="T2" fmla="*/ 0 w 68"/>
                <a:gd name="T3" fmla="*/ 0 h 73"/>
                <a:gd name="T4" fmla="*/ 0 w 68"/>
                <a:gd name="T5" fmla="*/ 73 h 73"/>
                <a:gd name="T6" fmla="*/ 68 w 68"/>
                <a:gd name="T7" fmla="*/ 0 h 73"/>
              </a:gdLst>
              <a:ahLst/>
              <a:cxnLst>
                <a:cxn ang="0">
                  <a:pos x="T0" y="T1"/>
                </a:cxn>
                <a:cxn ang="0">
                  <a:pos x="T2" y="T3"/>
                </a:cxn>
                <a:cxn ang="0">
                  <a:pos x="T4" y="T5"/>
                </a:cxn>
                <a:cxn ang="0">
                  <a:pos x="T6" y="T7"/>
                </a:cxn>
              </a:cxnLst>
              <a:rect l="0" t="0" r="r" b="b"/>
              <a:pathLst>
                <a:path w="68" h="73">
                  <a:moveTo>
                    <a:pt x="68" y="0"/>
                  </a:moveTo>
                  <a:lnTo>
                    <a:pt x="0" y="0"/>
                  </a:lnTo>
                  <a:lnTo>
                    <a:pt x="0" y="73"/>
                  </a:lnTo>
                  <a:lnTo>
                    <a:pt x="6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83" name="Freeform 80"/>
            <p:cNvSpPr>
              <a:spLocks/>
            </p:cNvSpPr>
            <p:nvPr/>
          </p:nvSpPr>
          <p:spPr bwMode="auto">
            <a:xfrm>
              <a:off x="1181" y="2577"/>
              <a:ext cx="8" cy="8"/>
            </a:xfrm>
            <a:custGeom>
              <a:avLst/>
              <a:gdLst>
                <a:gd name="T0" fmla="*/ 8 w 8"/>
                <a:gd name="T1" fmla="*/ 0 h 8"/>
                <a:gd name="T2" fmla="*/ 0 w 8"/>
                <a:gd name="T3" fmla="*/ 0 h 8"/>
                <a:gd name="T4" fmla="*/ 0 w 8"/>
                <a:gd name="T5" fmla="*/ 8 h 8"/>
                <a:gd name="T6" fmla="*/ 8 w 8"/>
                <a:gd name="T7" fmla="*/ 0 h 8"/>
              </a:gdLst>
              <a:ahLst/>
              <a:cxnLst>
                <a:cxn ang="0">
                  <a:pos x="T0" y="T1"/>
                </a:cxn>
                <a:cxn ang="0">
                  <a:pos x="T2" y="T3"/>
                </a:cxn>
                <a:cxn ang="0">
                  <a:pos x="T4" y="T5"/>
                </a:cxn>
                <a:cxn ang="0">
                  <a:pos x="T6" y="T7"/>
                </a:cxn>
              </a:cxnLst>
              <a:rect l="0" t="0" r="r" b="b"/>
              <a:pathLst>
                <a:path w="8" h="8">
                  <a:moveTo>
                    <a:pt x="8" y="0"/>
                  </a:moveTo>
                  <a:lnTo>
                    <a:pt x="0" y="0"/>
                  </a:lnTo>
                  <a:lnTo>
                    <a:pt x="0" y="8"/>
                  </a:lnTo>
                  <a:lnTo>
                    <a:pt x="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84" name="Freeform 81"/>
            <p:cNvSpPr>
              <a:spLocks/>
            </p:cNvSpPr>
            <p:nvPr/>
          </p:nvSpPr>
          <p:spPr bwMode="auto">
            <a:xfrm>
              <a:off x="1181" y="2577"/>
              <a:ext cx="8" cy="8"/>
            </a:xfrm>
            <a:custGeom>
              <a:avLst/>
              <a:gdLst>
                <a:gd name="T0" fmla="*/ 8 w 8"/>
                <a:gd name="T1" fmla="*/ 0 h 8"/>
                <a:gd name="T2" fmla="*/ 0 w 8"/>
                <a:gd name="T3" fmla="*/ 0 h 8"/>
                <a:gd name="T4" fmla="*/ 0 w 8"/>
                <a:gd name="T5" fmla="*/ 8 h 8"/>
                <a:gd name="T6" fmla="*/ 8 w 8"/>
                <a:gd name="T7" fmla="*/ 0 h 8"/>
              </a:gdLst>
              <a:ahLst/>
              <a:cxnLst>
                <a:cxn ang="0">
                  <a:pos x="T0" y="T1"/>
                </a:cxn>
                <a:cxn ang="0">
                  <a:pos x="T2" y="T3"/>
                </a:cxn>
                <a:cxn ang="0">
                  <a:pos x="T4" y="T5"/>
                </a:cxn>
                <a:cxn ang="0">
                  <a:pos x="T6" y="T7"/>
                </a:cxn>
              </a:cxnLst>
              <a:rect l="0" t="0" r="r" b="b"/>
              <a:pathLst>
                <a:path w="8" h="8">
                  <a:moveTo>
                    <a:pt x="8" y="0"/>
                  </a:moveTo>
                  <a:lnTo>
                    <a:pt x="0" y="0"/>
                  </a:lnTo>
                  <a:lnTo>
                    <a:pt x="0" y="8"/>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85" name="Freeform 82"/>
            <p:cNvSpPr>
              <a:spLocks/>
            </p:cNvSpPr>
            <p:nvPr/>
          </p:nvSpPr>
          <p:spPr bwMode="auto">
            <a:xfrm>
              <a:off x="1181" y="2473"/>
              <a:ext cx="104" cy="78"/>
            </a:xfrm>
            <a:custGeom>
              <a:avLst/>
              <a:gdLst>
                <a:gd name="T0" fmla="*/ 104 w 104"/>
                <a:gd name="T1" fmla="*/ 0 h 78"/>
                <a:gd name="T2" fmla="*/ 0 w 104"/>
                <a:gd name="T3" fmla="*/ 0 h 78"/>
                <a:gd name="T4" fmla="*/ 0 w 104"/>
                <a:gd name="T5" fmla="*/ 78 h 78"/>
                <a:gd name="T6" fmla="*/ 33 w 104"/>
                <a:gd name="T7" fmla="*/ 78 h 78"/>
                <a:gd name="T8" fmla="*/ 104 w 104"/>
                <a:gd name="T9" fmla="*/ 0 h 78"/>
              </a:gdLst>
              <a:ahLst/>
              <a:cxnLst>
                <a:cxn ang="0">
                  <a:pos x="T0" y="T1"/>
                </a:cxn>
                <a:cxn ang="0">
                  <a:pos x="T2" y="T3"/>
                </a:cxn>
                <a:cxn ang="0">
                  <a:pos x="T4" y="T5"/>
                </a:cxn>
                <a:cxn ang="0">
                  <a:pos x="T6" y="T7"/>
                </a:cxn>
                <a:cxn ang="0">
                  <a:pos x="T8" y="T9"/>
                </a:cxn>
              </a:cxnLst>
              <a:rect l="0" t="0" r="r" b="b"/>
              <a:pathLst>
                <a:path w="104" h="78">
                  <a:moveTo>
                    <a:pt x="104" y="0"/>
                  </a:moveTo>
                  <a:lnTo>
                    <a:pt x="0" y="0"/>
                  </a:lnTo>
                  <a:lnTo>
                    <a:pt x="0" y="78"/>
                  </a:lnTo>
                  <a:lnTo>
                    <a:pt x="33" y="78"/>
                  </a:lnTo>
                  <a:lnTo>
                    <a:pt x="10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86" name="Freeform 83"/>
            <p:cNvSpPr>
              <a:spLocks/>
            </p:cNvSpPr>
            <p:nvPr/>
          </p:nvSpPr>
          <p:spPr bwMode="auto">
            <a:xfrm>
              <a:off x="1181" y="2473"/>
              <a:ext cx="104" cy="78"/>
            </a:xfrm>
            <a:custGeom>
              <a:avLst/>
              <a:gdLst>
                <a:gd name="T0" fmla="*/ 104 w 104"/>
                <a:gd name="T1" fmla="*/ 0 h 78"/>
                <a:gd name="T2" fmla="*/ 0 w 104"/>
                <a:gd name="T3" fmla="*/ 0 h 78"/>
                <a:gd name="T4" fmla="*/ 0 w 104"/>
                <a:gd name="T5" fmla="*/ 78 h 78"/>
                <a:gd name="T6" fmla="*/ 33 w 104"/>
                <a:gd name="T7" fmla="*/ 78 h 78"/>
                <a:gd name="T8" fmla="*/ 104 w 104"/>
                <a:gd name="T9" fmla="*/ 0 h 78"/>
              </a:gdLst>
              <a:ahLst/>
              <a:cxnLst>
                <a:cxn ang="0">
                  <a:pos x="T0" y="T1"/>
                </a:cxn>
                <a:cxn ang="0">
                  <a:pos x="T2" y="T3"/>
                </a:cxn>
                <a:cxn ang="0">
                  <a:pos x="T4" y="T5"/>
                </a:cxn>
                <a:cxn ang="0">
                  <a:pos x="T6" y="T7"/>
                </a:cxn>
                <a:cxn ang="0">
                  <a:pos x="T8" y="T9"/>
                </a:cxn>
              </a:cxnLst>
              <a:rect l="0" t="0" r="r" b="b"/>
              <a:pathLst>
                <a:path w="104" h="78">
                  <a:moveTo>
                    <a:pt x="104" y="0"/>
                  </a:moveTo>
                  <a:lnTo>
                    <a:pt x="0" y="0"/>
                  </a:lnTo>
                  <a:lnTo>
                    <a:pt x="0" y="78"/>
                  </a:lnTo>
                  <a:lnTo>
                    <a:pt x="33" y="78"/>
                  </a:lnTo>
                  <a:lnTo>
                    <a:pt x="10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87" name="Rectangle 84"/>
            <p:cNvSpPr>
              <a:spLocks noChangeArrowheads="1"/>
            </p:cNvSpPr>
            <p:nvPr/>
          </p:nvSpPr>
          <p:spPr bwMode="auto">
            <a:xfrm>
              <a:off x="870" y="2473"/>
              <a:ext cx="130" cy="7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88" name="Rectangle 85"/>
            <p:cNvSpPr>
              <a:spLocks noChangeArrowheads="1"/>
            </p:cNvSpPr>
            <p:nvPr/>
          </p:nvSpPr>
          <p:spPr bwMode="auto">
            <a:xfrm>
              <a:off x="870" y="2473"/>
              <a:ext cx="130"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89" name="Rectangle 86"/>
            <p:cNvSpPr>
              <a:spLocks noChangeArrowheads="1"/>
            </p:cNvSpPr>
            <p:nvPr/>
          </p:nvSpPr>
          <p:spPr bwMode="auto">
            <a:xfrm>
              <a:off x="870" y="2577"/>
              <a:ext cx="130" cy="7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90" name="Rectangle 87"/>
            <p:cNvSpPr>
              <a:spLocks noChangeArrowheads="1"/>
            </p:cNvSpPr>
            <p:nvPr/>
          </p:nvSpPr>
          <p:spPr bwMode="auto">
            <a:xfrm>
              <a:off x="870" y="2577"/>
              <a:ext cx="130" cy="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91" name="Rectangle 88"/>
            <p:cNvSpPr>
              <a:spLocks noChangeArrowheads="1"/>
            </p:cNvSpPr>
            <p:nvPr/>
          </p:nvSpPr>
          <p:spPr bwMode="auto">
            <a:xfrm>
              <a:off x="870" y="2681"/>
              <a:ext cx="130" cy="79"/>
            </a:xfrm>
            <a:prstGeom prst="rect">
              <a:avLst/>
            </a:prstGeom>
            <a:solidFill>
              <a:srgbClr val="99CC5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92" name="Rectangle 89"/>
            <p:cNvSpPr>
              <a:spLocks noChangeArrowheads="1"/>
            </p:cNvSpPr>
            <p:nvPr/>
          </p:nvSpPr>
          <p:spPr bwMode="auto">
            <a:xfrm>
              <a:off x="870" y="2681"/>
              <a:ext cx="130" cy="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93" name="Freeform 90"/>
            <p:cNvSpPr>
              <a:spLocks/>
            </p:cNvSpPr>
            <p:nvPr/>
          </p:nvSpPr>
          <p:spPr bwMode="auto">
            <a:xfrm>
              <a:off x="870" y="2786"/>
              <a:ext cx="127" cy="77"/>
            </a:xfrm>
            <a:custGeom>
              <a:avLst/>
              <a:gdLst>
                <a:gd name="T0" fmla="*/ 127 w 127"/>
                <a:gd name="T1" fmla="*/ 0 h 77"/>
                <a:gd name="T2" fmla="*/ 0 w 127"/>
                <a:gd name="T3" fmla="*/ 0 h 77"/>
                <a:gd name="T4" fmla="*/ 0 w 127"/>
                <a:gd name="T5" fmla="*/ 77 h 77"/>
                <a:gd name="T6" fmla="*/ 55 w 127"/>
                <a:gd name="T7" fmla="*/ 77 h 77"/>
                <a:gd name="T8" fmla="*/ 127 w 127"/>
                <a:gd name="T9" fmla="*/ 0 h 77"/>
              </a:gdLst>
              <a:ahLst/>
              <a:cxnLst>
                <a:cxn ang="0">
                  <a:pos x="T0" y="T1"/>
                </a:cxn>
                <a:cxn ang="0">
                  <a:pos x="T2" y="T3"/>
                </a:cxn>
                <a:cxn ang="0">
                  <a:pos x="T4" y="T5"/>
                </a:cxn>
                <a:cxn ang="0">
                  <a:pos x="T6" y="T7"/>
                </a:cxn>
                <a:cxn ang="0">
                  <a:pos x="T8" y="T9"/>
                </a:cxn>
              </a:cxnLst>
              <a:rect l="0" t="0" r="r" b="b"/>
              <a:pathLst>
                <a:path w="127" h="77">
                  <a:moveTo>
                    <a:pt x="127" y="0"/>
                  </a:moveTo>
                  <a:lnTo>
                    <a:pt x="0" y="0"/>
                  </a:lnTo>
                  <a:lnTo>
                    <a:pt x="0" y="77"/>
                  </a:lnTo>
                  <a:lnTo>
                    <a:pt x="55" y="77"/>
                  </a:lnTo>
                  <a:lnTo>
                    <a:pt x="127" y="0"/>
                  </a:lnTo>
                  <a:close/>
                </a:path>
              </a:pathLst>
            </a:custGeom>
            <a:solidFill>
              <a:srgbClr val="99CC5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94" name="Freeform 91"/>
            <p:cNvSpPr>
              <a:spLocks/>
            </p:cNvSpPr>
            <p:nvPr/>
          </p:nvSpPr>
          <p:spPr bwMode="auto">
            <a:xfrm>
              <a:off x="870" y="2786"/>
              <a:ext cx="127" cy="77"/>
            </a:xfrm>
            <a:custGeom>
              <a:avLst/>
              <a:gdLst>
                <a:gd name="T0" fmla="*/ 127 w 127"/>
                <a:gd name="T1" fmla="*/ 0 h 77"/>
                <a:gd name="T2" fmla="*/ 0 w 127"/>
                <a:gd name="T3" fmla="*/ 0 h 77"/>
                <a:gd name="T4" fmla="*/ 0 w 127"/>
                <a:gd name="T5" fmla="*/ 77 h 77"/>
                <a:gd name="T6" fmla="*/ 55 w 127"/>
                <a:gd name="T7" fmla="*/ 77 h 77"/>
                <a:gd name="T8" fmla="*/ 127 w 127"/>
                <a:gd name="T9" fmla="*/ 0 h 77"/>
              </a:gdLst>
              <a:ahLst/>
              <a:cxnLst>
                <a:cxn ang="0">
                  <a:pos x="T0" y="T1"/>
                </a:cxn>
                <a:cxn ang="0">
                  <a:pos x="T2" y="T3"/>
                </a:cxn>
                <a:cxn ang="0">
                  <a:pos x="T4" y="T5"/>
                </a:cxn>
                <a:cxn ang="0">
                  <a:pos x="T6" y="T7"/>
                </a:cxn>
                <a:cxn ang="0">
                  <a:pos x="T8" y="T9"/>
                </a:cxn>
              </a:cxnLst>
              <a:rect l="0" t="0" r="r" b="b"/>
              <a:pathLst>
                <a:path w="127" h="77">
                  <a:moveTo>
                    <a:pt x="127" y="0"/>
                  </a:moveTo>
                  <a:lnTo>
                    <a:pt x="0" y="0"/>
                  </a:lnTo>
                  <a:lnTo>
                    <a:pt x="0" y="77"/>
                  </a:lnTo>
                  <a:lnTo>
                    <a:pt x="55" y="77"/>
                  </a:lnTo>
                  <a:lnTo>
                    <a:pt x="12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95" name="Rectangle 92"/>
            <p:cNvSpPr>
              <a:spLocks noChangeArrowheads="1"/>
            </p:cNvSpPr>
            <p:nvPr/>
          </p:nvSpPr>
          <p:spPr bwMode="auto">
            <a:xfrm>
              <a:off x="1487" y="2092"/>
              <a:ext cx="361"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32336"/>
              <a:r>
                <a:rPr lang="en-US" altLang="en-US" sz="1428" b="1">
                  <a:solidFill>
                    <a:srgbClr val="FFFFFF"/>
                  </a:solidFill>
                  <a:latin typeface="Segoe UI Semibold" panose="020B0702040204020203" pitchFamily="34" charset="0"/>
                </a:rPr>
                <a:t>RESOU</a:t>
              </a:r>
              <a:endParaRPr lang="en-US" altLang="en-US" sz="1836">
                <a:solidFill>
                  <a:srgbClr val="00B0F0"/>
                </a:solidFill>
              </a:endParaRPr>
            </a:p>
          </p:txBody>
        </p:sp>
        <p:sp>
          <p:nvSpPr>
            <p:cNvPr id="96" name="Rectangle 93"/>
            <p:cNvSpPr>
              <a:spLocks noChangeArrowheads="1"/>
            </p:cNvSpPr>
            <p:nvPr/>
          </p:nvSpPr>
          <p:spPr bwMode="auto">
            <a:xfrm>
              <a:off x="1838" y="2092"/>
              <a:ext cx="72"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32336"/>
              <a:r>
                <a:rPr lang="en-US" altLang="en-US" sz="1428" b="1">
                  <a:solidFill>
                    <a:srgbClr val="FFFFFF"/>
                  </a:solidFill>
                  <a:latin typeface="Segoe UI Semibold" panose="020B0702040204020203" pitchFamily="34" charset="0"/>
                </a:rPr>
                <a:t>R</a:t>
              </a:r>
              <a:endParaRPr lang="en-US" altLang="en-US" sz="1836">
                <a:solidFill>
                  <a:srgbClr val="00B0F0"/>
                </a:solidFill>
              </a:endParaRPr>
            </a:p>
          </p:txBody>
        </p:sp>
        <p:sp>
          <p:nvSpPr>
            <p:cNvPr id="97" name="Rectangle 94"/>
            <p:cNvSpPr>
              <a:spLocks noChangeArrowheads="1"/>
            </p:cNvSpPr>
            <p:nvPr/>
          </p:nvSpPr>
          <p:spPr bwMode="auto">
            <a:xfrm>
              <a:off x="1906" y="2092"/>
              <a:ext cx="243"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32336"/>
              <a:r>
                <a:rPr lang="en-US" altLang="en-US" sz="1428" b="1">
                  <a:solidFill>
                    <a:srgbClr val="FFFFFF"/>
                  </a:solidFill>
                  <a:latin typeface="Segoe UI Semibold" panose="020B0702040204020203" pitchFamily="34" charset="0"/>
                </a:rPr>
                <a:t>CE G</a:t>
              </a:r>
              <a:endParaRPr lang="en-US" altLang="en-US" sz="1836">
                <a:solidFill>
                  <a:srgbClr val="00B0F0"/>
                </a:solidFill>
              </a:endParaRPr>
            </a:p>
          </p:txBody>
        </p:sp>
        <p:sp>
          <p:nvSpPr>
            <p:cNvPr id="98" name="Rectangle 95"/>
            <p:cNvSpPr>
              <a:spLocks noChangeArrowheads="1"/>
            </p:cNvSpPr>
            <p:nvPr/>
          </p:nvSpPr>
          <p:spPr bwMode="auto">
            <a:xfrm>
              <a:off x="2142" y="2092"/>
              <a:ext cx="72"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32336"/>
              <a:r>
                <a:rPr lang="en-US" altLang="en-US" sz="1428" b="1">
                  <a:solidFill>
                    <a:srgbClr val="FFFFFF"/>
                  </a:solidFill>
                  <a:latin typeface="Segoe UI Semibold" panose="020B0702040204020203" pitchFamily="34" charset="0"/>
                </a:rPr>
                <a:t>R</a:t>
              </a:r>
              <a:endParaRPr lang="en-US" altLang="en-US" sz="1836">
                <a:solidFill>
                  <a:srgbClr val="00B0F0"/>
                </a:solidFill>
              </a:endParaRPr>
            </a:p>
          </p:txBody>
        </p:sp>
        <p:sp>
          <p:nvSpPr>
            <p:cNvPr id="99" name="Rectangle 96"/>
            <p:cNvSpPr>
              <a:spLocks noChangeArrowheads="1"/>
            </p:cNvSpPr>
            <p:nvPr/>
          </p:nvSpPr>
          <p:spPr bwMode="auto">
            <a:xfrm>
              <a:off x="2210" y="2092"/>
              <a:ext cx="235"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32336"/>
              <a:r>
                <a:rPr lang="en-US" altLang="en-US" sz="1428" b="1">
                  <a:solidFill>
                    <a:srgbClr val="FFFFFF"/>
                  </a:solidFill>
                  <a:latin typeface="Segoe UI Semibold" panose="020B0702040204020203" pitchFamily="34" charset="0"/>
                </a:rPr>
                <a:t>OUP</a:t>
              </a:r>
              <a:endParaRPr lang="en-US" altLang="en-US" sz="1836">
                <a:solidFill>
                  <a:srgbClr val="00B0F0"/>
                </a:solidFill>
              </a:endParaRPr>
            </a:p>
          </p:txBody>
        </p:sp>
        <p:sp>
          <p:nvSpPr>
            <p:cNvPr id="100" name="Freeform 97"/>
            <p:cNvSpPr>
              <a:spLocks/>
            </p:cNvSpPr>
            <p:nvPr/>
          </p:nvSpPr>
          <p:spPr bwMode="auto">
            <a:xfrm>
              <a:off x="1735" y="1276"/>
              <a:ext cx="90" cy="16"/>
            </a:xfrm>
            <a:custGeom>
              <a:avLst/>
              <a:gdLst>
                <a:gd name="T0" fmla="*/ 7 w 77"/>
                <a:gd name="T1" fmla="*/ 14 h 14"/>
                <a:gd name="T2" fmla="*/ 0 w 77"/>
                <a:gd name="T3" fmla="*/ 7 h 14"/>
                <a:gd name="T4" fmla="*/ 7 w 77"/>
                <a:gd name="T5" fmla="*/ 0 h 14"/>
                <a:gd name="T6" fmla="*/ 70 w 77"/>
                <a:gd name="T7" fmla="*/ 0 h 14"/>
                <a:gd name="T8" fmla="*/ 77 w 77"/>
                <a:gd name="T9" fmla="*/ 7 h 14"/>
                <a:gd name="T10" fmla="*/ 70 w 77"/>
                <a:gd name="T11" fmla="*/ 14 h 14"/>
                <a:gd name="T12" fmla="*/ 7 w 77"/>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77" h="14">
                  <a:moveTo>
                    <a:pt x="7" y="14"/>
                  </a:moveTo>
                  <a:cubicBezTo>
                    <a:pt x="3" y="14"/>
                    <a:pt x="0" y="11"/>
                    <a:pt x="0" y="7"/>
                  </a:cubicBezTo>
                  <a:cubicBezTo>
                    <a:pt x="0" y="3"/>
                    <a:pt x="3" y="0"/>
                    <a:pt x="7" y="0"/>
                  </a:cubicBezTo>
                  <a:cubicBezTo>
                    <a:pt x="70" y="0"/>
                    <a:pt x="70" y="0"/>
                    <a:pt x="70" y="0"/>
                  </a:cubicBezTo>
                  <a:cubicBezTo>
                    <a:pt x="74" y="0"/>
                    <a:pt x="77" y="3"/>
                    <a:pt x="77" y="7"/>
                  </a:cubicBezTo>
                  <a:cubicBezTo>
                    <a:pt x="77" y="11"/>
                    <a:pt x="74" y="14"/>
                    <a:pt x="70" y="14"/>
                  </a:cubicBezTo>
                  <a:lnTo>
                    <a:pt x="7" y="14"/>
                  </a:lnTo>
                  <a:close/>
                </a:path>
              </a:pathLst>
            </a:custGeom>
            <a:solidFill>
              <a:srgbClr val="7CCA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101" name="Freeform 98"/>
            <p:cNvSpPr>
              <a:spLocks/>
            </p:cNvSpPr>
            <p:nvPr/>
          </p:nvSpPr>
          <p:spPr bwMode="auto">
            <a:xfrm>
              <a:off x="1735" y="1276"/>
              <a:ext cx="28" cy="16"/>
            </a:xfrm>
            <a:custGeom>
              <a:avLst/>
              <a:gdLst>
                <a:gd name="T0" fmla="*/ 22 w 24"/>
                <a:gd name="T1" fmla="*/ 0 h 14"/>
                <a:gd name="T2" fmla="*/ 7 w 24"/>
                <a:gd name="T3" fmla="*/ 0 h 14"/>
                <a:gd name="T4" fmla="*/ 0 w 24"/>
                <a:gd name="T5" fmla="*/ 7 h 14"/>
                <a:gd name="T6" fmla="*/ 7 w 24"/>
                <a:gd name="T7" fmla="*/ 14 h 14"/>
                <a:gd name="T8" fmla="*/ 22 w 24"/>
                <a:gd name="T9" fmla="*/ 14 h 14"/>
                <a:gd name="T10" fmla="*/ 24 w 24"/>
                <a:gd name="T11" fmla="*/ 7 h 14"/>
                <a:gd name="T12" fmla="*/ 22 w 24"/>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4" h="14">
                  <a:moveTo>
                    <a:pt x="22" y="0"/>
                  </a:moveTo>
                  <a:cubicBezTo>
                    <a:pt x="7" y="0"/>
                    <a:pt x="7" y="0"/>
                    <a:pt x="7" y="0"/>
                  </a:cubicBezTo>
                  <a:cubicBezTo>
                    <a:pt x="3" y="0"/>
                    <a:pt x="0" y="3"/>
                    <a:pt x="0" y="7"/>
                  </a:cubicBezTo>
                  <a:cubicBezTo>
                    <a:pt x="0" y="11"/>
                    <a:pt x="3" y="14"/>
                    <a:pt x="7" y="14"/>
                  </a:cubicBezTo>
                  <a:cubicBezTo>
                    <a:pt x="22" y="14"/>
                    <a:pt x="22" y="14"/>
                    <a:pt x="22" y="14"/>
                  </a:cubicBezTo>
                  <a:cubicBezTo>
                    <a:pt x="23" y="12"/>
                    <a:pt x="24" y="10"/>
                    <a:pt x="24" y="7"/>
                  </a:cubicBezTo>
                  <a:cubicBezTo>
                    <a:pt x="24" y="5"/>
                    <a:pt x="23" y="2"/>
                    <a:pt x="22" y="0"/>
                  </a:cubicBezTo>
                  <a:close/>
                </a:path>
              </a:pathLst>
            </a:custGeom>
            <a:solidFill>
              <a:srgbClr val="7CCA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102" name="Freeform 99"/>
            <p:cNvSpPr>
              <a:spLocks/>
            </p:cNvSpPr>
            <p:nvPr/>
          </p:nvSpPr>
          <p:spPr bwMode="auto">
            <a:xfrm>
              <a:off x="1776" y="1276"/>
              <a:ext cx="8" cy="16"/>
            </a:xfrm>
            <a:custGeom>
              <a:avLst/>
              <a:gdLst>
                <a:gd name="T0" fmla="*/ 7 w 7"/>
                <a:gd name="T1" fmla="*/ 0 h 14"/>
                <a:gd name="T2" fmla="*/ 0 w 7"/>
                <a:gd name="T3" fmla="*/ 0 h 14"/>
                <a:gd name="T4" fmla="*/ 1 w 7"/>
                <a:gd name="T5" fmla="*/ 7 h 14"/>
                <a:gd name="T6" fmla="*/ 0 w 7"/>
                <a:gd name="T7" fmla="*/ 14 h 14"/>
                <a:gd name="T8" fmla="*/ 7 w 7"/>
                <a:gd name="T9" fmla="*/ 14 h 14"/>
                <a:gd name="T10" fmla="*/ 6 w 7"/>
                <a:gd name="T11" fmla="*/ 7 h 14"/>
                <a:gd name="T12" fmla="*/ 7 w 7"/>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7" h="14">
                  <a:moveTo>
                    <a:pt x="7" y="0"/>
                  </a:moveTo>
                  <a:cubicBezTo>
                    <a:pt x="0" y="0"/>
                    <a:pt x="0" y="0"/>
                    <a:pt x="0" y="0"/>
                  </a:cubicBezTo>
                  <a:cubicBezTo>
                    <a:pt x="1" y="2"/>
                    <a:pt x="1" y="5"/>
                    <a:pt x="1" y="7"/>
                  </a:cubicBezTo>
                  <a:cubicBezTo>
                    <a:pt x="1" y="10"/>
                    <a:pt x="1" y="12"/>
                    <a:pt x="0" y="14"/>
                  </a:cubicBezTo>
                  <a:cubicBezTo>
                    <a:pt x="7" y="14"/>
                    <a:pt x="7" y="14"/>
                    <a:pt x="7" y="14"/>
                  </a:cubicBezTo>
                  <a:cubicBezTo>
                    <a:pt x="6" y="12"/>
                    <a:pt x="6" y="10"/>
                    <a:pt x="6" y="7"/>
                  </a:cubicBezTo>
                  <a:cubicBezTo>
                    <a:pt x="6" y="5"/>
                    <a:pt x="6" y="2"/>
                    <a:pt x="7" y="0"/>
                  </a:cubicBezTo>
                  <a:close/>
                </a:path>
              </a:pathLst>
            </a:custGeom>
            <a:solidFill>
              <a:srgbClr val="7CCA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103" name="Freeform 100"/>
            <p:cNvSpPr>
              <a:spLocks/>
            </p:cNvSpPr>
            <p:nvPr/>
          </p:nvSpPr>
          <p:spPr bwMode="auto">
            <a:xfrm>
              <a:off x="1797" y="1276"/>
              <a:ext cx="28" cy="16"/>
            </a:xfrm>
            <a:custGeom>
              <a:avLst/>
              <a:gdLst>
                <a:gd name="T0" fmla="*/ 24 w 24"/>
                <a:gd name="T1" fmla="*/ 7 h 14"/>
                <a:gd name="T2" fmla="*/ 17 w 24"/>
                <a:gd name="T3" fmla="*/ 0 h 14"/>
                <a:gd name="T4" fmla="*/ 2 w 24"/>
                <a:gd name="T5" fmla="*/ 0 h 14"/>
                <a:gd name="T6" fmla="*/ 0 w 24"/>
                <a:gd name="T7" fmla="*/ 7 h 14"/>
                <a:gd name="T8" fmla="*/ 2 w 24"/>
                <a:gd name="T9" fmla="*/ 14 h 14"/>
                <a:gd name="T10" fmla="*/ 17 w 24"/>
                <a:gd name="T11" fmla="*/ 14 h 14"/>
                <a:gd name="T12" fmla="*/ 24 w 24"/>
                <a:gd name="T13" fmla="*/ 7 h 14"/>
              </a:gdLst>
              <a:ahLst/>
              <a:cxnLst>
                <a:cxn ang="0">
                  <a:pos x="T0" y="T1"/>
                </a:cxn>
                <a:cxn ang="0">
                  <a:pos x="T2" y="T3"/>
                </a:cxn>
                <a:cxn ang="0">
                  <a:pos x="T4" y="T5"/>
                </a:cxn>
                <a:cxn ang="0">
                  <a:pos x="T6" y="T7"/>
                </a:cxn>
                <a:cxn ang="0">
                  <a:pos x="T8" y="T9"/>
                </a:cxn>
                <a:cxn ang="0">
                  <a:pos x="T10" y="T11"/>
                </a:cxn>
                <a:cxn ang="0">
                  <a:pos x="T12" y="T13"/>
                </a:cxn>
              </a:cxnLst>
              <a:rect l="0" t="0" r="r" b="b"/>
              <a:pathLst>
                <a:path w="24" h="14">
                  <a:moveTo>
                    <a:pt x="24" y="7"/>
                  </a:moveTo>
                  <a:cubicBezTo>
                    <a:pt x="24" y="3"/>
                    <a:pt x="21" y="0"/>
                    <a:pt x="17" y="0"/>
                  </a:cubicBezTo>
                  <a:cubicBezTo>
                    <a:pt x="2" y="0"/>
                    <a:pt x="2" y="0"/>
                    <a:pt x="2" y="0"/>
                  </a:cubicBezTo>
                  <a:cubicBezTo>
                    <a:pt x="1" y="2"/>
                    <a:pt x="0" y="5"/>
                    <a:pt x="0" y="7"/>
                  </a:cubicBezTo>
                  <a:cubicBezTo>
                    <a:pt x="0" y="10"/>
                    <a:pt x="1" y="12"/>
                    <a:pt x="2" y="14"/>
                  </a:cubicBezTo>
                  <a:cubicBezTo>
                    <a:pt x="17" y="14"/>
                    <a:pt x="17" y="14"/>
                    <a:pt x="17" y="14"/>
                  </a:cubicBezTo>
                  <a:cubicBezTo>
                    <a:pt x="21" y="14"/>
                    <a:pt x="24" y="11"/>
                    <a:pt x="24" y="7"/>
                  </a:cubicBezTo>
                  <a:close/>
                </a:path>
              </a:pathLst>
            </a:custGeom>
            <a:solidFill>
              <a:srgbClr val="7CCA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104" name="Freeform 101"/>
            <p:cNvSpPr>
              <a:spLocks/>
            </p:cNvSpPr>
            <p:nvPr/>
          </p:nvSpPr>
          <p:spPr bwMode="auto">
            <a:xfrm>
              <a:off x="1761" y="1276"/>
              <a:ext cx="16" cy="16"/>
            </a:xfrm>
            <a:custGeom>
              <a:avLst/>
              <a:gdLst>
                <a:gd name="T0" fmla="*/ 13 w 14"/>
                <a:gd name="T1" fmla="*/ 0 h 14"/>
                <a:gd name="T2" fmla="*/ 0 w 14"/>
                <a:gd name="T3" fmla="*/ 0 h 14"/>
                <a:gd name="T4" fmla="*/ 2 w 14"/>
                <a:gd name="T5" fmla="*/ 7 h 14"/>
                <a:gd name="T6" fmla="*/ 0 w 14"/>
                <a:gd name="T7" fmla="*/ 14 h 14"/>
                <a:gd name="T8" fmla="*/ 13 w 14"/>
                <a:gd name="T9" fmla="*/ 14 h 14"/>
                <a:gd name="T10" fmla="*/ 14 w 14"/>
                <a:gd name="T11" fmla="*/ 7 h 14"/>
                <a:gd name="T12" fmla="*/ 13 w 14"/>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4" h="14">
                  <a:moveTo>
                    <a:pt x="13" y="0"/>
                  </a:moveTo>
                  <a:cubicBezTo>
                    <a:pt x="0" y="0"/>
                    <a:pt x="0" y="0"/>
                    <a:pt x="0" y="0"/>
                  </a:cubicBezTo>
                  <a:cubicBezTo>
                    <a:pt x="1" y="2"/>
                    <a:pt x="2" y="5"/>
                    <a:pt x="2" y="7"/>
                  </a:cubicBezTo>
                  <a:cubicBezTo>
                    <a:pt x="2" y="10"/>
                    <a:pt x="1" y="12"/>
                    <a:pt x="0" y="14"/>
                  </a:cubicBezTo>
                  <a:cubicBezTo>
                    <a:pt x="13" y="14"/>
                    <a:pt x="13" y="14"/>
                    <a:pt x="13" y="14"/>
                  </a:cubicBezTo>
                  <a:cubicBezTo>
                    <a:pt x="14" y="12"/>
                    <a:pt x="14" y="10"/>
                    <a:pt x="14" y="7"/>
                  </a:cubicBezTo>
                  <a:cubicBezTo>
                    <a:pt x="14" y="5"/>
                    <a:pt x="14" y="2"/>
                    <a:pt x="13" y="0"/>
                  </a:cubicBezTo>
                  <a:close/>
                </a:path>
              </a:pathLst>
            </a:custGeom>
            <a:solidFill>
              <a:srgbClr val="7CCA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105" name="Freeform 102"/>
            <p:cNvSpPr>
              <a:spLocks/>
            </p:cNvSpPr>
            <p:nvPr/>
          </p:nvSpPr>
          <p:spPr bwMode="auto">
            <a:xfrm>
              <a:off x="1698" y="1257"/>
              <a:ext cx="76" cy="55"/>
            </a:xfrm>
            <a:custGeom>
              <a:avLst/>
              <a:gdLst>
                <a:gd name="T0" fmla="*/ 45 w 65"/>
                <a:gd name="T1" fmla="*/ 35 h 47"/>
                <a:gd name="T2" fmla="*/ 23 w 65"/>
                <a:gd name="T3" fmla="*/ 35 h 47"/>
                <a:gd name="T4" fmla="*/ 12 w 65"/>
                <a:gd name="T5" fmla="*/ 23 h 47"/>
                <a:gd name="T6" fmla="*/ 23 w 65"/>
                <a:gd name="T7" fmla="*/ 12 h 47"/>
                <a:gd name="T8" fmla="*/ 45 w 65"/>
                <a:gd name="T9" fmla="*/ 12 h 47"/>
                <a:gd name="T10" fmla="*/ 46 w 65"/>
                <a:gd name="T11" fmla="*/ 12 h 47"/>
                <a:gd name="T12" fmla="*/ 65 w 65"/>
                <a:gd name="T13" fmla="*/ 12 h 47"/>
                <a:gd name="T14" fmla="*/ 45 w 65"/>
                <a:gd name="T15" fmla="*/ 0 h 47"/>
                <a:gd name="T16" fmla="*/ 23 w 65"/>
                <a:gd name="T17" fmla="*/ 0 h 47"/>
                <a:gd name="T18" fmla="*/ 0 w 65"/>
                <a:gd name="T19" fmla="*/ 23 h 47"/>
                <a:gd name="T20" fmla="*/ 23 w 65"/>
                <a:gd name="T21" fmla="*/ 47 h 47"/>
                <a:gd name="T22" fmla="*/ 45 w 65"/>
                <a:gd name="T23" fmla="*/ 47 h 47"/>
                <a:gd name="T24" fmla="*/ 65 w 65"/>
                <a:gd name="T25" fmla="*/ 35 h 47"/>
                <a:gd name="T26" fmla="*/ 46 w 65"/>
                <a:gd name="T27" fmla="*/ 35 h 47"/>
                <a:gd name="T28" fmla="*/ 45 w 65"/>
                <a:gd name="T29" fmla="*/ 3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 h="47">
                  <a:moveTo>
                    <a:pt x="45" y="35"/>
                  </a:moveTo>
                  <a:cubicBezTo>
                    <a:pt x="23" y="35"/>
                    <a:pt x="23" y="35"/>
                    <a:pt x="23" y="35"/>
                  </a:cubicBezTo>
                  <a:cubicBezTo>
                    <a:pt x="17" y="35"/>
                    <a:pt x="12" y="30"/>
                    <a:pt x="12" y="23"/>
                  </a:cubicBezTo>
                  <a:cubicBezTo>
                    <a:pt x="12" y="17"/>
                    <a:pt x="17" y="12"/>
                    <a:pt x="23" y="12"/>
                  </a:cubicBezTo>
                  <a:cubicBezTo>
                    <a:pt x="45" y="12"/>
                    <a:pt x="45" y="12"/>
                    <a:pt x="45" y="12"/>
                  </a:cubicBezTo>
                  <a:cubicBezTo>
                    <a:pt x="45" y="12"/>
                    <a:pt x="46" y="12"/>
                    <a:pt x="46" y="12"/>
                  </a:cubicBezTo>
                  <a:cubicBezTo>
                    <a:pt x="65" y="12"/>
                    <a:pt x="65" y="12"/>
                    <a:pt x="65" y="12"/>
                  </a:cubicBezTo>
                  <a:cubicBezTo>
                    <a:pt x="61" y="5"/>
                    <a:pt x="54" y="0"/>
                    <a:pt x="45" y="0"/>
                  </a:cubicBezTo>
                  <a:cubicBezTo>
                    <a:pt x="23" y="0"/>
                    <a:pt x="23" y="0"/>
                    <a:pt x="23" y="0"/>
                  </a:cubicBezTo>
                  <a:cubicBezTo>
                    <a:pt x="10" y="0"/>
                    <a:pt x="0" y="10"/>
                    <a:pt x="0" y="23"/>
                  </a:cubicBezTo>
                  <a:cubicBezTo>
                    <a:pt x="0" y="36"/>
                    <a:pt x="10" y="47"/>
                    <a:pt x="23" y="47"/>
                  </a:cubicBezTo>
                  <a:cubicBezTo>
                    <a:pt x="45" y="47"/>
                    <a:pt x="45" y="47"/>
                    <a:pt x="45" y="47"/>
                  </a:cubicBezTo>
                  <a:cubicBezTo>
                    <a:pt x="54" y="47"/>
                    <a:pt x="61" y="42"/>
                    <a:pt x="65" y="35"/>
                  </a:cubicBezTo>
                  <a:cubicBezTo>
                    <a:pt x="46" y="35"/>
                    <a:pt x="46" y="35"/>
                    <a:pt x="46" y="35"/>
                  </a:cubicBezTo>
                  <a:cubicBezTo>
                    <a:pt x="46" y="35"/>
                    <a:pt x="45" y="35"/>
                    <a:pt x="45" y="35"/>
                  </a:cubicBezTo>
                  <a:close/>
                </a:path>
              </a:pathLst>
            </a:custGeom>
            <a:solidFill>
              <a:srgbClr val="7CCA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106" name="Freeform 103"/>
            <p:cNvSpPr>
              <a:spLocks/>
            </p:cNvSpPr>
            <p:nvPr/>
          </p:nvSpPr>
          <p:spPr bwMode="auto">
            <a:xfrm>
              <a:off x="1783" y="1276"/>
              <a:ext cx="17" cy="16"/>
            </a:xfrm>
            <a:custGeom>
              <a:avLst/>
              <a:gdLst>
                <a:gd name="T0" fmla="*/ 14 w 14"/>
                <a:gd name="T1" fmla="*/ 0 h 14"/>
                <a:gd name="T2" fmla="*/ 1 w 14"/>
                <a:gd name="T3" fmla="*/ 0 h 14"/>
                <a:gd name="T4" fmla="*/ 0 w 14"/>
                <a:gd name="T5" fmla="*/ 7 h 14"/>
                <a:gd name="T6" fmla="*/ 1 w 14"/>
                <a:gd name="T7" fmla="*/ 14 h 14"/>
                <a:gd name="T8" fmla="*/ 14 w 14"/>
                <a:gd name="T9" fmla="*/ 14 h 14"/>
                <a:gd name="T10" fmla="*/ 12 w 14"/>
                <a:gd name="T11" fmla="*/ 7 h 14"/>
                <a:gd name="T12" fmla="*/ 14 w 14"/>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4" h="14">
                  <a:moveTo>
                    <a:pt x="14" y="0"/>
                  </a:moveTo>
                  <a:cubicBezTo>
                    <a:pt x="1" y="0"/>
                    <a:pt x="1" y="0"/>
                    <a:pt x="1" y="0"/>
                  </a:cubicBezTo>
                  <a:cubicBezTo>
                    <a:pt x="0" y="2"/>
                    <a:pt x="0" y="5"/>
                    <a:pt x="0" y="7"/>
                  </a:cubicBezTo>
                  <a:cubicBezTo>
                    <a:pt x="0" y="10"/>
                    <a:pt x="0" y="12"/>
                    <a:pt x="1" y="14"/>
                  </a:cubicBezTo>
                  <a:cubicBezTo>
                    <a:pt x="14" y="14"/>
                    <a:pt x="14" y="14"/>
                    <a:pt x="14" y="14"/>
                  </a:cubicBezTo>
                  <a:cubicBezTo>
                    <a:pt x="13" y="12"/>
                    <a:pt x="12" y="10"/>
                    <a:pt x="12" y="7"/>
                  </a:cubicBezTo>
                  <a:cubicBezTo>
                    <a:pt x="12" y="5"/>
                    <a:pt x="13" y="2"/>
                    <a:pt x="14" y="0"/>
                  </a:cubicBezTo>
                  <a:close/>
                </a:path>
              </a:pathLst>
            </a:custGeom>
            <a:solidFill>
              <a:srgbClr val="7CCA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107" name="Freeform 104"/>
            <p:cNvSpPr>
              <a:spLocks/>
            </p:cNvSpPr>
            <p:nvPr/>
          </p:nvSpPr>
          <p:spPr bwMode="auto">
            <a:xfrm>
              <a:off x="1787" y="1257"/>
              <a:ext cx="77" cy="55"/>
            </a:xfrm>
            <a:custGeom>
              <a:avLst/>
              <a:gdLst>
                <a:gd name="T0" fmla="*/ 42 w 66"/>
                <a:gd name="T1" fmla="*/ 0 h 47"/>
                <a:gd name="T2" fmla="*/ 20 w 66"/>
                <a:gd name="T3" fmla="*/ 0 h 47"/>
                <a:gd name="T4" fmla="*/ 0 w 66"/>
                <a:gd name="T5" fmla="*/ 12 h 47"/>
                <a:gd name="T6" fmla="*/ 19 w 66"/>
                <a:gd name="T7" fmla="*/ 12 h 47"/>
                <a:gd name="T8" fmla="*/ 20 w 66"/>
                <a:gd name="T9" fmla="*/ 12 h 47"/>
                <a:gd name="T10" fmla="*/ 42 w 66"/>
                <a:gd name="T11" fmla="*/ 12 h 47"/>
                <a:gd name="T12" fmla="*/ 54 w 66"/>
                <a:gd name="T13" fmla="*/ 23 h 47"/>
                <a:gd name="T14" fmla="*/ 42 w 66"/>
                <a:gd name="T15" fmla="*/ 35 h 47"/>
                <a:gd name="T16" fmla="*/ 20 w 66"/>
                <a:gd name="T17" fmla="*/ 35 h 47"/>
                <a:gd name="T18" fmla="*/ 19 w 66"/>
                <a:gd name="T19" fmla="*/ 35 h 47"/>
                <a:gd name="T20" fmla="*/ 0 w 66"/>
                <a:gd name="T21" fmla="*/ 35 h 47"/>
                <a:gd name="T22" fmla="*/ 20 w 66"/>
                <a:gd name="T23" fmla="*/ 47 h 47"/>
                <a:gd name="T24" fmla="*/ 42 w 66"/>
                <a:gd name="T25" fmla="*/ 47 h 47"/>
                <a:gd name="T26" fmla="*/ 66 w 66"/>
                <a:gd name="T27" fmla="*/ 23 h 47"/>
                <a:gd name="T28" fmla="*/ 42 w 66"/>
                <a:gd name="T29"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 h="47">
                  <a:moveTo>
                    <a:pt x="42" y="0"/>
                  </a:moveTo>
                  <a:cubicBezTo>
                    <a:pt x="20" y="0"/>
                    <a:pt x="20" y="0"/>
                    <a:pt x="20" y="0"/>
                  </a:cubicBezTo>
                  <a:cubicBezTo>
                    <a:pt x="11" y="0"/>
                    <a:pt x="4" y="5"/>
                    <a:pt x="0" y="12"/>
                  </a:cubicBezTo>
                  <a:cubicBezTo>
                    <a:pt x="19" y="12"/>
                    <a:pt x="19" y="12"/>
                    <a:pt x="19" y="12"/>
                  </a:cubicBezTo>
                  <a:cubicBezTo>
                    <a:pt x="19" y="12"/>
                    <a:pt x="20" y="12"/>
                    <a:pt x="20" y="12"/>
                  </a:cubicBezTo>
                  <a:cubicBezTo>
                    <a:pt x="42" y="12"/>
                    <a:pt x="42" y="12"/>
                    <a:pt x="42" y="12"/>
                  </a:cubicBezTo>
                  <a:cubicBezTo>
                    <a:pt x="48" y="12"/>
                    <a:pt x="54" y="17"/>
                    <a:pt x="54" y="23"/>
                  </a:cubicBezTo>
                  <a:cubicBezTo>
                    <a:pt x="54" y="30"/>
                    <a:pt x="48" y="35"/>
                    <a:pt x="42" y="35"/>
                  </a:cubicBezTo>
                  <a:cubicBezTo>
                    <a:pt x="20" y="35"/>
                    <a:pt x="20" y="35"/>
                    <a:pt x="20" y="35"/>
                  </a:cubicBezTo>
                  <a:cubicBezTo>
                    <a:pt x="20" y="35"/>
                    <a:pt x="19" y="35"/>
                    <a:pt x="19" y="35"/>
                  </a:cubicBezTo>
                  <a:cubicBezTo>
                    <a:pt x="0" y="35"/>
                    <a:pt x="0" y="35"/>
                    <a:pt x="0" y="35"/>
                  </a:cubicBezTo>
                  <a:cubicBezTo>
                    <a:pt x="4" y="42"/>
                    <a:pt x="11" y="47"/>
                    <a:pt x="20" y="47"/>
                  </a:cubicBezTo>
                  <a:cubicBezTo>
                    <a:pt x="42" y="47"/>
                    <a:pt x="42" y="47"/>
                    <a:pt x="42" y="47"/>
                  </a:cubicBezTo>
                  <a:cubicBezTo>
                    <a:pt x="55" y="47"/>
                    <a:pt x="66" y="36"/>
                    <a:pt x="66" y="23"/>
                  </a:cubicBezTo>
                  <a:cubicBezTo>
                    <a:pt x="66" y="10"/>
                    <a:pt x="55" y="0"/>
                    <a:pt x="42" y="0"/>
                  </a:cubicBezTo>
                  <a:close/>
                </a:path>
              </a:pathLst>
            </a:custGeom>
            <a:solidFill>
              <a:srgbClr val="7CCA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sp>
          <p:nvSpPr>
            <p:cNvPr id="108" name="Freeform 105"/>
            <p:cNvSpPr>
              <a:spLocks noEditPoints="1"/>
            </p:cNvSpPr>
            <p:nvPr/>
          </p:nvSpPr>
          <p:spPr bwMode="auto">
            <a:xfrm>
              <a:off x="1668" y="1172"/>
              <a:ext cx="225" cy="225"/>
            </a:xfrm>
            <a:custGeom>
              <a:avLst/>
              <a:gdLst>
                <a:gd name="T0" fmla="*/ 96 w 192"/>
                <a:gd name="T1" fmla="*/ 12 h 192"/>
                <a:gd name="T2" fmla="*/ 180 w 192"/>
                <a:gd name="T3" fmla="*/ 96 h 192"/>
                <a:gd name="T4" fmla="*/ 96 w 192"/>
                <a:gd name="T5" fmla="*/ 180 h 192"/>
                <a:gd name="T6" fmla="*/ 12 w 192"/>
                <a:gd name="T7" fmla="*/ 96 h 192"/>
                <a:gd name="T8" fmla="*/ 96 w 192"/>
                <a:gd name="T9" fmla="*/ 12 h 192"/>
                <a:gd name="T10" fmla="*/ 96 w 192"/>
                <a:gd name="T11" fmla="*/ 0 h 192"/>
                <a:gd name="T12" fmla="*/ 0 w 192"/>
                <a:gd name="T13" fmla="*/ 96 h 192"/>
                <a:gd name="T14" fmla="*/ 96 w 192"/>
                <a:gd name="T15" fmla="*/ 192 h 192"/>
                <a:gd name="T16" fmla="*/ 192 w 192"/>
                <a:gd name="T17" fmla="*/ 96 h 192"/>
                <a:gd name="T18" fmla="*/ 96 w 192"/>
                <a:gd name="T19"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192">
                  <a:moveTo>
                    <a:pt x="96" y="12"/>
                  </a:moveTo>
                  <a:cubicBezTo>
                    <a:pt x="142" y="12"/>
                    <a:pt x="180" y="50"/>
                    <a:pt x="180" y="96"/>
                  </a:cubicBezTo>
                  <a:cubicBezTo>
                    <a:pt x="180" y="143"/>
                    <a:pt x="142" y="180"/>
                    <a:pt x="96" y="180"/>
                  </a:cubicBezTo>
                  <a:cubicBezTo>
                    <a:pt x="49" y="180"/>
                    <a:pt x="12" y="143"/>
                    <a:pt x="12" y="96"/>
                  </a:cubicBezTo>
                  <a:cubicBezTo>
                    <a:pt x="12" y="50"/>
                    <a:pt x="49" y="12"/>
                    <a:pt x="96" y="12"/>
                  </a:cubicBezTo>
                  <a:moveTo>
                    <a:pt x="96" y="0"/>
                  </a:moveTo>
                  <a:cubicBezTo>
                    <a:pt x="43" y="0"/>
                    <a:pt x="0" y="43"/>
                    <a:pt x="0" y="96"/>
                  </a:cubicBezTo>
                  <a:cubicBezTo>
                    <a:pt x="0" y="149"/>
                    <a:pt x="43" y="192"/>
                    <a:pt x="96" y="192"/>
                  </a:cubicBezTo>
                  <a:cubicBezTo>
                    <a:pt x="149" y="192"/>
                    <a:pt x="192" y="149"/>
                    <a:pt x="192" y="96"/>
                  </a:cubicBezTo>
                  <a:cubicBezTo>
                    <a:pt x="192" y="43"/>
                    <a:pt x="149" y="0"/>
                    <a:pt x="96" y="0"/>
                  </a:cubicBezTo>
                  <a:close/>
                </a:path>
              </a:pathLst>
            </a:custGeom>
            <a:solidFill>
              <a:srgbClr val="7CCA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34" tIns="46616" rIns="93234" bIns="46616" numCol="1" anchor="t" anchorCtr="0" compatLnSpc="1">
              <a:prstTxWarp prst="textNoShape">
                <a:avLst/>
              </a:prstTxWarp>
            </a:bodyPr>
            <a:lstStyle/>
            <a:p>
              <a:pPr defTabSz="932336"/>
              <a:endParaRPr lang="en-US" sz="1836">
                <a:solidFill>
                  <a:srgbClr val="00B0F0"/>
                </a:solidFill>
                <a:latin typeface="Segoe UI"/>
              </a:endParaRPr>
            </a:p>
          </p:txBody>
        </p:sp>
      </p:grpSp>
    </p:spTree>
    <p:extLst>
      <p:ext uri="{BB962C8B-B14F-4D97-AF65-F5344CB8AC3E}">
        <p14:creationId xmlns:p14="http://schemas.microsoft.com/office/powerpoint/2010/main" val="40680743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565027"/>
          </a:xfrm>
        </p:spPr>
        <p:txBody>
          <a:bodyPr/>
          <a:lstStyle/>
          <a:p>
            <a:r>
              <a:rPr lang="en-US" sz="4000" dirty="0"/>
              <a:t>ARM Templates</a:t>
            </a:r>
          </a:p>
        </p:txBody>
      </p:sp>
      <p:sp>
        <p:nvSpPr>
          <p:cNvPr id="6" name="Text Placeholder 5">
            <a:extLst>
              <a:ext uri="{FF2B5EF4-FFF2-40B4-BE49-F238E27FC236}">
                <a16:creationId xmlns:a16="http://schemas.microsoft.com/office/drawing/2014/main" id="{1DF02BA5-9DB2-4D35-AF29-00A8B25B3DA9}"/>
              </a:ext>
            </a:extLst>
          </p:cNvPr>
          <p:cNvSpPr>
            <a:spLocks noGrp="1"/>
          </p:cNvSpPr>
          <p:nvPr>
            <p:ph type="body" sz="quarter" idx="10"/>
          </p:nvPr>
        </p:nvSpPr>
        <p:spPr>
          <a:xfrm>
            <a:off x="599301" y="1690525"/>
            <a:ext cx="10843762" cy="6444841"/>
          </a:xfrm>
        </p:spPr>
        <p:txBody>
          <a:bodyPr/>
          <a:lstStyle/>
          <a:p>
            <a:r>
              <a:rPr lang="en-US" sz="2800" dirty="0"/>
              <a:t>Export-</a:t>
            </a:r>
            <a:r>
              <a:rPr lang="en-US" sz="2800" dirty="0" err="1"/>
              <a:t>AzureRMResourceGroup</a:t>
            </a:r>
            <a:endParaRPr lang="en-US" sz="2800" dirty="0"/>
          </a:p>
          <a:p>
            <a:pPr marL="457200" indent="-457200">
              <a:buFont typeface="Arial" panose="020B0604020202020204" pitchFamily="34" charset="0"/>
              <a:buChar char="•"/>
            </a:pPr>
            <a:r>
              <a:rPr lang="en-US" sz="2800" dirty="0"/>
              <a:t>Captures Resource Group as a Template</a:t>
            </a:r>
          </a:p>
          <a:p>
            <a:pPr marL="457200" indent="-457200">
              <a:buFont typeface="Arial" panose="020B0604020202020204" pitchFamily="34" charset="0"/>
              <a:buChar char="•"/>
            </a:pPr>
            <a:r>
              <a:rPr lang="en-US" sz="2800" dirty="0"/>
              <a:t>Saves as a JSON File</a:t>
            </a:r>
          </a:p>
          <a:p>
            <a:r>
              <a:rPr lang="en-US" sz="2400" dirty="0">
                <a:solidFill>
                  <a:srgbClr val="0101FD"/>
                </a:solidFill>
                <a:latin typeface="SFMono-Regular"/>
              </a:rPr>
              <a:t>Export-</a:t>
            </a:r>
            <a:r>
              <a:rPr lang="en-US" sz="2400" dirty="0" err="1">
                <a:solidFill>
                  <a:srgbClr val="0101FD"/>
                </a:solidFill>
                <a:latin typeface="SFMono-Regular"/>
              </a:rPr>
              <a:t>AzureRmResourceGroup</a:t>
            </a:r>
            <a:r>
              <a:rPr lang="en-US" sz="2400" dirty="0">
                <a:solidFill>
                  <a:srgbClr val="007D9A"/>
                </a:solidFill>
                <a:latin typeface="SFMono-Regular"/>
              </a:rPr>
              <a:t> -</a:t>
            </a:r>
            <a:r>
              <a:rPr lang="en-US" sz="2400" dirty="0" err="1">
                <a:solidFill>
                  <a:srgbClr val="007D9A"/>
                </a:solidFill>
                <a:latin typeface="SFMono-Regular"/>
              </a:rPr>
              <a:t>ResourceGroupName</a:t>
            </a:r>
            <a:r>
              <a:rPr lang="en-US" sz="2400" dirty="0">
                <a:solidFill>
                  <a:srgbClr val="000000"/>
                </a:solidFill>
                <a:latin typeface="SFMono-Regular"/>
              </a:rPr>
              <a:t> </a:t>
            </a:r>
            <a:r>
              <a:rPr lang="en-US" sz="2400" dirty="0">
                <a:solidFill>
                  <a:srgbClr val="A31515"/>
                </a:solidFill>
                <a:latin typeface="SFMono-Regular"/>
              </a:rPr>
              <a:t>"</a:t>
            </a:r>
            <a:r>
              <a:rPr lang="en-US" sz="2400" dirty="0" err="1">
                <a:solidFill>
                  <a:srgbClr val="A31515"/>
                </a:solidFill>
                <a:latin typeface="SFMono-Regular"/>
              </a:rPr>
              <a:t>TestGroup</a:t>
            </a:r>
            <a:r>
              <a:rPr lang="en-US" sz="2400" dirty="0">
                <a:solidFill>
                  <a:srgbClr val="A31515"/>
                </a:solidFill>
                <a:latin typeface="SFMono-Regular"/>
              </a:rPr>
              <a:t>"</a:t>
            </a:r>
            <a:endParaRPr lang="en-US" sz="2400" dirty="0"/>
          </a:p>
          <a:p>
            <a:endParaRPr lang="en-US" sz="2800" dirty="0"/>
          </a:p>
          <a:p>
            <a:r>
              <a:rPr lang="en-US" sz="2800" dirty="0">
                <a:hlinkClick r:id="rId3"/>
              </a:rPr>
              <a:t>New-</a:t>
            </a:r>
            <a:r>
              <a:rPr lang="en-US" sz="2800" dirty="0" err="1">
                <a:hlinkClick r:id="rId3"/>
              </a:rPr>
              <a:t>AzureRMResourceGroupDeployment</a:t>
            </a:r>
            <a:endParaRPr lang="en-US" sz="2800" dirty="0"/>
          </a:p>
          <a:p>
            <a:pPr marL="457200" indent="-457200">
              <a:buFont typeface="Arial" panose="020B0604020202020204" pitchFamily="34" charset="0"/>
              <a:buChar char="•"/>
            </a:pPr>
            <a:r>
              <a:rPr lang="en-US" sz="2800" dirty="0"/>
              <a:t>adds a deployment to an existing resource group</a:t>
            </a:r>
          </a:p>
          <a:p>
            <a:pPr marL="457200" indent="-457200">
              <a:buFont typeface="Arial" panose="020B0604020202020204" pitchFamily="34" charset="0"/>
              <a:buChar char="•"/>
            </a:pPr>
            <a:r>
              <a:rPr lang="en-US" sz="2800" b="1" dirty="0" err="1"/>
              <a:t>az</a:t>
            </a:r>
            <a:r>
              <a:rPr lang="en-US" sz="2800" b="1" dirty="0"/>
              <a:t> group deployment create</a:t>
            </a:r>
          </a:p>
          <a:p>
            <a:endParaRPr lang="en-US" sz="2800" dirty="0"/>
          </a:p>
          <a:p>
            <a:r>
              <a:rPr lang="en-US" sz="2800" b="1" dirty="0"/>
              <a:t>[</a:t>
            </a:r>
            <a:r>
              <a:rPr lang="en-US" sz="2800" b="1" dirty="0" err="1"/>
              <a:t>resourceGroup</a:t>
            </a:r>
            <a:r>
              <a:rPr lang="en-US" sz="2800" b="1" dirty="0"/>
              <a:t>().location]</a:t>
            </a:r>
          </a:p>
          <a:p>
            <a:pPr marL="342900" indent="-342900">
              <a:buFont typeface="Arial" panose="020B0604020202020204" pitchFamily="34" charset="0"/>
              <a:buChar char="•"/>
            </a:pPr>
            <a:r>
              <a:rPr lang="en-US" sz="2800" dirty="0"/>
              <a:t>All resources in the template will use same location as the Resource Group will use </a:t>
            </a:r>
            <a:endParaRPr lang="en-US" sz="2000" dirty="0"/>
          </a:p>
          <a:p>
            <a:pPr marL="349724" indent="-349724">
              <a:buFont typeface="Arial" panose="020B0604020202020204" pitchFamily="34" charset="0"/>
              <a:buChar char="•"/>
            </a:pPr>
            <a:endParaRPr lang="en-US" sz="2000" dirty="0">
              <a:latin typeface="+mj-lt"/>
            </a:endParaRPr>
          </a:p>
          <a:p>
            <a:endParaRPr lang="en-US" sz="2800" dirty="0"/>
          </a:p>
        </p:txBody>
      </p:sp>
    </p:spTree>
    <p:extLst>
      <p:ext uri="{BB962C8B-B14F-4D97-AF65-F5344CB8AC3E}">
        <p14:creationId xmlns:p14="http://schemas.microsoft.com/office/powerpoint/2010/main" val="3153217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2"/>
            <a:ext cx="11237870" cy="853369"/>
          </a:xfrm>
        </p:spPr>
        <p:txBody>
          <a:bodyPr/>
          <a:lstStyle/>
          <a:p>
            <a:r>
              <a:rPr lang="en-US"/>
              <a:t>Create Azure File share</a:t>
            </a:r>
            <a:br>
              <a:rPr lang="en-US"/>
            </a:br>
            <a:br>
              <a:rPr lang="en-US"/>
            </a:br>
            <a:br>
              <a:rPr lang="en-US"/>
            </a:br>
            <a:endParaRPr lang="en-US"/>
          </a:p>
        </p:txBody>
      </p:sp>
      <p:sp>
        <p:nvSpPr>
          <p:cNvPr id="4" name="Rectangle 3">
            <a:extLst>
              <a:ext uri="{FF2B5EF4-FFF2-40B4-BE49-F238E27FC236}">
                <a16:creationId xmlns:a16="http://schemas.microsoft.com/office/drawing/2014/main" id="{37C90E95-6105-4FA6-9687-F780DF63A4DC}"/>
              </a:ext>
            </a:extLst>
          </p:cNvPr>
          <p:cNvSpPr/>
          <p:nvPr/>
        </p:nvSpPr>
        <p:spPr>
          <a:xfrm>
            <a:off x="7493735" y="6505358"/>
            <a:ext cx="4790996" cy="382308"/>
          </a:xfrm>
          <a:prstGeom prst="rect">
            <a:avLst/>
          </a:prstGeom>
        </p:spPr>
        <p:txBody>
          <a:bodyPr wrap="square">
            <a:spAutoFit/>
          </a:bodyPr>
          <a:lstStyle/>
          <a:p>
            <a:r>
              <a:rPr lang="en-US" sz="1836">
                <a:hlinkClick r:id="rId3"/>
              </a:rPr>
              <a:t>aka.ms/azure/files</a:t>
            </a:r>
            <a:r>
              <a:rPr lang="en-US" sz="1836"/>
              <a:t>     </a:t>
            </a:r>
            <a:r>
              <a:rPr lang="en-US" sz="1836">
                <a:hlinkClick r:id="rId4"/>
              </a:rPr>
              <a:t>Deploy Azure File Sync</a:t>
            </a:r>
            <a:r>
              <a:rPr lang="en-US" sz="1836"/>
              <a:t> </a:t>
            </a:r>
          </a:p>
        </p:txBody>
      </p:sp>
      <p:sp>
        <p:nvSpPr>
          <p:cNvPr id="5" name="Text Placeholder 4">
            <a:extLst>
              <a:ext uri="{FF2B5EF4-FFF2-40B4-BE49-F238E27FC236}">
                <a16:creationId xmlns:a16="http://schemas.microsoft.com/office/drawing/2014/main" id="{106EBC85-1F75-4295-AB38-2D5680BAD914}"/>
              </a:ext>
            </a:extLst>
          </p:cNvPr>
          <p:cNvSpPr>
            <a:spLocks noGrp="1"/>
          </p:cNvSpPr>
          <p:nvPr>
            <p:ph type="body" sz="quarter" idx="10"/>
          </p:nvPr>
        </p:nvSpPr>
        <p:spPr>
          <a:xfrm>
            <a:off x="241573" y="1913086"/>
            <a:ext cx="4032447" cy="3804118"/>
          </a:xfrm>
        </p:spPr>
        <p:txBody>
          <a:bodyPr/>
          <a:lstStyle/>
          <a:p>
            <a:r>
              <a:rPr lang="en-US" sz="2800"/>
              <a:t>Fully managed file shares</a:t>
            </a:r>
          </a:p>
          <a:p>
            <a:r>
              <a:rPr lang="en-US" sz="2800"/>
              <a:t>SMB 3.0 support</a:t>
            </a:r>
          </a:p>
          <a:p>
            <a:r>
              <a:rPr lang="en-US" sz="2800"/>
              <a:t>Soft Delete on account</a:t>
            </a:r>
          </a:p>
          <a:p>
            <a:r>
              <a:rPr lang="en-US" sz="2800"/>
              <a:t>Can cache on File Sync</a:t>
            </a:r>
          </a:p>
          <a:p>
            <a:r>
              <a:rPr lang="en-US" sz="2800"/>
              <a:t>Replace or supplement File Shares</a:t>
            </a:r>
          </a:p>
          <a:p>
            <a:r>
              <a:rPr lang="en-US" sz="2800"/>
              <a:t>Lift/Shift Apps</a:t>
            </a:r>
          </a:p>
          <a:p>
            <a:r>
              <a:rPr lang="en-US" sz="2800"/>
              <a:t>Just share stuff!</a:t>
            </a:r>
          </a:p>
        </p:txBody>
      </p:sp>
      <p:pic>
        <p:nvPicPr>
          <p:cNvPr id="8" name="Picture 7">
            <a:extLst>
              <a:ext uri="{FF2B5EF4-FFF2-40B4-BE49-F238E27FC236}">
                <a16:creationId xmlns:a16="http://schemas.microsoft.com/office/drawing/2014/main" id="{E6B90840-2056-4764-8AE4-D2DECA0616CA}"/>
              </a:ext>
            </a:extLst>
          </p:cNvPr>
          <p:cNvPicPr>
            <a:picLocks noChangeAspect="1"/>
          </p:cNvPicPr>
          <p:nvPr/>
        </p:nvPicPr>
        <p:blipFill>
          <a:blip r:embed="rId5"/>
          <a:stretch>
            <a:fillRect/>
          </a:stretch>
        </p:blipFill>
        <p:spPr>
          <a:xfrm>
            <a:off x="6650285" y="184894"/>
            <a:ext cx="2276492" cy="6157958"/>
          </a:xfrm>
          <a:prstGeom prst="rect">
            <a:avLst/>
          </a:prstGeom>
        </p:spPr>
      </p:pic>
      <p:pic>
        <p:nvPicPr>
          <p:cNvPr id="9" name="Picture 8">
            <a:extLst>
              <a:ext uri="{FF2B5EF4-FFF2-40B4-BE49-F238E27FC236}">
                <a16:creationId xmlns:a16="http://schemas.microsoft.com/office/drawing/2014/main" id="{A47C55A2-5363-4DD2-82BF-6A9A103CBBAD}"/>
              </a:ext>
            </a:extLst>
          </p:cNvPr>
          <p:cNvPicPr>
            <a:picLocks noChangeAspect="1"/>
          </p:cNvPicPr>
          <p:nvPr/>
        </p:nvPicPr>
        <p:blipFill>
          <a:blip r:embed="rId6"/>
          <a:stretch>
            <a:fillRect/>
          </a:stretch>
        </p:blipFill>
        <p:spPr>
          <a:xfrm>
            <a:off x="8705743" y="2417078"/>
            <a:ext cx="2366980" cy="2990872"/>
          </a:xfrm>
          <a:prstGeom prst="rect">
            <a:avLst/>
          </a:prstGeom>
          <a:effectLst>
            <a:outerShdw blurRad="50800" dist="38100" dir="8100000" algn="tr" rotWithShape="0">
              <a:prstClr val="black">
                <a:alpha val="40000"/>
              </a:prstClr>
            </a:outerShdw>
          </a:effectLst>
        </p:spPr>
      </p:pic>
      <p:pic>
        <p:nvPicPr>
          <p:cNvPr id="10" name="Picture 9">
            <a:extLst>
              <a:ext uri="{FF2B5EF4-FFF2-40B4-BE49-F238E27FC236}">
                <a16:creationId xmlns:a16="http://schemas.microsoft.com/office/drawing/2014/main" id="{8D212726-DCB1-43EE-8149-0DA1C6107541}"/>
              </a:ext>
            </a:extLst>
          </p:cNvPr>
          <p:cNvPicPr>
            <a:picLocks noChangeAspect="1"/>
          </p:cNvPicPr>
          <p:nvPr/>
        </p:nvPicPr>
        <p:blipFill>
          <a:blip r:embed="rId7"/>
          <a:stretch>
            <a:fillRect/>
          </a:stretch>
        </p:blipFill>
        <p:spPr>
          <a:xfrm>
            <a:off x="5242910" y="1841078"/>
            <a:ext cx="2895621" cy="2266967"/>
          </a:xfrm>
          <a:prstGeom prst="rect">
            <a:avLst/>
          </a:prstGeom>
        </p:spPr>
      </p:pic>
      <p:pic>
        <p:nvPicPr>
          <p:cNvPr id="11" name="Picture 10">
            <a:extLst>
              <a:ext uri="{FF2B5EF4-FFF2-40B4-BE49-F238E27FC236}">
                <a16:creationId xmlns:a16="http://schemas.microsoft.com/office/drawing/2014/main" id="{640B0F5D-147C-46D9-8C51-D3E2B04F44C0}"/>
              </a:ext>
            </a:extLst>
          </p:cNvPr>
          <p:cNvPicPr>
            <a:picLocks noChangeAspect="1"/>
          </p:cNvPicPr>
          <p:nvPr/>
        </p:nvPicPr>
        <p:blipFill>
          <a:blip r:embed="rId8"/>
          <a:stretch>
            <a:fillRect/>
          </a:stretch>
        </p:blipFill>
        <p:spPr>
          <a:xfrm>
            <a:off x="4779635" y="2584057"/>
            <a:ext cx="7415267" cy="2905146"/>
          </a:xfrm>
          <a:prstGeom prst="rect">
            <a:avLst/>
          </a:prstGeom>
        </p:spPr>
      </p:pic>
      <p:pic>
        <p:nvPicPr>
          <p:cNvPr id="2" name="Picture 1">
            <a:extLst>
              <a:ext uri="{FF2B5EF4-FFF2-40B4-BE49-F238E27FC236}">
                <a16:creationId xmlns:a16="http://schemas.microsoft.com/office/drawing/2014/main" id="{DD670D2A-33A0-49D7-875C-0997AF311AE6}"/>
              </a:ext>
            </a:extLst>
          </p:cNvPr>
          <p:cNvPicPr>
            <a:picLocks noChangeAspect="1"/>
          </p:cNvPicPr>
          <p:nvPr/>
        </p:nvPicPr>
        <p:blipFill>
          <a:blip r:embed="rId9"/>
          <a:stretch>
            <a:fillRect/>
          </a:stretch>
        </p:blipFill>
        <p:spPr>
          <a:xfrm>
            <a:off x="4668781" y="2079495"/>
            <a:ext cx="7767694" cy="4219606"/>
          </a:xfrm>
          <a:prstGeom prst="rect">
            <a:avLst/>
          </a:prstGeom>
        </p:spPr>
      </p:pic>
    </p:spTree>
    <p:extLst>
      <p:ext uri="{BB962C8B-B14F-4D97-AF65-F5344CB8AC3E}">
        <p14:creationId xmlns:p14="http://schemas.microsoft.com/office/powerpoint/2010/main" val="33174441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9"/>
                                        </p:tgtEl>
                                      </p:cBhvr>
                                    </p:animEffect>
                                    <p:set>
                                      <p:cBhvr>
                                        <p:cTn id="10" dur="1" fill="hold">
                                          <p:stCondLst>
                                            <p:cond delay="499"/>
                                          </p:stCondLst>
                                        </p:cTn>
                                        <p:tgtEl>
                                          <p:spTgt spid="9"/>
                                        </p:tgtEl>
                                        <p:attrNameLst>
                                          <p:attrName>style.visibility</p:attrName>
                                        </p:attrNameLst>
                                      </p:cBhvr>
                                      <p:to>
                                        <p:strVal val="hidden"/>
                                      </p:to>
                                    </p:se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2"/>
            <a:ext cx="11237870" cy="2008983"/>
          </a:xfrm>
        </p:spPr>
        <p:txBody>
          <a:bodyPr/>
          <a:lstStyle/>
          <a:p>
            <a:r>
              <a:rPr lang="en-US" sz="4000"/>
              <a:t>Analyze Resource Utilization and Consumption</a:t>
            </a:r>
            <a:br>
              <a:rPr lang="en-US" sz="4000"/>
            </a:br>
            <a:r>
              <a:rPr lang="en-US" sz="1800"/>
              <a:t>Cost Management ( Cloudyn )</a:t>
            </a:r>
            <a:br>
              <a:rPr lang="en-US" sz="4000"/>
            </a:br>
            <a:br>
              <a:rPr lang="en-US" sz="4000"/>
            </a:br>
            <a:endParaRPr lang="en-US" sz="4000"/>
          </a:p>
        </p:txBody>
      </p:sp>
      <p:sp>
        <p:nvSpPr>
          <p:cNvPr id="5" name="Rectangle 4">
            <a:extLst>
              <a:ext uri="{FF2B5EF4-FFF2-40B4-BE49-F238E27FC236}">
                <a16:creationId xmlns:a16="http://schemas.microsoft.com/office/drawing/2014/main" id="{3D40CA42-8036-4AFD-AE71-6A639B0B2982}"/>
              </a:ext>
            </a:extLst>
          </p:cNvPr>
          <p:cNvSpPr/>
          <p:nvPr/>
        </p:nvSpPr>
        <p:spPr>
          <a:xfrm>
            <a:off x="3919700" y="993922"/>
            <a:ext cx="7323110" cy="382308"/>
          </a:xfrm>
          <a:prstGeom prst="rect">
            <a:avLst/>
          </a:prstGeom>
        </p:spPr>
        <p:txBody>
          <a:bodyPr wrap="none">
            <a:spAutoFit/>
          </a:bodyPr>
          <a:lstStyle/>
          <a:p>
            <a:pPr defTabSz="951304">
              <a:defRPr/>
            </a:pPr>
            <a:r>
              <a:rPr lang="en-US" sz="1836" kern="0">
                <a:solidFill>
                  <a:srgbClr val="505050"/>
                </a:solidFill>
                <a:hlinkClick r:id="rId3"/>
              </a:rPr>
              <a:t>https://docs.microsoft.com/en-us/azure/cost-management/overview</a:t>
            </a:r>
            <a:r>
              <a:rPr lang="en-US" sz="1836" kern="0">
                <a:solidFill>
                  <a:srgbClr val="505050"/>
                </a:solidFill>
              </a:rPr>
              <a:t> </a:t>
            </a:r>
          </a:p>
        </p:txBody>
      </p:sp>
      <p:pic>
        <p:nvPicPr>
          <p:cNvPr id="3" name="Picture 2">
            <a:extLst>
              <a:ext uri="{FF2B5EF4-FFF2-40B4-BE49-F238E27FC236}">
                <a16:creationId xmlns:a16="http://schemas.microsoft.com/office/drawing/2014/main" id="{FD947851-BC85-4AA5-8245-4149D3EDB28A}"/>
              </a:ext>
            </a:extLst>
          </p:cNvPr>
          <p:cNvPicPr>
            <a:picLocks noChangeAspect="1"/>
          </p:cNvPicPr>
          <p:nvPr/>
        </p:nvPicPr>
        <p:blipFill>
          <a:blip r:embed="rId4"/>
          <a:stretch>
            <a:fillRect/>
          </a:stretch>
        </p:blipFill>
        <p:spPr>
          <a:xfrm>
            <a:off x="597749" y="1470794"/>
            <a:ext cx="4313290" cy="884030"/>
          </a:xfrm>
          <a:prstGeom prst="rect">
            <a:avLst/>
          </a:prstGeom>
        </p:spPr>
      </p:pic>
      <p:pic>
        <p:nvPicPr>
          <p:cNvPr id="9" name="Picture 8">
            <a:extLst>
              <a:ext uri="{FF2B5EF4-FFF2-40B4-BE49-F238E27FC236}">
                <a16:creationId xmlns:a16="http://schemas.microsoft.com/office/drawing/2014/main" id="{EC00DD4A-B372-4D08-80D6-12A3571B89DD}"/>
              </a:ext>
            </a:extLst>
          </p:cNvPr>
          <p:cNvPicPr>
            <a:picLocks noChangeAspect="1"/>
          </p:cNvPicPr>
          <p:nvPr/>
        </p:nvPicPr>
        <p:blipFill>
          <a:blip r:embed="rId5"/>
          <a:stretch>
            <a:fillRect/>
          </a:stretch>
        </p:blipFill>
        <p:spPr>
          <a:xfrm>
            <a:off x="4190839" y="2358203"/>
            <a:ext cx="8034993" cy="4599876"/>
          </a:xfrm>
          <a:prstGeom prst="rect">
            <a:avLst/>
          </a:prstGeom>
        </p:spPr>
      </p:pic>
      <p:sp>
        <p:nvSpPr>
          <p:cNvPr id="12" name="Text Placeholder 5">
            <a:extLst>
              <a:ext uri="{FF2B5EF4-FFF2-40B4-BE49-F238E27FC236}">
                <a16:creationId xmlns:a16="http://schemas.microsoft.com/office/drawing/2014/main" id="{3B809E32-A1A4-4D93-A4B7-9D6CB1361232}"/>
              </a:ext>
            </a:extLst>
          </p:cNvPr>
          <p:cNvSpPr>
            <a:spLocks noGrp="1"/>
          </p:cNvSpPr>
          <p:nvPr>
            <p:ph type="body" sz="quarter" idx="10"/>
          </p:nvPr>
        </p:nvSpPr>
        <p:spPr>
          <a:xfrm>
            <a:off x="597749" y="2595747"/>
            <a:ext cx="3593090" cy="4093428"/>
          </a:xfrm>
        </p:spPr>
        <p:txBody>
          <a:bodyPr/>
          <a:lstStyle/>
          <a:p>
            <a:r>
              <a:rPr lang="en-US" sz="2800"/>
              <a:t>Analyze usage</a:t>
            </a:r>
          </a:p>
          <a:p>
            <a:endParaRPr lang="en-US" sz="2800"/>
          </a:p>
          <a:p>
            <a:r>
              <a:rPr lang="en-US" sz="2800"/>
              <a:t>Monitor spend</a:t>
            </a:r>
          </a:p>
          <a:p>
            <a:endParaRPr lang="en-US" sz="2800"/>
          </a:p>
          <a:p>
            <a:r>
              <a:rPr lang="en-US" sz="2800"/>
              <a:t>Report on spend</a:t>
            </a:r>
          </a:p>
          <a:p>
            <a:endParaRPr lang="en-US" sz="2800"/>
          </a:p>
          <a:p>
            <a:r>
              <a:rPr lang="en-US" sz="2800"/>
              <a:t>Optimize</a:t>
            </a:r>
          </a:p>
          <a:p>
            <a:pPr lvl="1"/>
            <a:r>
              <a:rPr lang="en-US" sz="2000"/>
              <a:t>Reserved Instances</a:t>
            </a:r>
          </a:p>
          <a:p>
            <a:pPr lvl="1"/>
            <a:r>
              <a:rPr lang="en-US" sz="2000"/>
              <a:t>Sizing Recommendations</a:t>
            </a:r>
          </a:p>
        </p:txBody>
      </p:sp>
    </p:spTree>
    <p:extLst>
      <p:ext uri="{BB962C8B-B14F-4D97-AF65-F5344CB8AC3E}">
        <p14:creationId xmlns:p14="http://schemas.microsoft.com/office/powerpoint/2010/main" val="25687574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2"/>
            <a:ext cx="11237870" cy="1757860"/>
          </a:xfrm>
        </p:spPr>
        <p:txBody>
          <a:bodyPr/>
          <a:lstStyle/>
          <a:p>
            <a:r>
              <a:rPr lang="en-US"/>
              <a:t>Create and Configure Storage Accounts </a:t>
            </a:r>
            <a:br>
              <a:rPr lang="en-US"/>
            </a:br>
            <a:br>
              <a:rPr lang="en-US" sz="2040"/>
            </a:br>
            <a:br>
              <a:rPr lang="en-US" sz="2040"/>
            </a:br>
            <a:endParaRPr lang="en-US"/>
          </a:p>
        </p:txBody>
      </p:sp>
      <p:sp>
        <p:nvSpPr>
          <p:cNvPr id="6" name="Text Placeholder 5"/>
          <p:cNvSpPr>
            <a:spLocks noGrp="1"/>
          </p:cNvSpPr>
          <p:nvPr>
            <p:ph type="body" sz="quarter" idx="10"/>
          </p:nvPr>
        </p:nvSpPr>
        <p:spPr>
          <a:xfrm>
            <a:off x="597749" y="1260780"/>
            <a:ext cx="11237870" cy="5583067"/>
          </a:xfrm>
        </p:spPr>
        <p:txBody>
          <a:bodyPr/>
          <a:lstStyle/>
          <a:p>
            <a:r>
              <a:rPr lang="en-US" sz="2800" dirty="0"/>
              <a:t>Configure Network Access</a:t>
            </a:r>
          </a:p>
          <a:p>
            <a:pPr marL="466298" indent="-466298">
              <a:buFont typeface="Arial" panose="020B0604020202020204" pitchFamily="34" charset="0"/>
              <a:buChar char="•"/>
            </a:pPr>
            <a:r>
              <a:rPr lang="en-US" sz="2800" dirty="0"/>
              <a:t>Enable </a:t>
            </a:r>
            <a:r>
              <a:rPr lang="en-US" sz="2800" dirty="0">
                <a:hlinkClick r:id="rId3"/>
              </a:rPr>
              <a:t>Service Endpoints</a:t>
            </a:r>
            <a:endParaRPr lang="en-US" sz="2800" dirty="0"/>
          </a:p>
          <a:p>
            <a:pPr marL="466298" indent="-466298">
              <a:buFont typeface="Arial" panose="020B0604020202020204" pitchFamily="34" charset="0"/>
              <a:buChar char="•"/>
            </a:pPr>
            <a:r>
              <a:rPr lang="en-US" sz="2800" dirty="0"/>
              <a:t>Scope includes </a:t>
            </a:r>
            <a:r>
              <a:rPr lang="en-US" sz="2800" dirty="0">
                <a:hlinkClick r:id="rId4"/>
              </a:rPr>
              <a:t>Paired Regions</a:t>
            </a:r>
            <a:endParaRPr lang="en-US" sz="2800" dirty="0"/>
          </a:p>
          <a:p>
            <a:pPr marL="466298" indent="-466298">
              <a:buFont typeface="Arial" panose="020B0604020202020204" pitchFamily="34" charset="0"/>
              <a:buChar char="•"/>
            </a:pPr>
            <a:r>
              <a:rPr lang="en-US" sz="2800" dirty="0"/>
              <a:t>Need Storage Account Contributor</a:t>
            </a:r>
          </a:p>
          <a:p>
            <a:pPr marL="699447" lvl="1" indent="-466298">
              <a:buFont typeface="Arial" panose="020B0604020202020204" pitchFamily="34" charset="0"/>
              <a:buChar char="•"/>
            </a:pPr>
            <a:r>
              <a:rPr lang="en-US" sz="2000" dirty="0"/>
              <a:t>Or </a:t>
            </a:r>
            <a:r>
              <a:rPr lang="en-US" sz="2000" i="1" dirty="0"/>
              <a:t>Join Service to a Subnet permission</a:t>
            </a:r>
            <a:r>
              <a:rPr lang="en-US" sz="2000" dirty="0"/>
              <a:t> on subnets</a:t>
            </a:r>
          </a:p>
          <a:p>
            <a:pPr marL="466298" indent="-466298">
              <a:buFont typeface="Arial" panose="020B0604020202020204" pitchFamily="34" charset="0"/>
              <a:buChar char="•"/>
            </a:pPr>
            <a:r>
              <a:rPr lang="en-US" sz="2800" dirty="0"/>
              <a:t>Can span subscriptions, not tenants</a:t>
            </a:r>
          </a:p>
          <a:p>
            <a:pPr marL="466298" indent="-466298">
              <a:buFont typeface="Arial" panose="020B0604020202020204" pitchFamily="34" charset="0"/>
              <a:buChar char="•"/>
            </a:pPr>
            <a:r>
              <a:rPr lang="en-US" sz="2800" dirty="0"/>
              <a:t>Configure Network rules</a:t>
            </a:r>
          </a:p>
          <a:p>
            <a:pPr marL="699447" lvl="1" indent="-466298">
              <a:buFont typeface="Arial" panose="020B0604020202020204" pitchFamily="34" charset="0"/>
              <a:buChar char="•"/>
            </a:pPr>
            <a:r>
              <a:rPr lang="en-US" sz="2000" dirty="0"/>
              <a:t>Can use CIDR notation</a:t>
            </a:r>
          </a:p>
          <a:p>
            <a:pPr marL="699447" lvl="1" indent="-466298">
              <a:buFont typeface="Arial" panose="020B0604020202020204" pitchFamily="34" charset="0"/>
              <a:buChar char="•"/>
            </a:pPr>
            <a:r>
              <a:rPr lang="en-US" sz="2000" dirty="0"/>
              <a:t>Or individual address</a:t>
            </a:r>
          </a:p>
          <a:p>
            <a:pPr marL="466298" indent="-466298">
              <a:buFont typeface="Arial" panose="020B0604020202020204" pitchFamily="34" charset="0"/>
              <a:buChar char="•"/>
            </a:pPr>
            <a:r>
              <a:rPr lang="en-US" sz="2800" dirty="0"/>
              <a:t>Make Exceptions</a:t>
            </a:r>
          </a:p>
          <a:p>
            <a:pPr marL="699447" lvl="1" indent="-466298">
              <a:buFont typeface="Arial" panose="020B0604020202020204" pitchFamily="34" charset="0"/>
              <a:buChar char="•"/>
            </a:pPr>
            <a:r>
              <a:rPr lang="en-US" sz="2000" dirty="0">
                <a:hlinkClick r:id="rId5"/>
              </a:rPr>
              <a:t>Trusted Microsoft Services</a:t>
            </a:r>
            <a:endParaRPr lang="en-US" sz="2000" dirty="0"/>
          </a:p>
          <a:p>
            <a:pPr marL="699447" lvl="1" indent="-466298">
              <a:buFont typeface="Arial" panose="020B0604020202020204" pitchFamily="34" charset="0"/>
              <a:buChar char="•"/>
            </a:pPr>
            <a:r>
              <a:rPr lang="en-US" sz="2000" dirty="0"/>
              <a:t>E.g. Azure Backup, DevTest labs, Event Grid/Hubs, Networking</a:t>
            </a:r>
          </a:p>
          <a:p>
            <a:endParaRPr lang="en-US" sz="2800" dirty="0"/>
          </a:p>
        </p:txBody>
      </p:sp>
      <p:pic>
        <p:nvPicPr>
          <p:cNvPr id="4" name="Picture 3">
            <a:extLst>
              <a:ext uri="{FF2B5EF4-FFF2-40B4-BE49-F238E27FC236}">
                <a16:creationId xmlns:a16="http://schemas.microsoft.com/office/drawing/2014/main" id="{9A75267A-30D4-4FF9-B8F3-499CD841AF4E}"/>
              </a:ext>
            </a:extLst>
          </p:cNvPr>
          <p:cNvPicPr>
            <a:picLocks noChangeAspect="1"/>
          </p:cNvPicPr>
          <p:nvPr/>
        </p:nvPicPr>
        <p:blipFill>
          <a:blip r:embed="rId6"/>
          <a:stretch>
            <a:fillRect/>
          </a:stretch>
        </p:blipFill>
        <p:spPr>
          <a:xfrm>
            <a:off x="412722" y="1187465"/>
            <a:ext cx="12022870" cy="5523616"/>
          </a:xfrm>
          <a:prstGeom prst="rect">
            <a:avLst/>
          </a:prstGeom>
        </p:spPr>
      </p:pic>
      <p:sp>
        <p:nvSpPr>
          <p:cNvPr id="2" name="Rectangle 1">
            <a:extLst>
              <a:ext uri="{FF2B5EF4-FFF2-40B4-BE49-F238E27FC236}">
                <a16:creationId xmlns:a16="http://schemas.microsoft.com/office/drawing/2014/main" id="{7A6D799A-2A35-45D7-91FC-FD33CA368DD1}"/>
              </a:ext>
            </a:extLst>
          </p:cNvPr>
          <p:cNvSpPr/>
          <p:nvPr/>
        </p:nvSpPr>
        <p:spPr>
          <a:xfrm>
            <a:off x="9661302" y="6040903"/>
            <a:ext cx="2531502" cy="670445"/>
          </a:xfrm>
          <a:prstGeom prst="rect">
            <a:avLst/>
          </a:prstGeom>
        </p:spPr>
        <p:txBody>
          <a:bodyPr wrap="none">
            <a:spAutoFit/>
          </a:bodyPr>
          <a:lstStyle/>
          <a:p>
            <a:r>
              <a:rPr lang="en-US" sz="1836">
                <a:hlinkClick r:id="rId7"/>
              </a:rPr>
              <a:t>aka.ms/Azure/Storage</a:t>
            </a:r>
            <a:r>
              <a:rPr lang="en-US" sz="1836"/>
              <a:t> </a:t>
            </a:r>
          </a:p>
          <a:p>
            <a:r>
              <a:rPr lang="en-US" sz="1836" b="1">
                <a:hlinkClick r:id="rId8"/>
              </a:rPr>
              <a:t>MUST Read How To</a:t>
            </a:r>
            <a:endParaRPr lang="en-US" sz="1836" b="1"/>
          </a:p>
        </p:txBody>
      </p:sp>
    </p:spTree>
    <p:extLst>
      <p:ext uri="{BB962C8B-B14F-4D97-AF65-F5344CB8AC3E}">
        <p14:creationId xmlns:p14="http://schemas.microsoft.com/office/powerpoint/2010/main" val="30238507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565027"/>
          </a:xfrm>
        </p:spPr>
        <p:txBody>
          <a:bodyPr/>
          <a:lstStyle/>
          <a:p>
            <a:r>
              <a:rPr lang="en-US" sz="4000" dirty="0"/>
              <a:t>Optimize CDN Delivery</a:t>
            </a:r>
          </a:p>
        </p:txBody>
      </p:sp>
      <p:sp>
        <p:nvSpPr>
          <p:cNvPr id="10" name="Text Placeholder 5">
            <a:extLst>
              <a:ext uri="{FF2B5EF4-FFF2-40B4-BE49-F238E27FC236}">
                <a16:creationId xmlns:a16="http://schemas.microsoft.com/office/drawing/2014/main" id="{B9313D72-8B64-420A-9717-082D91E5B525}"/>
              </a:ext>
            </a:extLst>
          </p:cNvPr>
          <p:cNvSpPr txBox="1">
            <a:spLocks/>
          </p:cNvSpPr>
          <p:nvPr/>
        </p:nvSpPr>
        <p:spPr>
          <a:xfrm>
            <a:off x="599302" y="1359077"/>
            <a:ext cx="11237870" cy="6801862"/>
          </a:xfrm>
          <a:prstGeom prst="rect">
            <a:avLst/>
          </a:prstGeom>
        </p:spPr>
        <p:txBody>
          <a:bodyPr vert="horz" wrap="square" lIns="146304" tIns="91440" rIns="146304" bIns="91440" rtlCol="0">
            <a:spAutoFit/>
          </a:bodyPr>
          <a:lstStyle>
            <a:lvl1pPr marL="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3600" kern="1200" spc="0" baseline="0">
                <a:gradFill>
                  <a:gsLst>
                    <a:gs pos="1250">
                      <a:schemeClr val="tx1"/>
                    </a:gs>
                    <a:gs pos="100000">
                      <a:schemeClr val="tx1"/>
                    </a:gs>
                  </a:gsLst>
                  <a:lin ang="5400000" scaled="0"/>
                </a:gradFill>
                <a:latin typeface="+mj-lt"/>
                <a:ea typeface="+mn-ea"/>
                <a:cs typeface="+mn-cs"/>
              </a:defRPr>
            </a:lvl1pPr>
            <a:lvl2pPr marL="2286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800" kern="1200" spc="0" baseline="0">
                <a:gradFill>
                  <a:gsLst>
                    <a:gs pos="1250">
                      <a:schemeClr val="tx1"/>
                    </a:gs>
                    <a:gs pos="100000">
                      <a:schemeClr val="tx1"/>
                    </a:gs>
                  </a:gsLst>
                  <a:lin ang="5400000" scaled="0"/>
                </a:gradFill>
                <a:latin typeface="+mn-lt"/>
                <a:ea typeface="+mn-ea"/>
                <a:cs typeface="+mn-cs"/>
              </a:defRPr>
            </a:lvl2pPr>
            <a:lvl3pPr marL="4572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400" kern="1200" spc="0" baseline="0">
                <a:gradFill>
                  <a:gsLst>
                    <a:gs pos="1250">
                      <a:schemeClr val="tx1"/>
                    </a:gs>
                    <a:gs pos="100000">
                      <a:schemeClr val="tx1"/>
                    </a:gs>
                  </a:gsLst>
                  <a:lin ang="5400000" scaled="0"/>
                </a:gradFill>
                <a:latin typeface="+mn-lt"/>
                <a:ea typeface="+mn-ea"/>
                <a:cs typeface="+mn-cs"/>
              </a:defRPr>
            </a:lvl3pPr>
            <a:lvl4pPr marL="6858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4pPr>
            <a:lvl5pPr marL="9144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dirty="0"/>
              <a:t>Provider Options</a:t>
            </a:r>
          </a:p>
          <a:p>
            <a:pPr marL="457200" indent="-457200">
              <a:buFont typeface="Arial" panose="020B0604020202020204" pitchFamily="34" charset="0"/>
              <a:buChar char="•"/>
            </a:pPr>
            <a:r>
              <a:rPr lang="en-US" sz="2400" dirty="0"/>
              <a:t>Azure CDN Standard from Microsoft</a:t>
            </a:r>
          </a:p>
          <a:p>
            <a:pPr marL="685800" lvl="1" indent="-457200">
              <a:buFont typeface="Arial" panose="020B0604020202020204" pitchFamily="34" charset="0"/>
              <a:buChar char="•"/>
            </a:pPr>
            <a:r>
              <a:rPr lang="en-US" sz="2000" dirty="0">
                <a:hlinkClick r:id="rId3"/>
              </a:rPr>
              <a:t>General Web Delivery</a:t>
            </a:r>
            <a:endParaRPr lang="en-US" sz="2000" dirty="0"/>
          </a:p>
          <a:p>
            <a:pPr marL="457200" indent="-457200">
              <a:buFont typeface="Arial" panose="020B0604020202020204" pitchFamily="34" charset="0"/>
              <a:buChar char="•"/>
            </a:pPr>
            <a:r>
              <a:rPr lang="en-US" sz="2400" dirty="0"/>
              <a:t>Azure CDN Standard/Premium from Verizon</a:t>
            </a:r>
          </a:p>
          <a:p>
            <a:pPr marL="685800" lvl="1" indent="-457200">
              <a:buFont typeface="Arial" panose="020B0604020202020204" pitchFamily="34" charset="0"/>
              <a:buChar char="•"/>
            </a:pPr>
            <a:r>
              <a:rPr lang="en-US" sz="2000" dirty="0"/>
              <a:t>General Web Delivery</a:t>
            </a:r>
          </a:p>
          <a:p>
            <a:pPr marL="685800" lvl="1" indent="-457200">
              <a:buFont typeface="Arial" panose="020B0604020202020204" pitchFamily="34" charset="0"/>
              <a:buChar char="•"/>
            </a:pPr>
            <a:r>
              <a:rPr lang="en-US" sz="2000" dirty="0">
                <a:hlinkClick r:id="rId4"/>
              </a:rPr>
              <a:t>Dynamic Site Acceleration</a:t>
            </a:r>
            <a:endParaRPr lang="en-US" sz="2000" dirty="0"/>
          </a:p>
          <a:p>
            <a:pPr marL="457200" indent="-457200">
              <a:buFont typeface="Arial" panose="020B0604020202020204" pitchFamily="34" charset="0"/>
              <a:buChar char="•"/>
            </a:pPr>
            <a:r>
              <a:rPr lang="en-US" sz="2400" dirty="0"/>
              <a:t>Azure CDN Standard from Akamai	</a:t>
            </a:r>
          </a:p>
          <a:p>
            <a:pPr marL="571500" lvl="1" indent="-342900">
              <a:buFont typeface="Arial" panose="020B0604020202020204" pitchFamily="34" charset="0"/>
              <a:buChar char="•"/>
            </a:pPr>
            <a:r>
              <a:rPr lang="en-US" sz="2000" u="sng" dirty="0">
                <a:hlinkClick r:id="rId3"/>
              </a:rPr>
              <a:t>General web delivery</a:t>
            </a:r>
            <a:endParaRPr lang="en-US" sz="2000" dirty="0"/>
          </a:p>
          <a:p>
            <a:pPr marL="571500" lvl="1" indent="-342900">
              <a:buFont typeface="Arial" panose="020B0604020202020204" pitchFamily="34" charset="0"/>
              <a:buChar char="•"/>
            </a:pPr>
            <a:r>
              <a:rPr lang="en-US" sz="2000" u="sng" dirty="0">
                <a:hlinkClick r:id="rId5"/>
              </a:rPr>
              <a:t>General media streaming</a:t>
            </a:r>
            <a:endParaRPr lang="en-US" sz="2000" dirty="0"/>
          </a:p>
          <a:p>
            <a:pPr marL="571500" lvl="1" indent="-342900">
              <a:buFont typeface="Arial" panose="020B0604020202020204" pitchFamily="34" charset="0"/>
              <a:buChar char="•"/>
            </a:pPr>
            <a:r>
              <a:rPr lang="en-US" sz="2000" u="sng" dirty="0">
                <a:hlinkClick r:id="rId6"/>
              </a:rPr>
              <a:t>Video-on-demand media streaming</a:t>
            </a:r>
            <a:endParaRPr lang="en-US" sz="2000" dirty="0"/>
          </a:p>
          <a:p>
            <a:pPr marL="571500" lvl="1" indent="-342900">
              <a:buFont typeface="Arial" panose="020B0604020202020204" pitchFamily="34" charset="0"/>
              <a:buChar char="•"/>
            </a:pPr>
            <a:r>
              <a:rPr lang="en-US" sz="2000" u="sng" dirty="0">
                <a:hlinkClick r:id="rId7"/>
              </a:rPr>
              <a:t>Large file download</a:t>
            </a:r>
            <a:endParaRPr lang="en-US" sz="2000" dirty="0"/>
          </a:p>
          <a:p>
            <a:pPr marL="571500" lvl="1" indent="-342900">
              <a:buFont typeface="Arial" panose="020B0604020202020204" pitchFamily="34" charset="0"/>
              <a:buChar char="•"/>
            </a:pPr>
            <a:r>
              <a:rPr lang="en-US" sz="2000" u="sng" dirty="0">
                <a:hlinkClick r:id="rId4"/>
              </a:rPr>
              <a:t>Dynamic site acceleration</a:t>
            </a:r>
            <a:endParaRPr lang="en-US" sz="2000" dirty="0"/>
          </a:p>
          <a:p>
            <a:pPr marL="685800" lvl="1" indent="-457200">
              <a:buFont typeface="Arial" panose="020B0604020202020204" pitchFamily="34" charset="0"/>
              <a:buChar char="•"/>
            </a:pPr>
            <a:endParaRPr lang="en-US" sz="2000" dirty="0"/>
          </a:p>
          <a:p>
            <a:endParaRPr lang="en-US" sz="2800" dirty="0"/>
          </a:p>
          <a:p>
            <a:endParaRPr lang="en-US" sz="2800" dirty="0"/>
          </a:p>
          <a:p>
            <a:pPr marL="514350" indent="-514350">
              <a:buFont typeface="+mj-lt"/>
              <a:buAutoNum type="arabicPeriod"/>
            </a:pPr>
            <a:endParaRPr lang="en-US" sz="2800" dirty="0"/>
          </a:p>
          <a:p>
            <a:pPr marL="514350" indent="-514350">
              <a:buFont typeface="+mj-lt"/>
              <a:buAutoNum type="arabicPeriod"/>
            </a:pPr>
            <a:endParaRPr lang="en-US" sz="2800" dirty="0"/>
          </a:p>
        </p:txBody>
      </p:sp>
      <p:sp>
        <p:nvSpPr>
          <p:cNvPr id="3" name="Rectangle 2">
            <a:extLst>
              <a:ext uri="{FF2B5EF4-FFF2-40B4-BE49-F238E27FC236}">
                <a16:creationId xmlns:a16="http://schemas.microsoft.com/office/drawing/2014/main" id="{2814FB4B-B30A-4622-BFBD-B5FF216E1398}"/>
              </a:ext>
            </a:extLst>
          </p:cNvPr>
          <p:cNvSpPr/>
          <p:nvPr/>
        </p:nvSpPr>
        <p:spPr>
          <a:xfrm>
            <a:off x="9405416" y="6528224"/>
            <a:ext cx="1268489" cy="369332"/>
          </a:xfrm>
          <a:prstGeom prst="rect">
            <a:avLst/>
          </a:prstGeom>
        </p:spPr>
        <p:txBody>
          <a:bodyPr wrap="none">
            <a:spAutoFit/>
          </a:bodyPr>
          <a:lstStyle/>
          <a:p>
            <a:r>
              <a:rPr lang="en-US" dirty="0">
                <a:hlinkClick r:id="rId8"/>
              </a:rPr>
              <a:t>Read More</a:t>
            </a:r>
            <a:endParaRPr lang="en-US" dirty="0"/>
          </a:p>
        </p:txBody>
      </p:sp>
    </p:spTree>
    <p:extLst>
      <p:ext uri="{BB962C8B-B14F-4D97-AF65-F5344CB8AC3E}">
        <p14:creationId xmlns:p14="http://schemas.microsoft.com/office/powerpoint/2010/main" val="339349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565027"/>
          </a:xfrm>
        </p:spPr>
        <p:txBody>
          <a:bodyPr/>
          <a:lstStyle/>
          <a:p>
            <a:r>
              <a:rPr lang="en-US" sz="4000" dirty="0"/>
              <a:t>PowerShell Options to understand</a:t>
            </a:r>
          </a:p>
        </p:txBody>
      </p:sp>
      <p:sp>
        <p:nvSpPr>
          <p:cNvPr id="10" name="Text Placeholder 5">
            <a:extLst>
              <a:ext uri="{FF2B5EF4-FFF2-40B4-BE49-F238E27FC236}">
                <a16:creationId xmlns:a16="http://schemas.microsoft.com/office/drawing/2014/main" id="{B9313D72-8B64-420A-9717-082D91E5B525}"/>
              </a:ext>
            </a:extLst>
          </p:cNvPr>
          <p:cNvSpPr txBox="1">
            <a:spLocks/>
          </p:cNvSpPr>
          <p:nvPr/>
        </p:nvSpPr>
        <p:spPr>
          <a:xfrm>
            <a:off x="599302" y="1359077"/>
            <a:ext cx="11237870" cy="3416320"/>
          </a:xfrm>
          <a:prstGeom prst="rect">
            <a:avLst/>
          </a:prstGeom>
        </p:spPr>
        <p:txBody>
          <a:bodyPr vert="horz" wrap="square" lIns="146304" tIns="91440" rIns="146304" bIns="91440" rtlCol="0">
            <a:spAutoFit/>
          </a:bodyPr>
          <a:lstStyle>
            <a:lvl1pPr marL="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3600" kern="1200" spc="0" baseline="0">
                <a:gradFill>
                  <a:gsLst>
                    <a:gs pos="1250">
                      <a:schemeClr val="tx1"/>
                    </a:gs>
                    <a:gs pos="100000">
                      <a:schemeClr val="tx1"/>
                    </a:gs>
                  </a:gsLst>
                  <a:lin ang="5400000" scaled="0"/>
                </a:gradFill>
                <a:latin typeface="+mj-lt"/>
                <a:ea typeface="+mn-ea"/>
                <a:cs typeface="+mn-cs"/>
              </a:defRPr>
            </a:lvl1pPr>
            <a:lvl2pPr marL="2286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800" kern="1200" spc="0" baseline="0">
                <a:gradFill>
                  <a:gsLst>
                    <a:gs pos="1250">
                      <a:schemeClr val="tx1"/>
                    </a:gs>
                    <a:gs pos="100000">
                      <a:schemeClr val="tx1"/>
                    </a:gs>
                  </a:gsLst>
                  <a:lin ang="5400000" scaled="0"/>
                </a:gradFill>
                <a:latin typeface="+mn-lt"/>
                <a:ea typeface="+mn-ea"/>
                <a:cs typeface="+mn-cs"/>
              </a:defRPr>
            </a:lvl2pPr>
            <a:lvl3pPr marL="4572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400" kern="1200" spc="0" baseline="0">
                <a:gradFill>
                  <a:gsLst>
                    <a:gs pos="1250">
                      <a:schemeClr val="tx1"/>
                    </a:gs>
                    <a:gs pos="100000">
                      <a:schemeClr val="tx1"/>
                    </a:gs>
                  </a:gsLst>
                  <a:lin ang="5400000" scaled="0"/>
                </a:gradFill>
                <a:latin typeface="+mn-lt"/>
                <a:ea typeface="+mn-ea"/>
                <a:cs typeface="+mn-cs"/>
              </a:defRPr>
            </a:lvl3pPr>
            <a:lvl4pPr marL="6858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4pPr>
            <a:lvl5pPr marL="914400" marR="0" indent="0" algn="l" defTabSz="932742" rtl="0" eaLnBrk="1" fontAlgn="auto" latinLnBrk="0" hangingPunct="1">
              <a:lnSpc>
                <a:spcPct val="90000"/>
              </a:lnSpc>
              <a:spcBef>
                <a:spcPct val="20000"/>
              </a:spcBef>
              <a:spcAft>
                <a:spcPts val="0"/>
              </a:spcAft>
              <a:buClrTx/>
              <a:buSzPct val="90000"/>
              <a:buFont typeface="Wingdings" panose="05000000000000000000" pitchFamily="2" charset="2"/>
              <a:buNone/>
              <a:tabLst/>
              <a:defRPr sz="22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dirty="0">
                <a:hlinkClick r:id="rId3"/>
              </a:rPr>
              <a:t>Update-</a:t>
            </a:r>
            <a:r>
              <a:rPr lang="en-US" sz="2800" dirty="0" err="1">
                <a:hlinkClick r:id="rId3"/>
              </a:rPr>
              <a:t>AzureRMStorageAccountNetworkRuleSet</a:t>
            </a:r>
            <a:endParaRPr lang="en-US" sz="2800" dirty="0"/>
          </a:p>
          <a:p>
            <a:endParaRPr lang="en-US" sz="2800" dirty="0"/>
          </a:p>
          <a:p>
            <a:r>
              <a:rPr lang="en-US" sz="2800" dirty="0">
                <a:hlinkClick r:id="rId4"/>
              </a:rPr>
              <a:t>Set-</a:t>
            </a:r>
            <a:r>
              <a:rPr lang="en-US" sz="2800" dirty="0" err="1">
                <a:hlinkClick r:id="rId4"/>
              </a:rPr>
              <a:t>AzureRmStorageAccount</a:t>
            </a:r>
            <a:endParaRPr lang="en-US" sz="2800" dirty="0"/>
          </a:p>
          <a:p>
            <a:endParaRPr lang="en-US" sz="2800" dirty="0"/>
          </a:p>
          <a:p>
            <a:r>
              <a:rPr lang="en-US" sz="2800" dirty="0">
                <a:hlinkClick r:id="rId5"/>
              </a:rPr>
              <a:t>Add-</a:t>
            </a:r>
            <a:r>
              <a:rPr lang="en-US" sz="2800" dirty="0" err="1">
                <a:hlinkClick r:id="rId5"/>
              </a:rPr>
              <a:t>AzureRmStorageAccountNetworkRule</a:t>
            </a:r>
            <a:endParaRPr lang="en-US" sz="2800" dirty="0"/>
          </a:p>
          <a:p>
            <a:endParaRPr lang="en-US" sz="2800" dirty="0"/>
          </a:p>
          <a:p>
            <a:r>
              <a:rPr lang="en-US" sz="2800" dirty="0">
                <a:hlinkClick r:id="rId6"/>
              </a:rPr>
              <a:t>Set-</a:t>
            </a:r>
            <a:r>
              <a:rPr lang="en-US" sz="2800" dirty="0" err="1">
                <a:hlinkClick r:id="rId6"/>
              </a:rPr>
              <a:t>AzureRmVirtualNetworkSubnetConfig</a:t>
            </a:r>
            <a:endParaRPr lang="en-US" sz="2800" dirty="0"/>
          </a:p>
        </p:txBody>
      </p:sp>
      <p:sp>
        <p:nvSpPr>
          <p:cNvPr id="3" name="Rectangle 2">
            <a:extLst>
              <a:ext uri="{FF2B5EF4-FFF2-40B4-BE49-F238E27FC236}">
                <a16:creationId xmlns:a16="http://schemas.microsoft.com/office/drawing/2014/main" id="{2814FB4B-B30A-4622-BFBD-B5FF216E1398}"/>
              </a:ext>
            </a:extLst>
          </p:cNvPr>
          <p:cNvSpPr/>
          <p:nvPr/>
        </p:nvSpPr>
        <p:spPr>
          <a:xfrm>
            <a:off x="9405416" y="6528224"/>
            <a:ext cx="184731" cy="369332"/>
          </a:xfrm>
          <a:prstGeom prst="rect">
            <a:avLst/>
          </a:prstGeom>
        </p:spPr>
        <p:txBody>
          <a:bodyPr wrap="none">
            <a:spAutoFit/>
          </a:bodyPr>
          <a:lstStyle/>
          <a:p>
            <a:endParaRPr lang="en-US" dirty="0"/>
          </a:p>
        </p:txBody>
      </p:sp>
    </p:spTree>
    <p:extLst>
      <p:ext uri="{BB962C8B-B14F-4D97-AF65-F5344CB8AC3E}">
        <p14:creationId xmlns:p14="http://schemas.microsoft.com/office/powerpoint/2010/main" val="436778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565027"/>
          </a:xfrm>
        </p:spPr>
        <p:txBody>
          <a:bodyPr/>
          <a:lstStyle/>
          <a:p>
            <a:r>
              <a:rPr lang="en-US" sz="4000" dirty="0"/>
              <a:t>Log Analytics Workspace</a:t>
            </a:r>
          </a:p>
        </p:txBody>
      </p:sp>
      <p:sp>
        <p:nvSpPr>
          <p:cNvPr id="6" name="Text Placeholder 5">
            <a:extLst>
              <a:ext uri="{FF2B5EF4-FFF2-40B4-BE49-F238E27FC236}">
                <a16:creationId xmlns:a16="http://schemas.microsoft.com/office/drawing/2014/main" id="{1DF02BA5-9DB2-4D35-AF29-00A8B25B3DA9}"/>
              </a:ext>
            </a:extLst>
          </p:cNvPr>
          <p:cNvSpPr>
            <a:spLocks noGrp="1"/>
          </p:cNvSpPr>
          <p:nvPr>
            <p:ph type="body" sz="quarter" idx="10"/>
          </p:nvPr>
        </p:nvSpPr>
        <p:spPr>
          <a:xfrm>
            <a:off x="599301" y="1690525"/>
            <a:ext cx="10843762" cy="6327886"/>
          </a:xfrm>
        </p:spPr>
        <p:txBody>
          <a:bodyPr/>
          <a:lstStyle/>
          <a:p>
            <a:r>
              <a:rPr lang="en-US" sz="2800" dirty="0"/>
              <a:t>Central Resource monitoring solution</a:t>
            </a:r>
          </a:p>
          <a:p>
            <a:endParaRPr lang="en-US" sz="2800" dirty="0"/>
          </a:p>
          <a:p>
            <a:r>
              <a:rPr lang="en-US" sz="2800" dirty="0"/>
              <a:t>Has its own query language</a:t>
            </a:r>
          </a:p>
          <a:p>
            <a:endParaRPr lang="en-US" sz="2800" dirty="0"/>
          </a:p>
          <a:p>
            <a:r>
              <a:rPr lang="en-US" sz="2800" dirty="0"/>
              <a:t>Each Workspace –own configuration data</a:t>
            </a:r>
          </a:p>
          <a:p>
            <a:endParaRPr lang="en-US" sz="2800" dirty="0"/>
          </a:p>
          <a:p>
            <a:r>
              <a:rPr lang="en-US" sz="2800" dirty="0"/>
              <a:t>Can Collect Data from</a:t>
            </a:r>
          </a:p>
          <a:p>
            <a:pPr marL="342900" indent="-342900">
              <a:buFont typeface="Arial" panose="020B0604020202020204" pitchFamily="34" charset="0"/>
              <a:buChar char="•"/>
            </a:pPr>
            <a:r>
              <a:rPr lang="en-US" sz="2400" dirty="0"/>
              <a:t>Azure resources in your subscription</a:t>
            </a:r>
          </a:p>
          <a:p>
            <a:pPr marL="342900" indent="-342900">
              <a:buFont typeface="Arial" panose="020B0604020202020204" pitchFamily="34" charset="0"/>
              <a:buChar char="•"/>
            </a:pPr>
            <a:r>
              <a:rPr lang="en-US" sz="2400" dirty="0"/>
              <a:t>On-premises computers monitored by System Center Operations Manager</a:t>
            </a:r>
          </a:p>
          <a:p>
            <a:pPr marL="342900" indent="-342900">
              <a:buFont typeface="Arial" panose="020B0604020202020204" pitchFamily="34" charset="0"/>
              <a:buChar char="•"/>
            </a:pPr>
            <a:r>
              <a:rPr lang="en-US" sz="2400" dirty="0"/>
              <a:t>Device collections from System Center Configuration Manager</a:t>
            </a:r>
          </a:p>
          <a:p>
            <a:pPr marL="342900" indent="-342900">
              <a:buFont typeface="Arial" panose="020B0604020202020204" pitchFamily="34" charset="0"/>
              <a:buChar char="•"/>
            </a:pPr>
            <a:r>
              <a:rPr lang="en-US" sz="2400" dirty="0"/>
              <a:t>Diagnostics or log data from Azure storage</a:t>
            </a:r>
          </a:p>
          <a:p>
            <a:endParaRPr lang="en-US" sz="2800" dirty="0"/>
          </a:p>
          <a:p>
            <a:pPr marL="349724" indent="-349724">
              <a:buFont typeface="Arial" panose="020B0604020202020204" pitchFamily="34" charset="0"/>
              <a:buChar char="•"/>
            </a:pPr>
            <a:endParaRPr lang="en-US" sz="2000" dirty="0">
              <a:latin typeface="+mj-lt"/>
            </a:endParaRPr>
          </a:p>
          <a:p>
            <a:endParaRPr lang="en-US" sz="2800" dirty="0"/>
          </a:p>
        </p:txBody>
      </p:sp>
    </p:spTree>
    <p:extLst>
      <p:ext uri="{BB962C8B-B14F-4D97-AF65-F5344CB8AC3E}">
        <p14:creationId xmlns:p14="http://schemas.microsoft.com/office/powerpoint/2010/main" val="3766626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TextBox 224"/>
          <p:cNvSpPr txBox="1"/>
          <p:nvPr/>
        </p:nvSpPr>
        <p:spPr>
          <a:xfrm>
            <a:off x="6873887" y="4871208"/>
            <a:ext cx="5861907" cy="1857337"/>
          </a:xfrm>
          <a:prstGeom prst="rect">
            <a:avLst/>
          </a:prstGeom>
          <a:noFill/>
        </p:spPr>
        <p:txBody>
          <a:bodyPr wrap="square" lIns="182808" tIns="146246" rIns="182808" bIns="146246" rtlCol="0">
            <a:noAutofit/>
          </a:bodyPr>
          <a:lstStyle/>
          <a:p>
            <a:pPr defTabSz="932563">
              <a:lnSpc>
                <a:spcPct val="90000"/>
              </a:lnSpc>
              <a:spcBef>
                <a:spcPct val="20000"/>
              </a:spcBef>
              <a:spcAft>
                <a:spcPts val="1199"/>
              </a:spcAft>
              <a:buSzPct val="80000"/>
              <a:defRPr/>
            </a:pPr>
            <a:r>
              <a:rPr lang="en-US" sz="2400">
                <a:solidFill>
                  <a:srgbClr val="7030A0"/>
                </a:solidFill>
                <a:latin typeface="Segoe UI Semilight"/>
              </a:rPr>
              <a:t>Access private traffic</a:t>
            </a:r>
          </a:p>
          <a:p>
            <a:pPr defTabSz="932563">
              <a:lnSpc>
                <a:spcPct val="90000"/>
              </a:lnSpc>
              <a:spcBef>
                <a:spcPct val="20000"/>
              </a:spcBef>
              <a:spcAft>
                <a:spcPts val="600"/>
              </a:spcAft>
              <a:buSzPct val="80000"/>
              <a:defRPr/>
            </a:pPr>
            <a:r>
              <a:rPr lang="en-US" sz="2000" spc="-50">
                <a:latin typeface="Segoe UI Semilight"/>
              </a:rPr>
              <a:t>Network security groups (NSGs)</a:t>
            </a:r>
          </a:p>
          <a:p>
            <a:pPr defTabSz="932563">
              <a:lnSpc>
                <a:spcPct val="90000"/>
              </a:lnSpc>
              <a:spcBef>
                <a:spcPct val="20000"/>
              </a:spcBef>
              <a:spcAft>
                <a:spcPts val="600"/>
              </a:spcAft>
              <a:buSzPct val="80000"/>
              <a:defRPr/>
            </a:pPr>
            <a:r>
              <a:rPr lang="en-US" sz="2000" spc="-50">
                <a:latin typeface="Segoe UI Semilight"/>
              </a:rPr>
              <a:t>Application security groups (ASGs)</a:t>
            </a:r>
          </a:p>
          <a:p>
            <a:pPr defTabSz="932563">
              <a:lnSpc>
                <a:spcPct val="90000"/>
              </a:lnSpc>
              <a:spcBef>
                <a:spcPct val="20000"/>
              </a:spcBef>
              <a:spcAft>
                <a:spcPts val="600"/>
              </a:spcAft>
              <a:buSzPct val="80000"/>
              <a:defRPr/>
            </a:pPr>
            <a:r>
              <a:rPr lang="en-US" sz="2000" spc="-50">
                <a:latin typeface="Segoe UI Semilight"/>
              </a:rPr>
              <a:t>User-Defined routes (UDRs) </a:t>
            </a:r>
          </a:p>
        </p:txBody>
      </p:sp>
      <p:sp>
        <p:nvSpPr>
          <p:cNvPr id="239" name="TextBox 238"/>
          <p:cNvSpPr txBox="1"/>
          <p:nvPr/>
        </p:nvSpPr>
        <p:spPr>
          <a:xfrm>
            <a:off x="-33843" y="3472694"/>
            <a:ext cx="4185701" cy="3386143"/>
          </a:xfrm>
          <a:prstGeom prst="rect">
            <a:avLst/>
          </a:prstGeom>
          <a:noFill/>
        </p:spPr>
        <p:txBody>
          <a:bodyPr wrap="square" lIns="182808" tIns="146246" rIns="182808" bIns="146246" rtlCol="0">
            <a:noAutofit/>
          </a:bodyPr>
          <a:lstStyle/>
          <a:p>
            <a:pPr defTabSz="932563">
              <a:lnSpc>
                <a:spcPct val="90000"/>
              </a:lnSpc>
              <a:spcBef>
                <a:spcPct val="20000"/>
              </a:spcBef>
              <a:spcAft>
                <a:spcPts val="1199"/>
              </a:spcAft>
              <a:buSzPct val="80000"/>
              <a:defRPr/>
            </a:pPr>
            <a:r>
              <a:rPr lang="en-US" sz="2400">
                <a:solidFill>
                  <a:srgbClr val="7030A0"/>
                </a:solidFill>
                <a:latin typeface="Segoe UI Semilight"/>
              </a:rPr>
              <a:t>Access to/from Internet</a:t>
            </a:r>
          </a:p>
          <a:p>
            <a:pPr defTabSz="932563">
              <a:spcAft>
                <a:spcPts val="600"/>
              </a:spcAft>
              <a:defRPr/>
            </a:pPr>
            <a:r>
              <a:rPr lang="en-US" sz="2000" spc="-50">
                <a:solidFill>
                  <a:srgbClr val="FFFFFF"/>
                </a:solidFill>
                <a:latin typeface="Segoe UI Semilight"/>
              </a:rPr>
              <a:t>- </a:t>
            </a:r>
            <a:r>
              <a:rPr lang="en-US" sz="2000" spc="-50" err="1">
                <a:latin typeface="Segoe UI Semilight"/>
              </a:rPr>
              <a:t>DDoS</a:t>
            </a:r>
            <a:r>
              <a:rPr lang="en-US" sz="2000" spc="-50">
                <a:latin typeface="Segoe UI Semilight"/>
              </a:rPr>
              <a:t> protection </a:t>
            </a:r>
          </a:p>
          <a:p>
            <a:pPr defTabSz="932563">
              <a:spcAft>
                <a:spcPts val="600"/>
              </a:spcAft>
              <a:defRPr/>
            </a:pPr>
            <a:r>
              <a:rPr lang="en-US" sz="2000" spc="-50">
                <a:latin typeface="Segoe UI Semilight"/>
              </a:rPr>
              <a:t>- Web Application Firewall</a:t>
            </a:r>
          </a:p>
          <a:p>
            <a:pPr defTabSz="932563">
              <a:spcAft>
                <a:spcPts val="600"/>
              </a:spcAft>
              <a:defRPr/>
            </a:pPr>
            <a:r>
              <a:rPr lang="en-US" sz="2000" spc="-50">
                <a:latin typeface="Segoe UI Semilight"/>
              </a:rPr>
              <a:t>- Azure Firewall</a:t>
            </a:r>
          </a:p>
          <a:p>
            <a:pPr defTabSz="932563">
              <a:spcAft>
                <a:spcPts val="600"/>
              </a:spcAft>
              <a:defRPr/>
            </a:pPr>
            <a:r>
              <a:rPr lang="en-US" sz="2000" spc="-50">
                <a:latin typeface="Segoe UI Semilight"/>
              </a:rPr>
              <a:t>- Network Virtual Appliances</a:t>
            </a:r>
          </a:p>
          <a:p>
            <a:pPr defTabSz="932563">
              <a:spcAft>
                <a:spcPts val="600"/>
              </a:spcAft>
              <a:defRPr/>
            </a:pPr>
            <a:endParaRPr lang="en-US" sz="2000" spc="-50">
              <a:latin typeface="Segoe UI Semilight"/>
            </a:endParaRPr>
          </a:p>
        </p:txBody>
      </p:sp>
      <p:sp>
        <p:nvSpPr>
          <p:cNvPr id="302" name="TextBox 301"/>
          <p:cNvSpPr txBox="1"/>
          <p:nvPr/>
        </p:nvSpPr>
        <p:spPr>
          <a:xfrm>
            <a:off x="7582522" y="3149813"/>
            <a:ext cx="5286067" cy="1400456"/>
          </a:xfrm>
          <a:prstGeom prst="rect">
            <a:avLst/>
          </a:prstGeom>
          <a:noFill/>
        </p:spPr>
        <p:txBody>
          <a:bodyPr wrap="square" lIns="182808" tIns="146246" rIns="182808" bIns="146246" rtlCol="0">
            <a:noAutofit/>
          </a:bodyPr>
          <a:lstStyle/>
          <a:p>
            <a:pPr defTabSz="932563">
              <a:lnSpc>
                <a:spcPct val="90000"/>
              </a:lnSpc>
              <a:spcBef>
                <a:spcPct val="20000"/>
              </a:spcBef>
              <a:spcAft>
                <a:spcPts val="1199"/>
              </a:spcAft>
              <a:buSzPct val="80000"/>
              <a:defRPr/>
            </a:pPr>
            <a:r>
              <a:rPr lang="en-US" sz="2400">
                <a:solidFill>
                  <a:srgbClr val="7030A0"/>
                </a:solidFill>
                <a:latin typeface="Segoe UI Semilight"/>
              </a:rPr>
              <a:t>Access to Azure PaaS services</a:t>
            </a:r>
            <a:endParaRPr lang="en-US" spc="-50">
              <a:solidFill>
                <a:srgbClr val="7030A0"/>
              </a:solidFill>
              <a:latin typeface="Segoe UI Semilight"/>
            </a:endParaRPr>
          </a:p>
        </p:txBody>
      </p:sp>
      <p:sp>
        <p:nvSpPr>
          <p:cNvPr id="3" name="Oval 2">
            <a:extLst>
              <a:ext uri="{FF2B5EF4-FFF2-40B4-BE49-F238E27FC236}">
                <a16:creationId xmlns:a16="http://schemas.microsoft.com/office/drawing/2014/main" id="{F9E1FF46-C4F1-46A4-B571-928D1867B6DE}"/>
              </a:ext>
            </a:extLst>
          </p:cNvPr>
          <p:cNvSpPr/>
          <p:nvPr/>
        </p:nvSpPr>
        <p:spPr bwMode="auto">
          <a:xfrm>
            <a:off x="6996200" y="2681602"/>
            <a:ext cx="790400" cy="651154"/>
          </a:xfrm>
          <a:prstGeom prst="ellipse">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6521" tIns="149217" rIns="186521" bIns="149217" numCol="1" spcCol="0" rtlCol="0" fromWordArt="0" anchor="ctr" anchorCtr="0" forceAA="0" compatLnSpc="1">
            <a:prstTxWarp prst="textNoShape">
              <a:avLst/>
            </a:prstTxWarp>
            <a:noAutofit/>
          </a:bodyPr>
          <a:lstStyle/>
          <a:p>
            <a:pPr algn="ctr" defTabSz="951028" fontAlgn="base">
              <a:lnSpc>
                <a:spcPct val="90000"/>
              </a:lnSpc>
              <a:spcBef>
                <a:spcPct val="0"/>
              </a:spcBef>
              <a:spcAft>
                <a:spcPct val="0"/>
              </a:spcAft>
              <a:defRPr/>
            </a:pPr>
            <a:r>
              <a:rPr lang="en-US" sz="2448">
                <a:gradFill>
                  <a:gsLst>
                    <a:gs pos="0">
                      <a:srgbClr val="FFFFFF"/>
                    </a:gs>
                    <a:gs pos="100000">
                      <a:srgbClr val="FFFFFF"/>
                    </a:gs>
                  </a:gsLst>
                  <a:lin ang="5400000" scaled="0"/>
                </a:gradFill>
                <a:latin typeface="Segoe UI Semilight"/>
                <a:ea typeface="Segoe UI" pitchFamily="34" charset="0"/>
                <a:cs typeface="Segoe UI" pitchFamily="34" charset="0"/>
              </a:rPr>
              <a:t>1</a:t>
            </a:r>
          </a:p>
        </p:txBody>
      </p:sp>
      <p:sp>
        <p:nvSpPr>
          <p:cNvPr id="277" name="Oval 276">
            <a:extLst>
              <a:ext uri="{FF2B5EF4-FFF2-40B4-BE49-F238E27FC236}">
                <a16:creationId xmlns:a16="http://schemas.microsoft.com/office/drawing/2014/main" id="{CCE9E560-121D-4A5B-936D-677E7DF7BC56}"/>
              </a:ext>
            </a:extLst>
          </p:cNvPr>
          <p:cNvSpPr/>
          <p:nvPr/>
        </p:nvSpPr>
        <p:spPr bwMode="auto">
          <a:xfrm>
            <a:off x="7054796" y="4331749"/>
            <a:ext cx="689456" cy="643352"/>
          </a:xfrm>
          <a:prstGeom prst="ellipse">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ctr" anchorCtr="0" forceAA="0" compatLnSpc="1">
            <a:prstTxWarp prst="textNoShape">
              <a:avLst/>
            </a:prstTxWarp>
            <a:noAutofit/>
          </a:bodyPr>
          <a:lstStyle/>
          <a:p>
            <a:pPr algn="ctr" defTabSz="951028" fontAlgn="base">
              <a:lnSpc>
                <a:spcPct val="90000"/>
              </a:lnSpc>
              <a:spcBef>
                <a:spcPct val="0"/>
              </a:spcBef>
              <a:spcAft>
                <a:spcPct val="0"/>
              </a:spcAft>
              <a:defRPr/>
            </a:pPr>
            <a:r>
              <a:rPr lang="en-US" sz="2448">
                <a:gradFill>
                  <a:gsLst>
                    <a:gs pos="0">
                      <a:srgbClr val="FFFFFF"/>
                    </a:gs>
                    <a:gs pos="100000">
                      <a:srgbClr val="FFFFFF"/>
                    </a:gs>
                  </a:gsLst>
                  <a:lin ang="5400000" scaled="0"/>
                </a:gradFill>
                <a:latin typeface="Segoe UI Semilight"/>
                <a:ea typeface="Segoe UI" pitchFamily="34" charset="0"/>
                <a:cs typeface="Segoe UI" pitchFamily="34" charset="0"/>
              </a:rPr>
              <a:t>3</a:t>
            </a:r>
          </a:p>
        </p:txBody>
      </p:sp>
      <p:sp>
        <p:nvSpPr>
          <p:cNvPr id="278" name="Oval 277">
            <a:extLst>
              <a:ext uri="{FF2B5EF4-FFF2-40B4-BE49-F238E27FC236}">
                <a16:creationId xmlns:a16="http://schemas.microsoft.com/office/drawing/2014/main" id="{07E64726-A76D-44DD-827E-2E6F85898D19}"/>
              </a:ext>
            </a:extLst>
          </p:cNvPr>
          <p:cNvSpPr/>
          <p:nvPr/>
        </p:nvSpPr>
        <p:spPr bwMode="auto">
          <a:xfrm>
            <a:off x="2064365" y="1654920"/>
            <a:ext cx="698619" cy="606512"/>
          </a:xfrm>
          <a:prstGeom prst="ellipse">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6521" tIns="149217" rIns="186521" bIns="149217" numCol="1" spcCol="0" rtlCol="0" fromWordArt="0" anchor="ctr" anchorCtr="0" forceAA="0" compatLnSpc="1">
            <a:prstTxWarp prst="textNoShape">
              <a:avLst/>
            </a:prstTxWarp>
            <a:noAutofit/>
          </a:bodyPr>
          <a:lstStyle/>
          <a:p>
            <a:pPr algn="ctr" defTabSz="951028" fontAlgn="base">
              <a:lnSpc>
                <a:spcPct val="90000"/>
              </a:lnSpc>
              <a:spcBef>
                <a:spcPct val="0"/>
              </a:spcBef>
              <a:spcAft>
                <a:spcPct val="0"/>
              </a:spcAft>
              <a:defRPr/>
            </a:pPr>
            <a:r>
              <a:rPr lang="en-US" sz="2448">
                <a:gradFill>
                  <a:gsLst>
                    <a:gs pos="0">
                      <a:srgbClr val="FFFFFF"/>
                    </a:gs>
                    <a:gs pos="100000">
                      <a:srgbClr val="FFFFFF"/>
                    </a:gs>
                  </a:gsLst>
                  <a:lin ang="5400000" scaled="0"/>
                </a:gradFill>
                <a:latin typeface="Segoe UI Semilight"/>
                <a:ea typeface="Segoe UI" pitchFamily="34" charset="0"/>
                <a:cs typeface="Segoe UI" pitchFamily="34" charset="0"/>
              </a:rPr>
              <a:t>2</a:t>
            </a:r>
          </a:p>
        </p:txBody>
      </p:sp>
      <p:sp>
        <p:nvSpPr>
          <p:cNvPr id="2" name="TextBox 1">
            <a:extLst>
              <a:ext uri="{FF2B5EF4-FFF2-40B4-BE49-F238E27FC236}">
                <a16:creationId xmlns:a16="http://schemas.microsoft.com/office/drawing/2014/main" id="{9C080F7B-6619-4916-8C15-BCE897CF6637}"/>
              </a:ext>
            </a:extLst>
          </p:cNvPr>
          <p:cNvSpPr txBox="1"/>
          <p:nvPr/>
        </p:nvSpPr>
        <p:spPr>
          <a:xfrm>
            <a:off x="8384635" y="3555413"/>
            <a:ext cx="3218291" cy="1550684"/>
          </a:xfrm>
          <a:prstGeom prst="rect">
            <a:avLst/>
          </a:prstGeom>
          <a:noFill/>
        </p:spPr>
        <p:txBody>
          <a:bodyPr wrap="square" lIns="182808" tIns="146246" rIns="182808" bIns="146246" rtlCol="0">
            <a:noAutofit/>
          </a:bodyPr>
          <a:lstStyle>
            <a:defPPr>
              <a:defRPr lang="en-US"/>
            </a:defPPr>
            <a:lvl1pPr>
              <a:lnSpc>
                <a:spcPct val="90000"/>
              </a:lnSpc>
              <a:spcBef>
                <a:spcPct val="20000"/>
              </a:spcBef>
              <a:spcAft>
                <a:spcPts val="1176"/>
              </a:spcAft>
              <a:buSzPct val="80000"/>
              <a:defRPr sz="2353">
                <a:gradFill>
                  <a:gsLst>
                    <a:gs pos="0">
                      <a:srgbClr val="47D8FF"/>
                    </a:gs>
                    <a:gs pos="100000">
                      <a:srgbClr val="47D8FF"/>
                    </a:gs>
                  </a:gsLst>
                  <a:lin ang="5400000" scaled="1"/>
                </a:gradFill>
                <a:latin typeface="Segoe UI Semilight"/>
              </a:defRPr>
            </a:lvl1pPr>
          </a:lstStyle>
          <a:p>
            <a:pPr defTabSz="932563">
              <a:spcAft>
                <a:spcPts val="600"/>
              </a:spcAft>
              <a:defRPr/>
            </a:pPr>
            <a:r>
              <a:rPr lang="en-US" sz="2000" spc="-50">
                <a:solidFill>
                  <a:schemeClr val="tx1"/>
                </a:solidFill>
              </a:rPr>
              <a:t>Service Endpoints</a:t>
            </a:r>
          </a:p>
        </p:txBody>
      </p:sp>
      <p:sp>
        <p:nvSpPr>
          <p:cNvPr id="284" name="Rectangle 283">
            <a:extLst>
              <a:ext uri="{FF2B5EF4-FFF2-40B4-BE49-F238E27FC236}">
                <a16:creationId xmlns:a16="http://schemas.microsoft.com/office/drawing/2014/main" id="{7D5E2744-240B-4E0A-A0F1-7FB1F44A08C8}"/>
              </a:ext>
            </a:extLst>
          </p:cNvPr>
          <p:cNvSpPr/>
          <p:nvPr/>
        </p:nvSpPr>
        <p:spPr bwMode="auto">
          <a:xfrm>
            <a:off x="3259993" y="1194647"/>
            <a:ext cx="8958700" cy="2867674"/>
          </a:xfrm>
          <a:prstGeom prst="rect">
            <a:avLst/>
          </a:prstGeom>
          <a:noFill/>
          <a:ln w="9525">
            <a:solidFill>
              <a:srgbClr val="FFFFFF"/>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grpSp>
        <p:nvGrpSpPr>
          <p:cNvPr id="299" name="Group 298">
            <a:extLst>
              <a:ext uri="{FF2B5EF4-FFF2-40B4-BE49-F238E27FC236}">
                <a16:creationId xmlns:a16="http://schemas.microsoft.com/office/drawing/2014/main" id="{172B74C3-5C9D-4940-82EB-45135C92C2E5}"/>
              </a:ext>
            </a:extLst>
          </p:cNvPr>
          <p:cNvGrpSpPr/>
          <p:nvPr/>
        </p:nvGrpSpPr>
        <p:grpSpPr>
          <a:xfrm>
            <a:off x="3397322" y="3372749"/>
            <a:ext cx="3439240" cy="3267100"/>
            <a:chOff x="4560877" y="3447079"/>
            <a:chExt cx="3844341" cy="3547000"/>
          </a:xfrm>
        </p:grpSpPr>
        <p:sp>
          <p:nvSpPr>
            <p:cNvPr id="301" name="TextBox 300">
              <a:extLst>
                <a:ext uri="{FF2B5EF4-FFF2-40B4-BE49-F238E27FC236}">
                  <a16:creationId xmlns:a16="http://schemas.microsoft.com/office/drawing/2014/main" id="{3F1F0380-B968-496B-B5A9-515B6ACF326B}"/>
                </a:ext>
              </a:extLst>
            </p:cNvPr>
            <p:cNvSpPr txBox="1"/>
            <p:nvPr/>
          </p:nvSpPr>
          <p:spPr>
            <a:xfrm>
              <a:off x="6340345" y="4623009"/>
              <a:ext cx="1703203" cy="1149904"/>
            </a:xfrm>
            <a:prstGeom prst="rect">
              <a:avLst/>
            </a:prstGeom>
            <a:noFill/>
          </p:spPr>
          <p:txBody>
            <a:bodyPr wrap="square" lIns="0" tIns="0" rIns="0" bIns="0" rtlCol="0">
              <a:spAutoFit/>
            </a:bodyPr>
            <a:lstStyle/>
            <a:p>
              <a:pPr algn="ctr" defTabSz="932563">
                <a:lnSpc>
                  <a:spcPct val="90000"/>
                </a:lnSpc>
                <a:defRPr/>
              </a:pPr>
              <a:r>
                <a:rPr lang="en-US" spc="-50">
                  <a:solidFill>
                    <a:srgbClr val="7030A0"/>
                  </a:solidFill>
                  <a:latin typeface="Segoe UI Semilight"/>
                </a:rPr>
                <a:t>Backend Connectivity</a:t>
              </a:r>
            </a:p>
            <a:p>
              <a:pPr algn="ctr" defTabSz="932563">
                <a:lnSpc>
                  <a:spcPct val="90000"/>
                </a:lnSpc>
                <a:defRPr/>
              </a:pPr>
              <a:endParaRPr lang="en-US" sz="700" spc="-50">
                <a:solidFill>
                  <a:srgbClr val="7030A0"/>
                </a:solidFill>
                <a:latin typeface="Segoe UI Semilight"/>
              </a:endParaRPr>
            </a:p>
            <a:p>
              <a:pPr algn="ctr" defTabSz="932563">
                <a:lnSpc>
                  <a:spcPct val="90000"/>
                </a:lnSpc>
                <a:defRPr/>
              </a:pPr>
              <a:r>
                <a:rPr lang="en-US" sz="1599" i="1" spc="-50">
                  <a:solidFill>
                    <a:srgbClr val="7030A0"/>
                  </a:solidFill>
                  <a:effectLst>
                    <a:outerShdw blurRad="38100" dist="38100" dir="2700000" algn="tl">
                      <a:srgbClr val="000000">
                        <a:alpha val="43137"/>
                      </a:srgbClr>
                    </a:outerShdw>
                  </a:effectLst>
                  <a:latin typeface="Segoe UI Semilight"/>
                </a:rPr>
                <a:t>ExpressRoute</a:t>
              </a:r>
            </a:p>
            <a:p>
              <a:pPr algn="ctr" defTabSz="932563">
                <a:lnSpc>
                  <a:spcPct val="90000"/>
                </a:lnSpc>
                <a:defRPr/>
              </a:pPr>
              <a:r>
                <a:rPr lang="en-US" sz="1599" i="1" spc="-50">
                  <a:solidFill>
                    <a:srgbClr val="7030A0"/>
                  </a:solidFill>
                  <a:effectLst>
                    <a:outerShdw blurRad="38100" dist="38100" dir="2700000" algn="tl">
                      <a:srgbClr val="000000">
                        <a:alpha val="43137"/>
                      </a:srgbClr>
                    </a:outerShdw>
                  </a:effectLst>
                  <a:latin typeface="Segoe UI Semilight"/>
                </a:rPr>
                <a:t>VPN Gateways</a:t>
              </a:r>
              <a:endParaRPr lang="en-US" sz="1599" spc="-50">
                <a:solidFill>
                  <a:srgbClr val="7030A0"/>
                </a:solidFill>
                <a:effectLst>
                  <a:outerShdw blurRad="38100" dist="38100" dir="2700000" algn="tl">
                    <a:srgbClr val="000000">
                      <a:alpha val="43137"/>
                    </a:srgbClr>
                  </a:outerShdw>
                </a:effectLst>
                <a:latin typeface="Segoe UI Semilight"/>
              </a:endParaRPr>
            </a:p>
          </p:txBody>
        </p:sp>
        <p:grpSp>
          <p:nvGrpSpPr>
            <p:cNvPr id="304" name="Group 303">
              <a:extLst>
                <a:ext uri="{FF2B5EF4-FFF2-40B4-BE49-F238E27FC236}">
                  <a16:creationId xmlns:a16="http://schemas.microsoft.com/office/drawing/2014/main" id="{BFAD0529-A229-46CD-B2A3-2997D4D8AC29}"/>
                </a:ext>
              </a:extLst>
            </p:cNvPr>
            <p:cNvGrpSpPr/>
            <p:nvPr/>
          </p:nvGrpSpPr>
          <p:grpSpPr>
            <a:xfrm>
              <a:off x="4560877" y="4697003"/>
              <a:ext cx="1893269" cy="2297076"/>
              <a:chOff x="1078644" y="2944892"/>
              <a:chExt cx="2747571" cy="3760255"/>
            </a:xfrm>
          </p:grpSpPr>
          <p:sp>
            <p:nvSpPr>
              <p:cNvPr id="417" name="Rectangle 10">
                <a:extLst>
                  <a:ext uri="{FF2B5EF4-FFF2-40B4-BE49-F238E27FC236}">
                    <a16:creationId xmlns:a16="http://schemas.microsoft.com/office/drawing/2014/main" id="{D5B72719-90C5-4F46-AECF-8AC8CF79EE39}"/>
                  </a:ext>
                </a:extLst>
              </p:cNvPr>
              <p:cNvSpPr>
                <a:spLocks noChangeArrowheads="1"/>
              </p:cNvSpPr>
              <p:nvPr/>
            </p:nvSpPr>
            <p:spPr bwMode="auto">
              <a:xfrm>
                <a:off x="2513539" y="4675020"/>
                <a:ext cx="85713" cy="103174"/>
              </a:xfrm>
              <a:prstGeom prst="rect">
                <a:avLst/>
              </a:prstGeom>
              <a:solidFill>
                <a:srgbClr val="4EC0E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18" name="Rectangle 11">
                <a:extLst>
                  <a:ext uri="{FF2B5EF4-FFF2-40B4-BE49-F238E27FC236}">
                    <a16:creationId xmlns:a16="http://schemas.microsoft.com/office/drawing/2014/main" id="{96350BA2-74AC-403E-84CC-287D298AA02D}"/>
                  </a:ext>
                </a:extLst>
              </p:cNvPr>
              <p:cNvSpPr>
                <a:spLocks noChangeArrowheads="1"/>
              </p:cNvSpPr>
              <p:nvPr/>
            </p:nvSpPr>
            <p:spPr bwMode="auto">
              <a:xfrm>
                <a:off x="2513539" y="4675020"/>
                <a:ext cx="85713" cy="103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19" name="Rectangle 21">
                <a:extLst>
                  <a:ext uri="{FF2B5EF4-FFF2-40B4-BE49-F238E27FC236}">
                    <a16:creationId xmlns:a16="http://schemas.microsoft.com/office/drawing/2014/main" id="{E8B16297-D90D-4CD0-B0D1-FBD50E85124B}"/>
                  </a:ext>
                </a:extLst>
              </p:cNvPr>
              <p:cNvSpPr>
                <a:spLocks noChangeArrowheads="1"/>
              </p:cNvSpPr>
              <p:nvPr/>
            </p:nvSpPr>
            <p:spPr bwMode="auto">
              <a:xfrm>
                <a:off x="2427827" y="3332186"/>
                <a:ext cx="85713" cy="103174"/>
              </a:xfrm>
              <a:prstGeom prst="rect">
                <a:avLst/>
              </a:prstGeom>
              <a:solidFill>
                <a:srgbClr val="4EC0E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20" name="Freeform 22">
                <a:extLst>
                  <a:ext uri="{FF2B5EF4-FFF2-40B4-BE49-F238E27FC236}">
                    <a16:creationId xmlns:a16="http://schemas.microsoft.com/office/drawing/2014/main" id="{D0C6063F-45A1-4206-9426-968C8F56D873}"/>
                  </a:ext>
                </a:extLst>
              </p:cNvPr>
              <p:cNvSpPr>
                <a:spLocks/>
              </p:cNvSpPr>
              <p:nvPr/>
            </p:nvSpPr>
            <p:spPr bwMode="auto">
              <a:xfrm>
                <a:off x="2427827" y="3332186"/>
                <a:ext cx="85713" cy="103174"/>
              </a:xfrm>
              <a:custGeom>
                <a:avLst/>
                <a:gdLst>
                  <a:gd name="T0" fmla="*/ 0 w 54"/>
                  <a:gd name="T1" fmla="*/ 65 h 65"/>
                  <a:gd name="T2" fmla="*/ 54 w 54"/>
                  <a:gd name="T3" fmla="*/ 65 h 65"/>
                  <a:gd name="T4" fmla="*/ 54 w 54"/>
                  <a:gd name="T5" fmla="*/ 0 h 65"/>
                  <a:gd name="T6" fmla="*/ 0 w 54"/>
                  <a:gd name="T7" fmla="*/ 0 h 65"/>
                </a:gdLst>
                <a:ahLst/>
                <a:cxnLst>
                  <a:cxn ang="0">
                    <a:pos x="T0" y="T1"/>
                  </a:cxn>
                  <a:cxn ang="0">
                    <a:pos x="T2" y="T3"/>
                  </a:cxn>
                  <a:cxn ang="0">
                    <a:pos x="T4" y="T5"/>
                  </a:cxn>
                  <a:cxn ang="0">
                    <a:pos x="T6" y="T7"/>
                  </a:cxn>
                </a:cxnLst>
                <a:rect l="0" t="0" r="r" b="b"/>
                <a:pathLst>
                  <a:path w="54" h="65">
                    <a:moveTo>
                      <a:pt x="0" y="65"/>
                    </a:moveTo>
                    <a:lnTo>
                      <a:pt x="54" y="65"/>
                    </a:lnTo>
                    <a:lnTo>
                      <a:pt x="54"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21" name="Rectangle 26">
                <a:extLst>
                  <a:ext uri="{FF2B5EF4-FFF2-40B4-BE49-F238E27FC236}">
                    <a16:creationId xmlns:a16="http://schemas.microsoft.com/office/drawing/2014/main" id="{F46D489A-B6DC-48B3-B1A1-12118FB4AB2B}"/>
                  </a:ext>
                </a:extLst>
              </p:cNvPr>
              <p:cNvSpPr>
                <a:spLocks noChangeArrowheads="1"/>
              </p:cNvSpPr>
              <p:nvPr/>
            </p:nvSpPr>
            <p:spPr bwMode="auto">
              <a:xfrm>
                <a:off x="2427825" y="4141696"/>
                <a:ext cx="196822" cy="2563450"/>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22" name="Rectangle 27">
                <a:extLst>
                  <a:ext uri="{FF2B5EF4-FFF2-40B4-BE49-F238E27FC236}">
                    <a16:creationId xmlns:a16="http://schemas.microsoft.com/office/drawing/2014/main" id="{5EF00347-A7A3-4723-8363-112298D2202D}"/>
                  </a:ext>
                </a:extLst>
              </p:cNvPr>
              <p:cNvSpPr>
                <a:spLocks noChangeArrowheads="1"/>
              </p:cNvSpPr>
              <p:nvPr/>
            </p:nvSpPr>
            <p:spPr bwMode="auto">
              <a:xfrm>
                <a:off x="2427825" y="4141696"/>
                <a:ext cx="196822" cy="256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23" name="Freeform 28">
                <a:extLst>
                  <a:ext uri="{FF2B5EF4-FFF2-40B4-BE49-F238E27FC236}">
                    <a16:creationId xmlns:a16="http://schemas.microsoft.com/office/drawing/2014/main" id="{41CA3757-9BDE-470E-A016-47C0F06CB714}"/>
                  </a:ext>
                </a:extLst>
              </p:cNvPr>
              <p:cNvSpPr>
                <a:spLocks/>
              </p:cNvSpPr>
              <p:nvPr/>
            </p:nvSpPr>
            <p:spPr bwMode="auto">
              <a:xfrm>
                <a:off x="2624648" y="4149633"/>
                <a:ext cx="1158711" cy="2555513"/>
              </a:xfrm>
              <a:custGeom>
                <a:avLst/>
                <a:gdLst>
                  <a:gd name="T0" fmla="*/ 0 w 730"/>
                  <a:gd name="T1" fmla="*/ 0 h 1610"/>
                  <a:gd name="T2" fmla="*/ 730 w 730"/>
                  <a:gd name="T3" fmla="*/ 0 h 1610"/>
                  <a:gd name="T4" fmla="*/ 725 w 730"/>
                  <a:gd name="T5" fmla="*/ 1610 h 1610"/>
                  <a:gd name="T6" fmla="*/ 0 w 730"/>
                  <a:gd name="T7" fmla="*/ 1610 h 1610"/>
                  <a:gd name="T8" fmla="*/ 0 w 730"/>
                  <a:gd name="T9" fmla="*/ 0 h 1610"/>
                </a:gdLst>
                <a:ahLst/>
                <a:cxnLst>
                  <a:cxn ang="0">
                    <a:pos x="T0" y="T1"/>
                  </a:cxn>
                  <a:cxn ang="0">
                    <a:pos x="T2" y="T3"/>
                  </a:cxn>
                  <a:cxn ang="0">
                    <a:pos x="T4" y="T5"/>
                  </a:cxn>
                  <a:cxn ang="0">
                    <a:pos x="T6" y="T7"/>
                  </a:cxn>
                  <a:cxn ang="0">
                    <a:pos x="T8" y="T9"/>
                  </a:cxn>
                </a:cxnLst>
                <a:rect l="0" t="0" r="r" b="b"/>
                <a:pathLst>
                  <a:path w="730" h="1610">
                    <a:moveTo>
                      <a:pt x="0" y="0"/>
                    </a:moveTo>
                    <a:lnTo>
                      <a:pt x="730" y="0"/>
                    </a:lnTo>
                    <a:lnTo>
                      <a:pt x="725" y="1610"/>
                    </a:lnTo>
                    <a:lnTo>
                      <a:pt x="0" y="1610"/>
                    </a:lnTo>
                    <a:lnTo>
                      <a:pt x="0" y="0"/>
                    </a:lnTo>
                    <a:close/>
                  </a:path>
                </a:pathLst>
              </a:custGeom>
              <a:solidFill>
                <a:srgbClr val="E6E6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24" name="Freeform 29">
                <a:extLst>
                  <a:ext uri="{FF2B5EF4-FFF2-40B4-BE49-F238E27FC236}">
                    <a16:creationId xmlns:a16="http://schemas.microsoft.com/office/drawing/2014/main" id="{E5E7EEB3-18E1-49B9-8F71-F4BFBFD3D345}"/>
                  </a:ext>
                </a:extLst>
              </p:cNvPr>
              <p:cNvSpPr>
                <a:spLocks/>
              </p:cNvSpPr>
              <p:nvPr/>
            </p:nvSpPr>
            <p:spPr bwMode="auto">
              <a:xfrm>
                <a:off x="2624648" y="4149633"/>
                <a:ext cx="1158711" cy="2555513"/>
              </a:xfrm>
              <a:custGeom>
                <a:avLst/>
                <a:gdLst>
                  <a:gd name="T0" fmla="*/ 0 w 730"/>
                  <a:gd name="T1" fmla="*/ 0 h 1610"/>
                  <a:gd name="T2" fmla="*/ 730 w 730"/>
                  <a:gd name="T3" fmla="*/ 0 h 1610"/>
                  <a:gd name="T4" fmla="*/ 725 w 730"/>
                  <a:gd name="T5" fmla="*/ 1610 h 1610"/>
                  <a:gd name="T6" fmla="*/ 0 w 730"/>
                  <a:gd name="T7" fmla="*/ 1610 h 1610"/>
                  <a:gd name="T8" fmla="*/ 0 w 730"/>
                  <a:gd name="T9" fmla="*/ 0 h 1610"/>
                </a:gdLst>
                <a:ahLst/>
                <a:cxnLst>
                  <a:cxn ang="0">
                    <a:pos x="T0" y="T1"/>
                  </a:cxn>
                  <a:cxn ang="0">
                    <a:pos x="T2" y="T3"/>
                  </a:cxn>
                  <a:cxn ang="0">
                    <a:pos x="T4" y="T5"/>
                  </a:cxn>
                  <a:cxn ang="0">
                    <a:pos x="T6" y="T7"/>
                  </a:cxn>
                  <a:cxn ang="0">
                    <a:pos x="T8" y="T9"/>
                  </a:cxn>
                </a:cxnLst>
                <a:rect l="0" t="0" r="r" b="b"/>
                <a:pathLst>
                  <a:path w="730" h="1610">
                    <a:moveTo>
                      <a:pt x="0" y="0"/>
                    </a:moveTo>
                    <a:lnTo>
                      <a:pt x="730" y="0"/>
                    </a:lnTo>
                    <a:lnTo>
                      <a:pt x="725" y="1610"/>
                    </a:lnTo>
                    <a:lnTo>
                      <a:pt x="0" y="161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25" name="Rectangle 30">
                <a:extLst>
                  <a:ext uri="{FF2B5EF4-FFF2-40B4-BE49-F238E27FC236}">
                    <a16:creationId xmlns:a16="http://schemas.microsoft.com/office/drawing/2014/main" id="{396488D7-912E-44E8-8DD3-25EADEDD7068}"/>
                  </a:ext>
                </a:extLst>
              </p:cNvPr>
              <p:cNvSpPr>
                <a:spLocks noChangeArrowheads="1"/>
              </p:cNvSpPr>
              <p:nvPr/>
            </p:nvSpPr>
            <p:spPr bwMode="auto">
              <a:xfrm>
                <a:off x="2770677" y="4338518"/>
                <a:ext cx="138092" cy="344439"/>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26" name="Rectangle 31">
                <a:extLst>
                  <a:ext uri="{FF2B5EF4-FFF2-40B4-BE49-F238E27FC236}">
                    <a16:creationId xmlns:a16="http://schemas.microsoft.com/office/drawing/2014/main" id="{6189A1FE-B9BC-4633-A95F-5986042A8960}"/>
                  </a:ext>
                </a:extLst>
              </p:cNvPr>
              <p:cNvSpPr>
                <a:spLocks noChangeArrowheads="1"/>
              </p:cNvSpPr>
              <p:nvPr/>
            </p:nvSpPr>
            <p:spPr bwMode="auto">
              <a:xfrm>
                <a:off x="3019880" y="4338518"/>
                <a:ext cx="128569" cy="344439"/>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27" name="Rectangle 32">
                <a:extLst>
                  <a:ext uri="{FF2B5EF4-FFF2-40B4-BE49-F238E27FC236}">
                    <a16:creationId xmlns:a16="http://schemas.microsoft.com/office/drawing/2014/main" id="{E40E767F-F91F-491C-A897-46D8561D7A1E}"/>
                  </a:ext>
                </a:extLst>
              </p:cNvPr>
              <p:cNvSpPr>
                <a:spLocks noChangeArrowheads="1"/>
              </p:cNvSpPr>
              <p:nvPr/>
            </p:nvSpPr>
            <p:spPr bwMode="auto">
              <a:xfrm>
                <a:off x="3019880" y="4338518"/>
                <a:ext cx="128569" cy="344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28" name="Rectangle 33">
                <a:extLst>
                  <a:ext uri="{FF2B5EF4-FFF2-40B4-BE49-F238E27FC236}">
                    <a16:creationId xmlns:a16="http://schemas.microsoft.com/office/drawing/2014/main" id="{2E9A6B21-F368-42F3-BE10-90FC6BFBBC4B}"/>
                  </a:ext>
                </a:extLst>
              </p:cNvPr>
              <p:cNvSpPr>
                <a:spLocks noChangeArrowheads="1"/>
              </p:cNvSpPr>
              <p:nvPr/>
            </p:nvSpPr>
            <p:spPr bwMode="auto">
              <a:xfrm>
                <a:off x="3269082" y="4338518"/>
                <a:ext cx="128569" cy="344439"/>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29" name="Rectangle 34">
                <a:extLst>
                  <a:ext uri="{FF2B5EF4-FFF2-40B4-BE49-F238E27FC236}">
                    <a16:creationId xmlns:a16="http://schemas.microsoft.com/office/drawing/2014/main" id="{B75E643D-EAE9-4D32-8857-5AC0B5E19A9D}"/>
                  </a:ext>
                </a:extLst>
              </p:cNvPr>
              <p:cNvSpPr>
                <a:spLocks noChangeArrowheads="1"/>
              </p:cNvSpPr>
              <p:nvPr/>
            </p:nvSpPr>
            <p:spPr bwMode="auto">
              <a:xfrm>
                <a:off x="3269082" y="4338518"/>
                <a:ext cx="128569" cy="344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30" name="Rectangle 35">
                <a:extLst>
                  <a:ext uri="{FF2B5EF4-FFF2-40B4-BE49-F238E27FC236}">
                    <a16:creationId xmlns:a16="http://schemas.microsoft.com/office/drawing/2014/main" id="{CB2D67A5-D60F-4C83-9A2E-3ED58047798E}"/>
                  </a:ext>
                </a:extLst>
              </p:cNvPr>
              <p:cNvSpPr>
                <a:spLocks noChangeArrowheads="1"/>
              </p:cNvSpPr>
              <p:nvPr/>
            </p:nvSpPr>
            <p:spPr bwMode="auto">
              <a:xfrm>
                <a:off x="3508760" y="4338518"/>
                <a:ext cx="138092" cy="344439"/>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31" name="Rectangle 36">
                <a:extLst>
                  <a:ext uri="{FF2B5EF4-FFF2-40B4-BE49-F238E27FC236}">
                    <a16:creationId xmlns:a16="http://schemas.microsoft.com/office/drawing/2014/main" id="{29DA84AE-851D-4DF9-B9F4-7E570B1790B5}"/>
                  </a:ext>
                </a:extLst>
              </p:cNvPr>
              <p:cNvSpPr>
                <a:spLocks noChangeArrowheads="1"/>
              </p:cNvSpPr>
              <p:nvPr/>
            </p:nvSpPr>
            <p:spPr bwMode="auto">
              <a:xfrm>
                <a:off x="3508760" y="4338518"/>
                <a:ext cx="138092" cy="344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32" name="Rectangle 37">
                <a:extLst>
                  <a:ext uri="{FF2B5EF4-FFF2-40B4-BE49-F238E27FC236}">
                    <a16:creationId xmlns:a16="http://schemas.microsoft.com/office/drawing/2014/main" id="{047DF70A-F25F-470E-B899-07669F8B4BBB}"/>
                  </a:ext>
                </a:extLst>
              </p:cNvPr>
              <p:cNvSpPr>
                <a:spLocks noChangeArrowheads="1"/>
              </p:cNvSpPr>
              <p:nvPr/>
            </p:nvSpPr>
            <p:spPr bwMode="auto">
              <a:xfrm>
                <a:off x="2770677" y="4881367"/>
                <a:ext cx="138092" cy="344439"/>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33" name="Rectangle 38">
                <a:extLst>
                  <a:ext uri="{FF2B5EF4-FFF2-40B4-BE49-F238E27FC236}">
                    <a16:creationId xmlns:a16="http://schemas.microsoft.com/office/drawing/2014/main" id="{F6216427-0C3A-450D-80B1-2FDAA7745B0A}"/>
                  </a:ext>
                </a:extLst>
              </p:cNvPr>
              <p:cNvSpPr>
                <a:spLocks noChangeArrowheads="1"/>
              </p:cNvSpPr>
              <p:nvPr/>
            </p:nvSpPr>
            <p:spPr bwMode="auto">
              <a:xfrm>
                <a:off x="2770677" y="4881367"/>
                <a:ext cx="138092" cy="344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34" name="Rectangle 39">
                <a:extLst>
                  <a:ext uri="{FF2B5EF4-FFF2-40B4-BE49-F238E27FC236}">
                    <a16:creationId xmlns:a16="http://schemas.microsoft.com/office/drawing/2014/main" id="{871DEA16-C2E6-4464-85C4-E96B8425A2AA}"/>
                  </a:ext>
                </a:extLst>
              </p:cNvPr>
              <p:cNvSpPr>
                <a:spLocks noChangeArrowheads="1"/>
              </p:cNvSpPr>
              <p:nvPr/>
            </p:nvSpPr>
            <p:spPr bwMode="auto">
              <a:xfrm>
                <a:off x="3019880" y="4881367"/>
                <a:ext cx="128569" cy="344439"/>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35" name="Rectangle 40">
                <a:extLst>
                  <a:ext uri="{FF2B5EF4-FFF2-40B4-BE49-F238E27FC236}">
                    <a16:creationId xmlns:a16="http://schemas.microsoft.com/office/drawing/2014/main" id="{4A2F75D5-A9A5-4F3B-BC5E-6CE25790F410}"/>
                  </a:ext>
                </a:extLst>
              </p:cNvPr>
              <p:cNvSpPr>
                <a:spLocks noChangeArrowheads="1"/>
              </p:cNvSpPr>
              <p:nvPr/>
            </p:nvSpPr>
            <p:spPr bwMode="auto">
              <a:xfrm>
                <a:off x="3019880" y="4881367"/>
                <a:ext cx="128569" cy="344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36" name="Rectangle 41">
                <a:extLst>
                  <a:ext uri="{FF2B5EF4-FFF2-40B4-BE49-F238E27FC236}">
                    <a16:creationId xmlns:a16="http://schemas.microsoft.com/office/drawing/2014/main" id="{0F490032-883A-4920-9ED2-FF9A0478D09A}"/>
                  </a:ext>
                </a:extLst>
              </p:cNvPr>
              <p:cNvSpPr>
                <a:spLocks noChangeArrowheads="1"/>
              </p:cNvSpPr>
              <p:nvPr/>
            </p:nvSpPr>
            <p:spPr bwMode="auto">
              <a:xfrm>
                <a:off x="3269082" y="4881367"/>
                <a:ext cx="128569" cy="344439"/>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37" name="Rectangle 42">
                <a:extLst>
                  <a:ext uri="{FF2B5EF4-FFF2-40B4-BE49-F238E27FC236}">
                    <a16:creationId xmlns:a16="http://schemas.microsoft.com/office/drawing/2014/main" id="{F0DC1C90-B307-4C0E-8B5E-D80EF2EB120C}"/>
                  </a:ext>
                </a:extLst>
              </p:cNvPr>
              <p:cNvSpPr>
                <a:spLocks noChangeArrowheads="1"/>
              </p:cNvSpPr>
              <p:nvPr/>
            </p:nvSpPr>
            <p:spPr bwMode="auto">
              <a:xfrm>
                <a:off x="3269082" y="4881367"/>
                <a:ext cx="128569" cy="344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38" name="Rectangle 43">
                <a:extLst>
                  <a:ext uri="{FF2B5EF4-FFF2-40B4-BE49-F238E27FC236}">
                    <a16:creationId xmlns:a16="http://schemas.microsoft.com/office/drawing/2014/main" id="{630EC15E-7F6F-4759-808B-50177883AD01}"/>
                  </a:ext>
                </a:extLst>
              </p:cNvPr>
              <p:cNvSpPr>
                <a:spLocks noChangeArrowheads="1"/>
              </p:cNvSpPr>
              <p:nvPr/>
            </p:nvSpPr>
            <p:spPr bwMode="auto">
              <a:xfrm>
                <a:off x="3508760" y="4881367"/>
                <a:ext cx="138092" cy="344439"/>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39" name="Rectangle 44">
                <a:extLst>
                  <a:ext uri="{FF2B5EF4-FFF2-40B4-BE49-F238E27FC236}">
                    <a16:creationId xmlns:a16="http://schemas.microsoft.com/office/drawing/2014/main" id="{D90CD9F4-406D-4CD7-A0BE-0A2EBF6207C5}"/>
                  </a:ext>
                </a:extLst>
              </p:cNvPr>
              <p:cNvSpPr>
                <a:spLocks noChangeArrowheads="1"/>
              </p:cNvSpPr>
              <p:nvPr/>
            </p:nvSpPr>
            <p:spPr bwMode="auto">
              <a:xfrm>
                <a:off x="3508760" y="4881367"/>
                <a:ext cx="138092" cy="344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40" name="Rectangle 45">
                <a:extLst>
                  <a:ext uri="{FF2B5EF4-FFF2-40B4-BE49-F238E27FC236}">
                    <a16:creationId xmlns:a16="http://schemas.microsoft.com/office/drawing/2014/main" id="{2FFAE2B0-0BFB-4F96-9A38-73D1D7B58D79}"/>
                  </a:ext>
                </a:extLst>
              </p:cNvPr>
              <p:cNvSpPr>
                <a:spLocks noChangeArrowheads="1"/>
              </p:cNvSpPr>
              <p:nvPr/>
            </p:nvSpPr>
            <p:spPr bwMode="auto">
              <a:xfrm>
                <a:off x="2770677" y="5422628"/>
                <a:ext cx="138092" cy="336502"/>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41" name="Rectangle 46">
                <a:extLst>
                  <a:ext uri="{FF2B5EF4-FFF2-40B4-BE49-F238E27FC236}">
                    <a16:creationId xmlns:a16="http://schemas.microsoft.com/office/drawing/2014/main" id="{7DB38EE0-79DB-4285-BD27-A4E5D5A1A2C7}"/>
                  </a:ext>
                </a:extLst>
              </p:cNvPr>
              <p:cNvSpPr>
                <a:spLocks noChangeArrowheads="1"/>
              </p:cNvSpPr>
              <p:nvPr/>
            </p:nvSpPr>
            <p:spPr bwMode="auto">
              <a:xfrm>
                <a:off x="2770677" y="5422628"/>
                <a:ext cx="138092" cy="336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42" name="Rectangle 47">
                <a:extLst>
                  <a:ext uri="{FF2B5EF4-FFF2-40B4-BE49-F238E27FC236}">
                    <a16:creationId xmlns:a16="http://schemas.microsoft.com/office/drawing/2014/main" id="{8A33FD20-229F-49A5-9DD9-39F2DC2273E7}"/>
                  </a:ext>
                </a:extLst>
              </p:cNvPr>
              <p:cNvSpPr>
                <a:spLocks noChangeArrowheads="1"/>
              </p:cNvSpPr>
              <p:nvPr/>
            </p:nvSpPr>
            <p:spPr bwMode="auto">
              <a:xfrm>
                <a:off x="3019880" y="5422628"/>
                <a:ext cx="128569" cy="336502"/>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43" name="Rectangle 48">
                <a:extLst>
                  <a:ext uri="{FF2B5EF4-FFF2-40B4-BE49-F238E27FC236}">
                    <a16:creationId xmlns:a16="http://schemas.microsoft.com/office/drawing/2014/main" id="{2E3EC690-ABB9-4EE8-B53F-0323E068BFB9}"/>
                  </a:ext>
                </a:extLst>
              </p:cNvPr>
              <p:cNvSpPr>
                <a:spLocks noChangeArrowheads="1"/>
              </p:cNvSpPr>
              <p:nvPr/>
            </p:nvSpPr>
            <p:spPr bwMode="auto">
              <a:xfrm>
                <a:off x="3019880" y="5422628"/>
                <a:ext cx="128569" cy="336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44" name="Rectangle 49">
                <a:extLst>
                  <a:ext uri="{FF2B5EF4-FFF2-40B4-BE49-F238E27FC236}">
                    <a16:creationId xmlns:a16="http://schemas.microsoft.com/office/drawing/2014/main" id="{DEFABE78-D4A1-4DEF-A8F9-249CA17FFDC9}"/>
                  </a:ext>
                </a:extLst>
              </p:cNvPr>
              <p:cNvSpPr>
                <a:spLocks noChangeArrowheads="1"/>
              </p:cNvSpPr>
              <p:nvPr/>
            </p:nvSpPr>
            <p:spPr bwMode="auto">
              <a:xfrm>
                <a:off x="3269082" y="5422628"/>
                <a:ext cx="128569" cy="336502"/>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45" name="Rectangle 50">
                <a:extLst>
                  <a:ext uri="{FF2B5EF4-FFF2-40B4-BE49-F238E27FC236}">
                    <a16:creationId xmlns:a16="http://schemas.microsoft.com/office/drawing/2014/main" id="{F9252318-F404-474C-BFDA-ABD7CB51B06C}"/>
                  </a:ext>
                </a:extLst>
              </p:cNvPr>
              <p:cNvSpPr>
                <a:spLocks noChangeArrowheads="1"/>
              </p:cNvSpPr>
              <p:nvPr/>
            </p:nvSpPr>
            <p:spPr bwMode="auto">
              <a:xfrm>
                <a:off x="3269082" y="5422628"/>
                <a:ext cx="128569" cy="336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46" name="Rectangle 51">
                <a:extLst>
                  <a:ext uri="{FF2B5EF4-FFF2-40B4-BE49-F238E27FC236}">
                    <a16:creationId xmlns:a16="http://schemas.microsoft.com/office/drawing/2014/main" id="{096C8490-BBCD-481E-B479-6B8E0BE11973}"/>
                  </a:ext>
                </a:extLst>
              </p:cNvPr>
              <p:cNvSpPr>
                <a:spLocks noChangeArrowheads="1"/>
              </p:cNvSpPr>
              <p:nvPr/>
            </p:nvSpPr>
            <p:spPr bwMode="auto">
              <a:xfrm>
                <a:off x="3508760" y="5422628"/>
                <a:ext cx="138092" cy="336502"/>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47" name="Rectangle 52">
                <a:extLst>
                  <a:ext uri="{FF2B5EF4-FFF2-40B4-BE49-F238E27FC236}">
                    <a16:creationId xmlns:a16="http://schemas.microsoft.com/office/drawing/2014/main" id="{7C1ECED2-F11A-430B-9B04-1C900AB64B5C}"/>
                  </a:ext>
                </a:extLst>
              </p:cNvPr>
              <p:cNvSpPr>
                <a:spLocks noChangeArrowheads="1"/>
              </p:cNvSpPr>
              <p:nvPr/>
            </p:nvSpPr>
            <p:spPr bwMode="auto">
              <a:xfrm>
                <a:off x="3508760" y="5422628"/>
                <a:ext cx="138092" cy="336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48" name="Rectangle 53">
                <a:extLst>
                  <a:ext uri="{FF2B5EF4-FFF2-40B4-BE49-F238E27FC236}">
                    <a16:creationId xmlns:a16="http://schemas.microsoft.com/office/drawing/2014/main" id="{FCEBE611-E527-4704-A457-BC2699A326F3}"/>
                  </a:ext>
                </a:extLst>
              </p:cNvPr>
              <p:cNvSpPr>
                <a:spLocks noChangeArrowheads="1"/>
              </p:cNvSpPr>
              <p:nvPr/>
            </p:nvSpPr>
            <p:spPr bwMode="auto">
              <a:xfrm>
                <a:off x="2770677" y="5957539"/>
                <a:ext cx="138092" cy="342851"/>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49" name="Rectangle 54">
                <a:extLst>
                  <a:ext uri="{FF2B5EF4-FFF2-40B4-BE49-F238E27FC236}">
                    <a16:creationId xmlns:a16="http://schemas.microsoft.com/office/drawing/2014/main" id="{A70E1B98-09BE-47B5-BF4C-D6E749EAA297}"/>
                  </a:ext>
                </a:extLst>
              </p:cNvPr>
              <p:cNvSpPr>
                <a:spLocks noChangeArrowheads="1"/>
              </p:cNvSpPr>
              <p:nvPr/>
            </p:nvSpPr>
            <p:spPr bwMode="auto">
              <a:xfrm>
                <a:off x="2770677" y="5957539"/>
                <a:ext cx="138092" cy="342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50" name="Rectangle 55">
                <a:extLst>
                  <a:ext uri="{FF2B5EF4-FFF2-40B4-BE49-F238E27FC236}">
                    <a16:creationId xmlns:a16="http://schemas.microsoft.com/office/drawing/2014/main" id="{3A9B8A6D-FFB8-4725-8E1C-2AFBCDD66975}"/>
                  </a:ext>
                </a:extLst>
              </p:cNvPr>
              <p:cNvSpPr>
                <a:spLocks noChangeArrowheads="1"/>
              </p:cNvSpPr>
              <p:nvPr/>
            </p:nvSpPr>
            <p:spPr bwMode="auto">
              <a:xfrm>
                <a:off x="3019880" y="5957539"/>
                <a:ext cx="128569" cy="342851"/>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51" name="Rectangle 56">
                <a:extLst>
                  <a:ext uri="{FF2B5EF4-FFF2-40B4-BE49-F238E27FC236}">
                    <a16:creationId xmlns:a16="http://schemas.microsoft.com/office/drawing/2014/main" id="{B5B20C3B-CAC8-455F-9760-3BE8F7A1F753}"/>
                  </a:ext>
                </a:extLst>
              </p:cNvPr>
              <p:cNvSpPr>
                <a:spLocks noChangeArrowheads="1"/>
              </p:cNvSpPr>
              <p:nvPr/>
            </p:nvSpPr>
            <p:spPr bwMode="auto">
              <a:xfrm>
                <a:off x="3019880" y="5957539"/>
                <a:ext cx="128569" cy="342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52" name="Rectangle 57">
                <a:extLst>
                  <a:ext uri="{FF2B5EF4-FFF2-40B4-BE49-F238E27FC236}">
                    <a16:creationId xmlns:a16="http://schemas.microsoft.com/office/drawing/2014/main" id="{99FFB605-428B-4181-A49E-EA2900992A80}"/>
                  </a:ext>
                </a:extLst>
              </p:cNvPr>
              <p:cNvSpPr>
                <a:spLocks noChangeArrowheads="1"/>
              </p:cNvSpPr>
              <p:nvPr/>
            </p:nvSpPr>
            <p:spPr bwMode="auto">
              <a:xfrm>
                <a:off x="3269082" y="5957539"/>
                <a:ext cx="128569" cy="342851"/>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53" name="Rectangle 58">
                <a:extLst>
                  <a:ext uri="{FF2B5EF4-FFF2-40B4-BE49-F238E27FC236}">
                    <a16:creationId xmlns:a16="http://schemas.microsoft.com/office/drawing/2014/main" id="{2956E83A-5755-43D1-8002-EEFA7CCEF12A}"/>
                  </a:ext>
                </a:extLst>
              </p:cNvPr>
              <p:cNvSpPr>
                <a:spLocks noChangeArrowheads="1"/>
              </p:cNvSpPr>
              <p:nvPr/>
            </p:nvSpPr>
            <p:spPr bwMode="auto">
              <a:xfrm>
                <a:off x="3269082" y="5957539"/>
                <a:ext cx="128569" cy="342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54" name="Rectangle 59">
                <a:extLst>
                  <a:ext uri="{FF2B5EF4-FFF2-40B4-BE49-F238E27FC236}">
                    <a16:creationId xmlns:a16="http://schemas.microsoft.com/office/drawing/2014/main" id="{F7776106-9AD9-4F30-990D-811B86703CE9}"/>
                  </a:ext>
                </a:extLst>
              </p:cNvPr>
              <p:cNvSpPr>
                <a:spLocks noChangeArrowheads="1"/>
              </p:cNvSpPr>
              <p:nvPr/>
            </p:nvSpPr>
            <p:spPr bwMode="auto">
              <a:xfrm>
                <a:off x="3508760" y="5957539"/>
                <a:ext cx="138092" cy="342851"/>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55" name="Rectangle 60">
                <a:extLst>
                  <a:ext uri="{FF2B5EF4-FFF2-40B4-BE49-F238E27FC236}">
                    <a16:creationId xmlns:a16="http://schemas.microsoft.com/office/drawing/2014/main" id="{1FE3172B-804E-45A4-B12C-7878F768BC1E}"/>
                  </a:ext>
                </a:extLst>
              </p:cNvPr>
              <p:cNvSpPr>
                <a:spLocks noChangeArrowheads="1"/>
              </p:cNvSpPr>
              <p:nvPr/>
            </p:nvSpPr>
            <p:spPr bwMode="auto">
              <a:xfrm>
                <a:off x="3508760" y="5957539"/>
                <a:ext cx="138092" cy="342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56" name="Rectangle 61">
                <a:extLst>
                  <a:ext uri="{FF2B5EF4-FFF2-40B4-BE49-F238E27FC236}">
                    <a16:creationId xmlns:a16="http://schemas.microsoft.com/office/drawing/2014/main" id="{EA71C368-8D0F-4DE2-A645-CB83054A743C}"/>
                  </a:ext>
                </a:extLst>
              </p:cNvPr>
              <p:cNvSpPr>
                <a:spLocks noChangeArrowheads="1"/>
              </p:cNvSpPr>
              <p:nvPr/>
            </p:nvSpPr>
            <p:spPr bwMode="auto">
              <a:xfrm>
                <a:off x="2443699" y="4071857"/>
                <a:ext cx="1382516" cy="77777"/>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57" name="Rectangle 62">
                <a:extLst>
                  <a:ext uri="{FF2B5EF4-FFF2-40B4-BE49-F238E27FC236}">
                    <a16:creationId xmlns:a16="http://schemas.microsoft.com/office/drawing/2014/main" id="{35269034-E778-424E-B04D-EEB497CF9C19}"/>
                  </a:ext>
                </a:extLst>
              </p:cNvPr>
              <p:cNvSpPr>
                <a:spLocks noChangeArrowheads="1"/>
              </p:cNvSpPr>
              <p:nvPr/>
            </p:nvSpPr>
            <p:spPr bwMode="auto">
              <a:xfrm>
                <a:off x="2443699" y="4029001"/>
                <a:ext cx="1382516" cy="77777"/>
              </a:xfrm>
              <a:prstGeom prst="rect">
                <a:avLst/>
              </a:prstGeom>
              <a:solidFill>
                <a:srgbClr val="E6E6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58" name="Freeform 63">
                <a:extLst>
                  <a:ext uri="{FF2B5EF4-FFF2-40B4-BE49-F238E27FC236}">
                    <a16:creationId xmlns:a16="http://schemas.microsoft.com/office/drawing/2014/main" id="{46C73E1C-F11C-457D-8CDD-9DF1487648F6}"/>
                  </a:ext>
                </a:extLst>
              </p:cNvPr>
              <p:cNvSpPr>
                <a:spLocks/>
              </p:cNvSpPr>
              <p:nvPr/>
            </p:nvSpPr>
            <p:spPr bwMode="auto">
              <a:xfrm>
                <a:off x="3775423" y="4468677"/>
                <a:ext cx="7936" cy="2236470"/>
              </a:xfrm>
              <a:custGeom>
                <a:avLst/>
                <a:gdLst>
                  <a:gd name="T0" fmla="*/ 5 w 5"/>
                  <a:gd name="T1" fmla="*/ 0 h 1409"/>
                  <a:gd name="T2" fmla="*/ 5 w 5"/>
                  <a:gd name="T3" fmla="*/ 0 h 1409"/>
                  <a:gd name="T4" fmla="*/ 0 w 5"/>
                  <a:gd name="T5" fmla="*/ 1409 h 1409"/>
                  <a:gd name="T6" fmla="*/ 5 w 5"/>
                  <a:gd name="T7" fmla="*/ 1409 h 1409"/>
                  <a:gd name="T8" fmla="*/ 5 w 5"/>
                  <a:gd name="T9" fmla="*/ 0 h 1409"/>
                </a:gdLst>
                <a:ahLst/>
                <a:cxnLst>
                  <a:cxn ang="0">
                    <a:pos x="T0" y="T1"/>
                  </a:cxn>
                  <a:cxn ang="0">
                    <a:pos x="T2" y="T3"/>
                  </a:cxn>
                  <a:cxn ang="0">
                    <a:pos x="T4" y="T5"/>
                  </a:cxn>
                  <a:cxn ang="0">
                    <a:pos x="T6" y="T7"/>
                  </a:cxn>
                  <a:cxn ang="0">
                    <a:pos x="T8" y="T9"/>
                  </a:cxn>
                </a:cxnLst>
                <a:rect l="0" t="0" r="r" b="b"/>
                <a:pathLst>
                  <a:path w="5" h="1409">
                    <a:moveTo>
                      <a:pt x="5" y="0"/>
                    </a:moveTo>
                    <a:lnTo>
                      <a:pt x="5" y="0"/>
                    </a:lnTo>
                    <a:lnTo>
                      <a:pt x="0" y="1409"/>
                    </a:lnTo>
                    <a:lnTo>
                      <a:pt x="5" y="1409"/>
                    </a:lnTo>
                    <a:lnTo>
                      <a:pt x="5" y="0"/>
                    </a:lnTo>
                    <a:close/>
                  </a:path>
                </a:pathLst>
              </a:custGeom>
              <a:solidFill>
                <a:srgbClr val="E7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59" name="Freeform 64">
                <a:extLst>
                  <a:ext uri="{FF2B5EF4-FFF2-40B4-BE49-F238E27FC236}">
                    <a16:creationId xmlns:a16="http://schemas.microsoft.com/office/drawing/2014/main" id="{B5FC815A-7F14-4986-AB79-2C986A95EC94}"/>
                  </a:ext>
                </a:extLst>
              </p:cNvPr>
              <p:cNvSpPr>
                <a:spLocks/>
              </p:cNvSpPr>
              <p:nvPr/>
            </p:nvSpPr>
            <p:spPr bwMode="auto">
              <a:xfrm>
                <a:off x="3775423" y="4468677"/>
                <a:ext cx="7936" cy="2236470"/>
              </a:xfrm>
              <a:custGeom>
                <a:avLst/>
                <a:gdLst>
                  <a:gd name="T0" fmla="*/ 5 w 5"/>
                  <a:gd name="T1" fmla="*/ 0 h 1409"/>
                  <a:gd name="T2" fmla="*/ 5 w 5"/>
                  <a:gd name="T3" fmla="*/ 0 h 1409"/>
                  <a:gd name="T4" fmla="*/ 0 w 5"/>
                  <a:gd name="T5" fmla="*/ 1409 h 1409"/>
                  <a:gd name="T6" fmla="*/ 5 w 5"/>
                  <a:gd name="T7" fmla="*/ 1409 h 1409"/>
                  <a:gd name="T8" fmla="*/ 5 w 5"/>
                  <a:gd name="T9" fmla="*/ 0 h 1409"/>
                </a:gdLst>
                <a:ahLst/>
                <a:cxnLst>
                  <a:cxn ang="0">
                    <a:pos x="T0" y="T1"/>
                  </a:cxn>
                  <a:cxn ang="0">
                    <a:pos x="T2" y="T3"/>
                  </a:cxn>
                  <a:cxn ang="0">
                    <a:pos x="T4" y="T5"/>
                  </a:cxn>
                  <a:cxn ang="0">
                    <a:pos x="T6" y="T7"/>
                  </a:cxn>
                  <a:cxn ang="0">
                    <a:pos x="T8" y="T9"/>
                  </a:cxn>
                </a:cxnLst>
                <a:rect l="0" t="0" r="r" b="b"/>
                <a:pathLst>
                  <a:path w="5" h="1409">
                    <a:moveTo>
                      <a:pt x="5" y="0"/>
                    </a:moveTo>
                    <a:lnTo>
                      <a:pt x="5" y="0"/>
                    </a:lnTo>
                    <a:lnTo>
                      <a:pt x="0" y="1409"/>
                    </a:lnTo>
                    <a:lnTo>
                      <a:pt x="5" y="1409"/>
                    </a:lnTo>
                    <a:lnTo>
                      <a:pt x="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60" name="Freeform 65">
                <a:extLst>
                  <a:ext uri="{FF2B5EF4-FFF2-40B4-BE49-F238E27FC236}">
                    <a16:creationId xmlns:a16="http://schemas.microsoft.com/office/drawing/2014/main" id="{6B30FAE3-54B9-4099-9E89-74391F1F7A06}"/>
                  </a:ext>
                </a:extLst>
              </p:cNvPr>
              <p:cNvSpPr>
                <a:spLocks noEditPoints="1"/>
              </p:cNvSpPr>
              <p:nvPr/>
            </p:nvSpPr>
            <p:spPr bwMode="auto">
              <a:xfrm>
                <a:off x="2624648" y="4468677"/>
                <a:ext cx="1158711" cy="2236470"/>
              </a:xfrm>
              <a:custGeom>
                <a:avLst/>
                <a:gdLst>
                  <a:gd name="T0" fmla="*/ 92 w 730"/>
                  <a:gd name="T1" fmla="*/ 938 h 1409"/>
                  <a:gd name="T2" fmla="*/ 179 w 730"/>
                  <a:gd name="T3" fmla="*/ 1154 h 1409"/>
                  <a:gd name="T4" fmla="*/ 249 w 730"/>
                  <a:gd name="T5" fmla="*/ 1154 h 1409"/>
                  <a:gd name="T6" fmla="*/ 330 w 730"/>
                  <a:gd name="T7" fmla="*/ 938 h 1409"/>
                  <a:gd name="T8" fmla="*/ 249 w 730"/>
                  <a:gd name="T9" fmla="*/ 1154 h 1409"/>
                  <a:gd name="T10" fmla="*/ 406 w 730"/>
                  <a:gd name="T11" fmla="*/ 938 h 1409"/>
                  <a:gd name="T12" fmla="*/ 487 w 730"/>
                  <a:gd name="T13" fmla="*/ 1154 h 1409"/>
                  <a:gd name="T14" fmla="*/ 557 w 730"/>
                  <a:gd name="T15" fmla="*/ 1154 h 1409"/>
                  <a:gd name="T16" fmla="*/ 644 w 730"/>
                  <a:gd name="T17" fmla="*/ 938 h 1409"/>
                  <a:gd name="T18" fmla="*/ 557 w 730"/>
                  <a:gd name="T19" fmla="*/ 1154 h 1409"/>
                  <a:gd name="T20" fmla="*/ 92 w 730"/>
                  <a:gd name="T21" fmla="*/ 601 h 1409"/>
                  <a:gd name="T22" fmla="*/ 179 w 730"/>
                  <a:gd name="T23" fmla="*/ 813 h 1409"/>
                  <a:gd name="T24" fmla="*/ 249 w 730"/>
                  <a:gd name="T25" fmla="*/ 813 h 1409"/>
                  <a:gd name="T26" fmla="*/ 330 w 730"/>
                  <a:gd name="T27" fmla="*/ 601 h 1409"/>
                  <a:gd name="T28" fmla="*/ 249 w 730"/>
                  <a:gd name="T29" fmla="*/ 813 h 1409"/>
                  <a:gd name="T30" fmla="*/ 406 w 730"/>
                  <a:gd name="T31" fmla="*/ 601 h 1409"/>
                  <a:gd name="T32" fmla="*/ 487 w 730"/>
                  <a:gd name="T33" fmla="*/ 813 h 1409"/>
                  <a:gd name="T34" fmla="*/ 557 w 730"/>
                  <a:gd name="T35" fmla="*/ 813 h 1409"/>
                  <a:gd name="T36" fmla="*/ 644 w 730"/>
                  <a:gd name="T37" fmla="*/ 601 h 1409"/>
                  <a:gd name="T38" fmla="*/ 557 w 730"/>
                  <a:gd name="T39" fmla="*/ 813 h 1409"/>
                  <a:gd name="T40" fmla="*/ 92 w 730"/>
                  <a:gd name="T41" fmla="*/ 260 h 1409"/>
                  <a:gd name="T42" fmla="*/ 179 w 730"/>
                  <a:gd name="T43" fmla="*/ 477 h 1409"/>
                  <a:gd name="T44" fmla="*/ 249 w 730"/>
                  <a:gd name="T45" fmla="*/ 477 h 1409"/>
                  <a:gd name="T46" fmla="*/ 330 w 730"/>
                  <a:gd name="T47" fmla="*/ 260 h 1409"/>
                  <a:gd name="T48" fmla="*/ 249 w 730"/>
                  <a:gd name="T49" fmla="*/ 477 h 1409"/>
                  <a:gd name="T50" fmla="*/ 406 w 730"/>
                  <a:gd name="T51" fmla="*/ 260 h 1409"/>
                  <a:gd name="T52" fmla="*/ 487 w 730"/>
                  <a:gd name="T53" fmla="*/ 477 h 1409"/>
                  <a:gd name="T54" fmla="*/ 557 w 730"/>
                  <a:gd name="T55" fmla="*/ 477 h 1409"/>
                  <a:gd name="T56" fmla="*/ 644 w 730"/>
                  <a:gd name="T57" fmla="*/ 260 h 1409"/>
                  <a:gd name="T58" fmla="*/ 557 w 730"/>
                  <a:gd name="T59" fmla="*/ 477 h 1409"/>
                  <a:gd name="T60" fmla="*/ 644 w 730"/>
                  <a:gd name="T61" fmla="*/ 32 h 1409"/>
                  <a:gd name="T62" fmla="*/ 557 w 730"/>
                  <a:gd name="T63" fmla="*/ 135 h 1409"/>
                  <a:gd name="T64" fmla="*/ 487 w 730"/>
                  <a:gd name="T65" fmla="*/ 86 h 1409"/>
                  <a:gd name="T66" fmla="*/ 406 w 730"/>
                  <a:gd name="T67" fmla="*/ 135 h 1409"/>
                  <a:gd name="T68" fmla="*/ 0 w 730"/>
                  <a:gd name="T69" fmla="*/ 260 h 1409"/>
                  <a:gd name="T70" fmla="*/ 725 w 730"/>
                  <a:gd name="T71" fmla="*/ 1409 h 1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30" h="1409">
                    <a:moveTo>
                      <a:pt x="92" y="1154"/>
                    </a:moveTo>
                    <a:lnTo>
                      <a:pt x="92" y="938"/>
                    </a:lnTo>
                    <a:lnTo>
                      <a:pt x="179" y="938"/>
                    </a:lnTo>
                    <a:lnTo>
                      <a:pt x="179" y="1154"/>
                    </a:lnTo>
                    <a:lnTo>
                      <a:pt x="92" y="1154"/>
                    </a:lnTo>
                    <a:close/>
                    <a:moveTo>
                      <a:pt x="249" y="1154"/>
                    </a:moveTo>
                    <a:lnTo>
                      <a:pt x="249" y="938"/>
                    </a:lnTo>
                    <a:lnTo>
                      <a:pt x="330" y="938"/>
                    </a:lnTo>
                    <a:lnTo>
                      <a:pt x="330" y="1154"/>
                    </a:lnTo>
                    <a:lnTo>
                      <a:pt x="249" y="1154"/>
                    </a:lnTo>
                    <a:close/>
                    <a:moveTo>
                      <a:pt x="406" y="1154"/>
                    </a:moveTo>
                    <a:lnTo>
                      <a:pt x="406" y="938"/>
                    </a:lnTo>
                    <a:lnTo>
                      <a:pt x="487" y="938"/>
                    </a:lnTo>
                    <a:lnTo>
                      <a:pt x="487" y="1154"/>
                    </a:lnTo>
                    <a:lnTo>
                      <a:pt x="406" y="1154"/>
                    </a:lnTo>
                    <a:close/>
                    <a:moveTo>
                      <a:pt x="557" y="1154"/>
                    </a:moveTo>
                    <a:lnTo>
                      <a:pt x="557" y="938"/>
                    </a:lnTo>
                    <a:lnTo>
                      <a:pt x="644" y="938"/>
                    </a:lnTo>
                    <a:lnTo>
                      <a:pt x="644" y="1154"/>
                    </a:lnTo>
                    <a:lnTo>
                      <a:pt x="557" y="1154"/>
                    </a:lnTo>
                    <a:close/>
                    <a:moveTo>
                      <a:pt x="92" y="813"/>
                    </a:moveTo>
                    <a:lnTo>
                      <a:pt x="92" y="601"/>
                    </a:lnTo>
                    <a:lnTo>
                      <a:pt x="179" y="601"/>
                    </a:lnTo>
                    <a:lnTo>
                      <a:pt x="179" y="813"/>
                    </a:lnTo>
                    <a:lnTo>
                      <a:pt x="92" y="813"/>
                    </a:lnTo>
                    <a:close/>
                    <a:moveTo>
                      <a:pt x="249" y="813"/>
                    </a:moveTo>
                    <a:lnTo>
                      <a:pt x="249" y="601"/>
                    </a:lnTo>
                    <a:lnTo>
                      <a:pt x="330" y="601"/>
                    </a:lnTo>
                    <a:lnTo>
                      <a:pt x="330" y="813"/>
                    </a:lnTo>
                    <a:lnTo>
                      <a:pt x="249" y="813"/>
                    </a:lnTo>
                    <a:close/>
                    <a:moveTo>
                      <a:pt x="406" y="813"/>
                    </a:moveTo>
                    <a:lnTo>
                      <a:pt x="406" y="601"/>
                    </a:lnTo>
                    <a:lnTo>
                      <a:pt x="487" y="601"/>
                    </a:lnTo>
                    <a:lnTo>
                      <a:pt x="487" y="813"/>
                    </a:lnTo>
                    <a:lnTo>
                      <a:pt x="406" y="813"/>
                    </a:lnTo>
                    <a:close/>
                    <a:moveTo>
                      <a:pt x="557" y="813"/>
                    </a:moveTo>
                    <a:lnTo>
                      <a:pt x="557" y="601"/>
                    </a:lnTo>
                    <a:lnTo>
                      <a:pt x="644" y="601"/>
                    </a:lnTo>
                    <a:lnTo>
                      <a:pt x="644" y="813"/>
                    </a:lnTo>
                    <a:lnTo>
                      <a:pt x="557" y="813"/>
                    </a:lnTo>
                    <a:close/>
                    <a:moveTo>
                      <a:pt x="92" y="477"/>
                    </a:moveTo>
                    <a:lnTo>
                      <a:pt x="92" y="260"/>
                    </a:lnTo>
                    <a:lnTo>
                      <a:pt x="179" y="260"/>
                    </a:lnTo>
                    <a:lnTo>
                      <a:pt x="179" y="477"/>
                    </a:lnTo>
                    <a:lnTo>
                      <a:pt x="92" y="477"/>
                    </a:lnTo>
                    <a:close/>
                    <a:moveTo>
                      <a:pt x="249" y="477"/>
                    </a:moveTo>
                    <a:lnTo>
                      <a:pt x="249" y="260"/>
                    </a:lnTo>
                    <a:lnTo>
                      <a:pt x="330" y="260"/>
                    </a:lnTo>
                    <a:lnTo>
                      <a:pt x="330" y="477"/>
                    </a:lnTo>
                    <a:lnTo>
                      <a:pt x="249" y="477"/>
                    </a:lnTo>
                    <a:close/>
                    <a:moveTo>
                      <a:pt x="406" y="477"/>
                    </a:moveTo>
                    <a:lnTo>
                      <a:pt x="406" y="260"/>
                    </a:lnTo>
                    <a:lnTo>
                      <a:pt x="487" y="260"/>
                    </a:lnTo>
                    <a:lnTo>
                      <a:pt x="487" y="477"/>
                    </a:lnTo>
                    <a:lnTo>
                      <a:pt x="406" y="477"/>
                    </a:lnTo>
                    <a:close/>
                    <a:moveTo>
                      <a:pt x="557" y="477"/>
                    </a:moveTo>
                    <a:lnTo>
                      <a:pt x="557" y="260"/>
                    </a:lnTo>
                    <a:lnTo>
                      <a:pt x="644" y="260"/>
                    </a:lnTo>
                    <a:lnTo>
                      <a:pt x="644" y="477"/>
                    </a:lnTo>
                    <a:lnTo>
                      <a:pt x="557" y="477"/>
                    </a:lnTo>
                    <a:close/>
                    <a:moveTo>
                      <a:pt x="730" y="0"/>
                    </a:moveTo>
                    <a:lnTo>
                      <a:pt x="644" y="32"/>
                    </a:lnTo>
                    <a:lnTo>
                      <a:pt x="644" y="135"/>
                    </a:lnTo>
                    <a:lnTo>
                      <a:pt x="557" y="135"/>
                    </a:lnTo>
                    <a:lnTo>
                      <a:pt x="557" y="59"/>
                    </a:lnTo>
                    <a:lnTo>
                      <a:pt x="487" y="86"/>
                    </a:lnTo>
                    <a:lnTo>
                      <a:pt x="487" y="135"/>
                    </a:lnTo>
                    <a:lnTo>
                      <a:pt x="406" y="135"/>
                    </a:lnTo>
                    <a:lnTo>
                      <a:pt x="406" y="119"/>
                    </a:lnTo>
                    <a:lnTo>
                      <a:pt x="0" y="260"/>
                    </a:lnTo>
                    <a:lnTo>
                      <a:pt x="0" y="1409"/>
                    </a:lnTo>
                    <a:lnTo>
                      <a:pt x="725" y="1409"/>
                    </a:lnTo>
                    <a:lnTo>
                      <a:pt x="730" y="0"/>
                    </a:lnTo>
                    <a:close/>
                  </a:path>
                </a:pathLst>
              </a:custGeom>
              <a:solidFill>
                <a:srgbClr val="D4D4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61" name="Freeform 66">
                <a:extLst>
                  <a:ext uri="{FF2B5EF4-FFF2-40B4-BE49-F238E27FC236}">
                    <a16:creationId xmlns:a16="http://schemas.microsoft.com/office/drawing/2014/main" id="{A6FB6F0F-1767-4A16-A1A0-E2ACF5DAC1F3}"/>
                  </a:ext>
                </a:extLst>
              </p:cNvPr>
              <p:cNvSpPr>
                <a:spLocks noEditPoints="1"/>
              </p:cNvSpPr>
              <p:nvPr/>
            </p:nvSpPr>
            <p:spPr bwMode="auto">
              <a:xfrm>
                <a:off x="2624648" y="4468677"/>
                <a:ext cx="1158711" cy="2236470"/>
              </a:xfrm>
              <a:custGeom>
                <a:avLst/>
                <a:gdLst>
                  <a:gd name="T0" fmla="*/ 92 w 730"/>
                  <a:gd name="T1" fmla="*/ 938 h 1409"/>
                  <a:gd name="T2" fmla="*/ 179 w 730"/>
                  <a:gd name="T3" fmla="*/ 1154 h 1409"/>
                  <a:gd name="T4" fmla="*/ 249 w 730"/>
                  <a:gd name="T5" fmla="*/ 1154 h 1409"/>
                  <a:gd name="T6" fmla="*/ 330 w 730"/>
                  <a:gd name="T7" fmla="*/ 938 h 1409"/>
                  <a:gd name="T8" fmla="*/ 249 w 730"/>
                  <a:gd name="T9" fmla="*/ 1154 h 1409"/>
                  <a:gd name="T10" fmla="*/ 406 w 730"/>
                  <a:gd name="T11" fmla="*/ 938 h 1409"/>
                  <a:gd name="T12" fmla="*/ 487 w 730"/>
                  <a:gd name="T13" fmla="*/ 1154 h 1409"/>
                  <a:gd name="T14" fmla="*/ 557 w 730"/>
                  <a:gd name="T15" fmla="*/ 1154 h 1409"/>
                  <a:gd name="T16" fmla="*/ 644 w 730"/>
                  <a:gd name="T17" fmla="*/ 938 h 1409"/>
                  <a:gd name="T18" fmla="*/ 557 w 730"/>
                  <a:gd name="T19" fmla="*/ 1154 h 1409"/>
                  <a:gd name="T20" fmla="*/ 92 w 730"/>
                  <a:gd name="T21" fmla="*/ 601 h 1409"/>
                  <a:gd name="T22" fmla="*/ 179 w 730"/>
                  <a:gd name="T23" fmla="*/ 813 h 1409"/>
                  <a:gd name="T24" fmla="*/ 249 w 730"/>
                  <a:gd name="T25" fmla="*/ 813 h 1409"/>
                  <a:gd name="T26" fmla="*/ 330 w 730"/>
                  <a:gd name="T27" fmla="*/ 601 h 1409"/>
                  <a:gd name="T28" fmla="*/ 249 w 730"/>
                  <a:gd name="T29" fmla="*/ 813 h 1409"/>
                  <a:gd name="T30" fmla="*/ 406 w 730"/>
                  <a:gd name="T31" fmla="*/ 601 h 1409"/>
                  <a:gd name="T32" fmla="*/ 487 w 730"/>
                  <a:gd name="T33" fmla="*/ 813 h 1409"/>
                  <a:gd name="T34" fmla="*/ 557 w 730"/>
                  <a:gd name="T35" fmla="*/ 813 h 1409"/>
                  <a:gd name="T36" fmla="*/ 644 w 730"/>
                  <a:gd name="T37" fmla="*/ 601 h 1409"/>
                  <a:gd name="T38" fmla="*/ 557 w 730"/>
                  <a:gd name="T39" fmla="*/ 813 h 1409"/>
                  <a:gd name="T40" fmla="*/ 92 w 730"/>
                  <a:gd name="T41" fmla="*/ 260 h 1409"/>
                  <a:gd name="T42" fmla="*/ 179 w 730"/>
                  <a:gd name="T43" fmla="*/ 477 h 1409"/>
                  <a:gd name="T44" fmla="*/ 249 w 730"/>
                  <a:gd name="T45" fmla="*/ 477 h 1409"/>
                  <a:gd name="T46" fmla="*/ 330 w 730"/>
                  <a:gd name="T47" fmla="*/ 260 h 1409"/>
                  <a:gd name="T48" fmla="*/ 249 w 730"/>
                  <a:gd name="T49" fmla="*/ 477 h 1409"/>
                  <a:gd name="T50" fmla="*/ 406 w 730"/>
                  <a:gd name="T51" fmla="*/ 260 h 1409"/>
                  <a:gd name="T52" fmla="*/ 487 w 730"/>
                  <a:gd name="T53" fmla="*/ 477 h 1409"/>
                  <a:gd name="T54" fmla="*/ 557 w 730"/>
                  <a:gd name="T55" fmla="*/ 477 h 1409"/>
                  <a:gd name="T56" fmla="*/ 644 w 730"/>
                  <a:gd name="T57" fmla="*/ 260 h 1409"/>
                  <a:gd name="T58" fmla="*/ 557 w 730"/>
                  <a:gd name="T59" fmla="*/ 477 h 1409"/>
                  <a:gd name="T60" fmla="*/ 644 w 730"/>
                  <a:gd name="T61" fmla="*/ 32 h 1409"/>
                  <a:gd name="T62" fmla="*/ 557 w 730"/>
                  <a:gd name="T63" fmla="*/ 135 h 1409"/>
                  <a:gd name="T64" fmla="*/ 487 w 730"/>
                  <a:gd name="T65" fmla="*/ 86 h 1409"/>
                  <a:gd name="T66" fmla="*/ 406 w 730"/>
                  <a:gd name="T67" fmla="*/ 135 h 1409"/>
                  <a:gd name="T68" fmla="*/ 0 w 730"/>
                  <a:gd name="T69" fmla="*/ 260 h 1409"/>
                  <a:gd name="T70" fmla="*/ 725 w 730"/>
                  <a:gd name="T71" fmla="*/ 1409 h 1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30" h="1409">
                    <a:moveTo>
                      <a:pt x="92" y="1154"/>
                    </a:moveTo>
                    <a:lnTo>
                      <a:pt x="92" y="938"/>
                    </a:lnTo>
                    <a:lnTo>
                      <a:pt x="179" y="938"/>
                    </a:lnTo>
                    <a:lnTo>
                      <a:pt x="179" y="1154"/>
                    </a:lnTo>
                    <a:lnTo>
                      <a:pt x="92" y="1154"/>
                    </a:lnTo>
                    <a:moveTo>
                      <a:pt x="249" y="1154"/>
                    </a:moveTo>
                    <a:lnTo>
                      <a:pt x="249" y="938"/>
                    </a:lnTo>
                    <a:lnTo>
                      <a:pt x="330" y="938"/>
                    </a:lnTo>
                    <a:lnTo>
                      <a:pt x="330" y="1154"/>
                    </a:lnTo>
                    <a:lnTo>
                      <a:pt x="249" y="1154"/>
                    </a:lnTo>
                    <a:moveTo>
                      <a:pt x="406" y="1154"/>
                    </a:moveTo>
                    <a:lnTo>
                      <a:pt x="406" y="938"/>
                    </a:lnTo>
                    <a:lnTo>
                      <a:pt x="487" y="938"/>
                    </a:lnTo>
                    <a:lnTo>
                      <a:pt x="487" y="1154"/>
                    </a:lnTo>
                    <a:lnTo>
                      <a:pt x="406" y="1154"/>
                    </a:lnTo>
                    <a:moveTo>
                      <a:pt x="557" y="1154"/>
                    </a:moveTo>
                    <a:lnTo>
                      <a:pt x="557" y="938"/>
                    </a:lnTo>
                    <a:lnTo>
                      <a:pt x="644" y="938"/>
                    </a:lnTo>
                    <a:lnTo>
                      <a:pt x="644" y="1154"/>
                    </a:lnTo>
                    <a:lnTo>
                      <a:pt x="557" y="1154"/>
                    </a:lnTo>
                    <a:moveTo>
                      <a:pt x="92" y="813"/>
                    </a:moveTo>
                    <a:lnTo>
                      <a:pt x="92" y="601"/>
                    </a:lnTo>
                    <a:lnTo>
                      <a:pt x="179" y="601"/>
                    </a:lnTo>
                    <a:lnTo>
                      <a:pt x="179" y="813"/>
                    </a:lnTo>
                    <a:lnTo>
                      <a:pt x="92" y="813"/>
                    </a:lnTo>
                    <a:moveTo>
                      <a:pt x="249" y="813"/>
                    </a:moveTo>
                    <a:lnTo>
                      <a:pt x="249" y="601"/>
                    </a:lnTo>
                    <a:lnTo>
                      <a:pt x="330" y="601"/>
                    </a:lnTo>
                    <a:lnTo>
                      <a:pt x="330" y="813"/>
                    </a:lnTo>
                    <a:lnTo>
                      <a:pt x="249" y="813"/>
                    </a:lnTo>
                    <a:moveTo>
                      <a:pt x="406" y="813"/>
                    </a:moveTo>
                    <a:lnTo>
                      <a:pt x="406" y="601"/>
                    </a:lnTo>
                    <a:lnTo>
                      <a:pt x="487" y="601"/>
                    </a:lnTo>
                    <a:lnTo>
                      <a:pt x="487" y="813"/>
                    </a:lnTo>
                    <a:lnTo>
                      <a:pt x="406" y="813"/>
                    </a:lnTo>
                    <a:moveTo>
                      <a:pt x="557" y="813"/>
                    </a:moveTo>
                    <a:lnTo>
                      <a:pt x="557" y="601"/>
                    </a:lnTo>
                    <a:lnTo>
                      <a:pt x="644" y="601"/>
                    </a:lnTo>
                    <a:lnTo>
                      <a:pt x="644" y="813"/>
                    </a:lnTo>
                    <a:lnTo>
                      <a:pt x="557" y="813"/>
                    </a:lnTo>
                    <a:moveTo>
                      <a:pt x="92" y="477"/>
                    </a:moveTo>
                    <a:lnTo>
                      <a:pt x="92" y="260"/>
                    </a:lnTo>
                    <a:lnTo>
                      <a:pt x="179" y="260"/>
                    </a:lnTo>
                    <a:lnTo>
                      <a:pt x="179" y="477"/>
                    </a:lnTo>
                    <a:lnTo>
                      <a:pt x="92" y="477"/>
                    </a:lnTo>
                    <a:moveTo>
                      <a:pt x="249" y="477"/>
                    </a:moveTo>
                    <a:lnTo>
                      <a:pt x="249" y="260"/>
                    </a:lnTo>
                    <a:lnTo>
                      <a:pt x="330" y="260"/>
                    </a:lnTo>
                    <a:lnTo>
                      <a:pt x="330" y="477"/>
                    </a:lnTo>
                    <a:lnTo>
                      <a:pt x="249" y="477"/>
                    </a:lnTo>
                    <a:moveTo>
                      <a:pt x="406" y="477"/>
                    </a:moveTo>
                    <a:lnTo>
                      <a:pt x="406" y="260"/>
                    </a:lnTo>
                    <a:lnTo>
                      <a:pt x="487" y="260"/>
                    </a:lnTo>
                    <a:lnTo>
                      <a:pt x="487" y="477"/>
                    </a:lnTo>
                    <a:lnTo>
                      <a:pt x="406" y="477"/>
                    </a:lnTo>
                    <a:moveTo>
                      <a:pt x="557" y="477"/>
                    </a:moveTo>
                    <a:lnTo>
                      <a:pt x="557" y="260"/>
                    </a:lnTo>
                    <a:lnTo>
                      <a:pt x="644" y="260"/>
                    </a:lnTo>
                    <a:lnTo>
                      <a:pt x="644" y="477"/>
                    </a:lnTo>
                    <a:lnTo>
                      <a:pt x="557" y="477"/>
                    </a:lnTo>
                    <a:moveTo>
                      <a:pt x="730" y="0"/>
                    </a:moveTo>
                    <a:lnTo>
                      <a:pt x="644" y="32"/>
                    </a:lnTo>
                    <a:lnTo>
                      <a:pt x="644" y="135"/>
                    </a:lnTo>
                    <a:lnTo>
                      <a:pt x="557" y="135"/>
                    </a:lnTo>
                    <a:lnTo>
                      <a:pt x="557" y="59"/>
                    </a:lnTo>
                    <a:lnTo>
                      <a:pt x="487" y="86"/>
                    </a:lnTo>
                    <a:lnTo>
                      <a:pt x="487" y="135"/>
                    </a:lnTo>
                    <a:lnTo>
                      <a:pt x="406" y="135"/>
                    </a:lnTo>
                    <a:lnTo>
                      <a:pt x="406" y="119"/>
                    </a:lnTo>
                    <a:lnTo>
                      <a:pt x="0" y="260"/>
                    </a:lnTo>
                    <a:lnTo>
                      <a:pt x="0" y="1409"/>
                    </a:lnTo>
                    <a:lnTo>
                      <a:pt x="725" y="1409"/>
                    </a:lnTo>
                    <a:lnTo>
                      <a:pt x="73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62" name="Freeform 67">
                <a:extLst>
                  <a:ext uri="{FF2B5EF4-FFF2-40B4-BE49-F238E27FC236}">
                    <a16:creationId xmlns:a16="http://schemas.microsoft.com/office/drawing/2014/main" id="{F6895FE0-E07B-497F-B9E2-59973D188DA0}"/>
                  </a:ext>
                </a:extLst>
              </p:cNvPr>
              <p:cNvSpPr>
                <a:spLocks/>
              </p:cNvSpPr>
              <p:nvPr/>
            </p:nvSpPr>
            <p:spPr bwMode="auto">
              <a:xfrm>
                <a:off x="3269082" y="4605181"/>
                <a:ext cx="128569" cy="77777"/>
              </a:xfrm>
              <a:custGeom>
                <a:avLst/>
                <a:gdLst>
                  <a:gd name="T0" fmla="*/ 81 w 81"/>
                  <a:gd name="T1" fmla="*/ 0 h 49"/>
                  <a:gd name="T2" fmla="*/ 0 w 81"/>
                  <a:gd name="T3" fmla="*/ 33 h 49"/>
                  <a:gd name="T4" fmla="*/ 0 w 81"/>
                  <a:gd name="T5" fmla="*/ 49 h 49"/>
                  <a:gd name="T6" fmla="*/ 81 w 81"/>
                  <a:gd name="T7" fmla="*/ 49 h 49"/>
                  <a:gd name="T8" fmla="*/ 81 w 81"/>
                  <a:gd name="T9" fmla="*/ 0 h 49"/>
                </a:gdLst>
                <a:ahLst/>
                <a:cxnLst>
                  <a:cxn ang="0">
                    <a:pos x="T0" y="T1"/>
                  </a:cxn>
                  <a:cxn ang="0">
                    <a:pos x="T2" y="T3"/>
                  </a:cxn>
                  <a:cxn ang="0">
                    <a:pos x="T4" y="T5"/>
                  </a:cxn>
                  <a:cxn ang="0">
                    <a:pos x="T6" y="T7"/>
                  </a:cxn>
                  <a:cxn ang="0">
                    <a:pos x="T8" y="T9"/>
                  </a:cxn>
                </a:cxnLst>
                <a:rect l="0" t="0" r="r" b="b"/>
                <a:pathLst>
                  <a:path w="81" h="49">
                    <a:moveTo>
                      <a:pt x="81" y="0"/>
                    </a:moveTo>
                    <a:lnTo>
                      <a:pt x="0" y="33"/>
                    </a:lnTo>
                    <a:lnTo>
                      <a:pt x="0" y="49"/>
                    </a:lnTo>
                    <a:lnTo>
                      <a:pt x="81" y="49"/>
                    </a:lnTo>
                    <a:lnTo>
                      <a:pt x="81" y="0"/>
                    </a:lnTo>
                    <a:close/>
                  </a:path>
                </a:pathLst>
              </a:custGeom>
              <a:solidFill>
                <a:srgbClr val="9B9D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63" name="Freeform 68">
                <a:extLst>
                  <a:ext uri="{FF2B5EF4-FFF2-40B4-BE49-F238E27FC236}">
                    <a16:creationId xmlns:a16="http://schemas.microsoft.com/office/drawing/2014/main" id="{7AF87589-5647-484C-8B54-C543E1F3DEF3}"/>
                  </a:ext>
                </a:extLst>
              </p:cNvPr>
              <p:cNvSpPr>
                <a:spLocks/>
              </p:cNvSpPr>
              <p:nvPr/>
            </p:nvSpPr>
            <p:spPr bwMode="auto">
              <a:xfrm>
                <a:off x="3269082" y="4605181"/>
                <a:ext cx="128569" cy="77777"/>
              </a:xfrm>
              <a:custGeom>
                <a:avLst/>
                <a:gdLst>
                  <a:gd name="T0" fmla="*/ 81 w 81"/>
                  <a:gd name="T1" fmla="*/ 0 h 49"/>
                  <a:gd name="T2" fmla="*/ 0 w 81"/>
                  <a:gd name="T3" fmla="*/ 33 h 49"/>
                  <a:gd name="T4" fmla="*/ 0 w 81"/>
                  <a:gd name="T5" fmla="*/ 49 h 49"/>
                  <a:gd name="T6" fmla="*/ 81 w 81"/>
                  <a:gd name="T7" fmla="*/ 49 h 49"/>
                  <a:gd name="T8" fmla="*/ 81 w 81"/>
                  <a:gd name="T9" fmla="*/ 0 h 49"/>
                </a:gdLst>
                <a:ahLst/>
                <a:cxnLst>
                  <a:cxn ang="0">
                    <a:pos x="T0" y="T1"/>
                  </a:cxn>
                  <a:cxn ang="0">
                    <a:pos x="T2" y="T3"/>
                  </a:cxn>
                  <a:cxn ang="0">
                    <a:pos x="T4" y="T5"/>
                  </a:cxn>
                  <a:cxn ang="0">
                    <a:pos x="T6" y="T7"/>
                  </a:cxn>
                  <a:cxn ang="0">
                    <a:pos x="T8" y="T9"/>
                  </a:cxn>
                </a:cxnLst>
                <a:rect l="0" t="0" r="r" b="b"/>
                <a:pathLst>
                  <a:path w="81" h="49">
                    <a:moveTo>
                      <a:pt x="81" y="0"/>
                    </a:moveTo>
                    <a:lnTo>
                      <a:pt x="0" y="33"/>
                    </a:lnTo>
                    <a:lnTo>
                      <a:pt x="0" y="49"/>
                    </a:lnTo>
                    <a:lnTo>
                      <a:pt x="81" y="49"/>
                    </a:lnTo>
                    <a:lnTo>
                      <a:pt x="8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64" name="Freeform 69">
                <a:extLst>
                  <a:ext uri="{FF2B5EF4-FFF2-40B4-BE49-F238E27FC236}">
                    <a16:creationId xmlns:a16="http://schemas.microsoft.com/office/drawing/2014/main" id="{B7D34D4A-7AC2-4B5A-873A-2F473AB353FB}"/>
                  </a:ext>
                </a:extLst>
              </p:cNvPr>
              <p:cNvSpPr>
                <a:spLocks/>
              </p:cNvSpPr>
              <p:nvPr/>
            </p:nvSpPr>
            <p:spPr bwMode="auto">
              <a:xfrm>
                <a:off x="3508760" y="4519469"/>
                <a:ext cx="138092" cy="163490"/>
              </a:xfrm>
              <a:custGeom>
                <a:avLst/>
                <a:gdLst>
                  <a:gd name="T0" fmla="*/ 87 w 87"/>
                  <a:gd name="T1" fmla="*/ 0 h 103"/>
                  <a:gd name="T2" fmla="*/ 0 w 87"/>
                  <a:gd name="T3" fmla="*/ 27 h 103"/>
                  <a:gd name="T4" fmla="*/ 0 w 87"/>
                  <a:gd name="T5" fmla="*/ 103 h 103"/>
                  <a:gd name="T6" fmla="*/ 87 w 87"/>
                  <a:gd name="T7" fmla="*/ 103 h 103"/>
                  <a:gd name="T8" fmla="*/ 87 w 87"/>
                  <a:gd name="T9" fmla="*/ 0 h 103"/>
                </a:gdLst>
                <a:ahLst/>
                <a:cxnLst>
                  <a:cxn ang="0">
                    <a:pos x="T0" y="T1"/>
                  </a:cxn>
                  <a:cxn ang="0">
                    <a:pos x="T2" y="T3"/>
                  </a:cxn>
                  <a:cxn ang="0">
                    <a:pos x="T4" y="T5"/>
                  </a:cxn>
                  <a:cxn ang="0">
                    <a:pos x="T6" y="T7"/>
                  </a:cxn>
                  <a:cxn ang="0">
                    <a:pos x="T8" y="T9"/>
                  </a:cxn>
                </a:cxnLst>
                <a:rect l="0" t="0" r="r" b="b"/>
                <a:pathLst>
                  <a:path w="87" h="103">
                    <a:moveTo>
                      <a:pt x="87" y="0"/>
                    </a:moveTo>
                    <a:lnTo>
                      <a:pt x="0" y="27"/>
                    </a:lnTo>
                    <a:lnTo>
                      <a:pt x="0" y="103"/>
                    </a:lnTo>
                    <a:lnTo>
                      <a:pt x="87" y="103"/>
                    </a:lnTo>
                    <a:lnTo>
                      <a:pt x="87" y="0"/>
                    </a:lnTo>
                    <a:close/>
                  </a:path>
                </a:pathLst>
              </a:custGeom>
              <a:solidFill>
                <a:srgbClr val="9B9D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65" name="Freeform 70">
                <a:extLst>
                  <a:ext uri="{FF2B5EF4-FFF2-40B4-BE49-F238E27FC236}">
                    <a16:creationId xmlns:a16="http://schemas.microsoft.com/office/drawing/2014/main" id="{E4B890A4-AEB0-4516-BC5C-397ED47063B7}"/>
                  </a:ext>
                </a:extLst>
              </p:cNvPr>
              <p:cNvSpPr>
                <a:spLocks/>
              </p:cNvSpPr>
              <p:nvPr/>
            </p:nvSpPr>
            <p:spPr bwMode="auto">
              <a:xfrm>
                <a:off x="3508760" y="4519469"/>
                <a:ext cx="138092" cy="163490"/>
              </a:xfrm>
              <a:custGeom>
                <a:avLst/>
                <a:gdLst>
                  <a:gd name="T0" fmla="*/ 87 w 87"/>
                  <a:gd name="T1" fmla="*/ 0 h 103"/>
                  <a:gd name="T2" fmla="*/ 0 w 87"/>
                  <a:gd name="T3" fmla="*/ 27 h 103"/>
                  <a:gd name="T4" fmla="*/ 0 w 87"/>
                  <a:gd name="T5" fmla="*/ 103 h 103"/>
                  <a:gd name="T6" fmla="*/ 87 w 87"/>
                  <a:gd name="T7" fmla="*/ 103 h 103"/>
                  <a:gd name="T8" fmla="*/ 87 w 87"/>
                  <a:gd name="T9" fmla="*/ 0 h 103"/>
                </a:gdLst>
                <a:ahLst/>
                <a:cxnLst>
                  <a:cxn ang="0">
                    <a:pos x="T0" y="T1"/>
                  </a:cxn>
                  <a:cxn ang="0">
                    <a:pos x="T2" y="T3"/>
                  </a:cxn>
                  <a:cxn ang="0">
                    <a:pos x="T4" y="T5"/>
                  </a:cxn>
                  <a:cxn ang="0">
                    <a:pos x="T6" y="T7"/>
                  </a:cxn>
                  <a:cxn ang="0">
                    <a:pos x="T8" y="T9"/>
                  </a:cxn>
                </a:cxnLst>
                <a:rect l="0" t="0" r="r" b="b"/>
                <a:pathLst>
                  <a:path w="87" h="103">
                    <a:moveTo>
                      <a:pt x="87" y="0"/>
                    </a:moveTo>
                    <a:lnTo>
                      <a:pt x="0" y="27"/>
                    </a:lnTo>
                    <a:lnTo>
                      <a:pt x="0" y="103"/>
                    </a:lnTo>
                    <a:lnTo>
                      <a:pt x="87" y="103"/>
                    </a:lnTo>
                    <a:lnTo>
                      <a:pt x="8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66" name="Rectangle 71">
                <a:extLst>
                  <a:ext uri="{FF2B5EF4-FFF2-40B4-BE49-F238E27FC236}">
                    <a16:creationId xmlns:a16="http://schemas.microsoft.com/office/drawing/2014/main" id="{7DA0189F-3816-4B0A-9608-B85A07964FE4}"/>
                  </a:ext>
                </a:extLst>
              </p:cNvPr>
              <p:cNvSpPr>
                <a:spLocks noChangeArrowheads="1"/>
              </p:cNvSpPr>
              <p:nvPr/>
            </p:nvSpPr>
            <p:spPr bwMode="auto">
              <a:xfrm>
                <a:off x="2770677" y="4881367"/>
                <a:ext cx="138092" cy="344439"/>
              </a:xfrm>
              <a:prstGeom prst="rect">
                <a:avLst/>
              </a:prstGeom>
              <a:solidFill>
                <a:srgbClr val="9B9D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67" name="Rectangle 72">
                <a:extLst>
                  <a:ext uri="{FF2B5EF4-FFF2-40B4-BE49-F238E27FC236}">
                    <a16:creationId xmlns:a16="http://schemas.microsoft.com/office/drawing/2014/main" id="{7042B22B-335F-4756-A904-DCAF1A856C77}"/>
                  </a:ext>
                </a:extLst>
              </p:cNvPr>
              <p:cNvSpPr>
                <a:spLocks noChangeArrowheads="1"/>
              </p:cNvSpPr>
              <p:nvPr/>
            </p:nvSpPr>
            <p:spPr bwMode="auto">
              <a:xfrm>
                <a:off x="2770677" y="4881367"/>
                <a:ext cx="138092" cy="344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68" name="Rectangle 73">
                <a:extLst>
                  <a:ext uri="{FF2B5EF4-FFF2-40B4-BE49-F238E27FC236}">
                    <a16:creationId xmlns:a16="http://schemas.microsoft.com/office/drawing/2014/main" id="{A6F98426-9A5B-480F-876B-D0B0B885209C}"/>
                  </a:ext>
                </a:extLst>
              </p:cNvPr>
              <p:cNvSpPr>
                <a:spLocks noChangeArrowheads="1"/>
              </p:cNvSpPr>
              <p:nvPr/>
            </p:nvSpPr>
            <p:spPr bwMode="auto">
              <a:xfrm>
                <a:off x="3019880" y="4881367"/>
                <a:ext cx="128569" cy="344439"/>
              </a:xfrm>
              <a:prstGeom prst="rect">
                <a:avLst/>
              </a:prstGeom>
              <a:solidFill>
                <a:srgbClr val="9B9D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69" name="Rectangle 74">
                <a:extLst>
                  <a:ext uri="{FF2B5EF4-FFF2-40B4-BE49-F238E27FC236}">
                    <a16:creationId xmlns:a16="http://schemas.microsoft.com/office/drawing/2014/main" id="{1DAD0DC9-23CD-48A5-928C-ABD546BF1041}"/>
                  </a:ext>
                </a:extLst>
              </p:cNvPr>
              <p:cNvSpPr>
                <a:spLocks noChangeArrowheads="1"/>
              </p:cNvSpPr>
              <p:nvPr/>
            </p:nvSpPr>
            <p:spPr bwMode="auto">
              <a:xfrm>
                <a:off x="3019880" y="4881367"/>
                <a:ext cx="128569" cy="344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70" name="Rectangle 75">
                <a:extLst>
                  <a:ext uri="{FF2B5EF4-FFF2-40B4-BE49-F238E27FC236}">
                    <a16:creationId xmlns:a16="http://schemas.microsoft.com/office/drawing/2014/main" id="{6D5EFDB1-4BD9-4FDB-ACCD-41A9F6DD8DAD}"/>
                  </a:ext>
                </a:extLst>
              </p:cNvPr>
              <p:cNvSpPr>
                <a:spLocks noChangeArrowheads="1"/>
              </p:cNvSpPr>
              <p:nvPr/>
            </p:nvSpPr>
            <p:spPr bwMode="auto">
              <a:xfrm>
                <a:off x="3269082" y="4881367"/>
                <a:ext cx="128569" cy="344439"/>
              </a:xfrm>
              <a:prstGeom prst="rect">
                <a:avLst/>
              </a:prstGeom>
              <a:solidFill>
                <a:srgbClr val="9B9D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71" name="Rectangle 76">
                <a:extLst>
                  <a:ext uri="{FF2B5EF4-FFF2-40B4-BE49-F238E27FC236}">
                    <a16:creationId xmlns:a16="http://schemas.microsoft.com/office/drawing/2014/main" id="{1A447CCE-ACB3-4E49-A0EC-C1D34B424C9B}"/>
                  </a:ext>
                </a:extLst>
              </p:cNvPr>
              <p:cNvSpPr>
                <a:spLocks noChangeArrowheads="1"/>
              </p:cNvSpPr>
              <p:nvPr/>
            </p:nvSpPr>
            <p:spPr bwMode="auto">
              <a:xfrm>
                <a:off x="3269082" y="4881367"/>
                <a:ext cx="128569" cy="344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72" name="Rectangle 77">
                <a:extLst>
                  <a:ext uri="{FF2B5EF4-FFF2-40B4-BE49-F238E27FC236}">
                    <a16:creationId xmlns:a16="http://schemas.microsoft.com/office/drawing/2014/main" id="{62D34AA1-5C2E-465F-BD3A-D4445047DC56}"/>
                  </a:ext>
                </a:extLst>
              </p:cNvPr>
              <p:cNvSpPr>
                <a:spLocks noChangeArrowheads="1"/>
              </p:cNvSpPr>
              <p:nvPr/>
            </p:nvSpPr>
            <p:spPr bwMode="auto">
              <a:xfrm>
                <a:off x="3508760" y="4881367"/>
                <a:ext cx="138092" cy="344439"/>
              </a:xfrm>
              <a:prstGeom prst="rect">
                <a:avLst/>
              </a:prstGeom>
              <a:solidFill>
                <a:srgbClr val="9B9D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73" name="Rectangle 78">
                <a:extLst>
                  <a:ext uri="{FF2B5EF4-FFF2-40B4-BE49-F238E27FC236}">
                    <a16:creationId xmlns:a16="http://schemas.microsoft.com/office/drawing/2014/main" id="{7D679027-A8C3-4467-9FB1-2714A6E01C5F}"/>
                  </a:ext>
                </a:extLst>
              </p:cNvPr>
              <p:cNvSpPr>
                <a:spLocks noChangeArrowheads="1"/>
              </p:cNvSpPr>
              <p:nvPr/>
            </p:nvSpPr>
            <p:spPr bwMode="auto">
              <a:xfrm>
                <a:off x="3508760" y="4881367"/>
                <a:ext cx="138092" cy="344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74" name="Rectangle 79">
                <a:extLst>
                  <a:ext uri="{FF2B5EF4-FFF2-40B4-BE49-F238E27FC236}">
                    <a16:creationId xmlns:a16="http://schemas.microsoft.com/office/drawing/2014/main" id="{A1841271-D9F5-429E-B037-AE94ECED3D1A}"/>
                  </a:ext>
                </a:extLst>
              </p:cNvPr>
              <p:cNvSpPr>
                <a:spLocks noChangeArrowheads="1"/>
              </p:cNvSpPr>
              <p:nvPr/>
            </p:nvSpPr>
            <p:spPr bwMode="auto">
              <a:xfrm>
                <a:off x="2770677" y="5422628"/>
                <a:ext cx="138092" cy="336502"/>
              </a:xfrm>
              <a:prstGeom prst="rect">
                <a:avLst/>
              </a:prstGeom>
              <a:solidFill>
                <a:srgbClr val="9B9D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75" name="Rectangle 80">
                <a:extLst>
                  <a:ext uri="{FF2B5EF4-FFF2-40B4-BE49-F238E27FC236}">
                    <a16:creationId xmlns:a16="http://schemas.microsoft.com/office/drawing/2014/main" id="{73CE9EA6-072F-4ADC-B337-9DD004C7E617}"/>
                  </a:ext>
                </a:extLst>
              </p:cNvPr>
              <p:cNvSpPr>
                <a:spLocks noChangeArrowheads="1"/>
              </p:cNvSpPr>
              <p:nvPr/>
            </p:nvSpPr>
            <p:spPr bwMode="auto">
              <a:xfrm>
                <a:off x="2770677" y="5422628"/>
                <a:ext cx="138092" cy="336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76" name="Rectangle 81">
                <a:extLst>
                  <a:ext uri="{FF2B5EF4-FFF2-40B4-BE49-F238E27FC236}">
                    <a16:creationId xmlns:a16="http://schemas.microsoft.com/office/drawing/2014/main" id="{1A103FA4-2417-427E-AC3B-0D60FF3D6B1B}"/>
                  </a:ext>
                </a:extLst>
              </p:cNvPr>
              <p:cNvSpPr>
                <a:spLocks noChangeArrowheads="1"/>
              </p:cNvSpPr>
              <p:nvPr/>
            </p:nvSpPr>
            <p:spPr bwMode="auto">
              <a:xfrm>
                <a:off x="3019880" y="5422628"/>
                <a:ext cx="128569" cy="336502"/>
              </a:xfrm>
              <a:prstGeom prst="rect">
                <a:avLst/>
              </a:prstGeom>
              <a:solidFill>
                <a:srgbClr val="9B9D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77" name="Rectangle 82">
                <a:extLst>
                  <a:ext uri="{FF2B5EF4-FFF2-40B4-BE49-F238E27FC236}">
                    <a16:creationId xmlns:a16="http://schemas.microsoft.com/office/drawing/2014/main" id="{ED50D76F-568B-4C56-9D4A-70C5DFAFD750}"/>
                  </a:ext>
                </a:extLst>
              </p:cNvPr>
              <p:cNvSpPr>
                <a:spLocks noChangeArrowheads="1"/>
              </p:cNvSpPr>
              <p:nvPr/>
            </p:nvSpPr>
            <p:spPr bwMode="auto">
              <a:xfrm>
                <a:off x="3019880" y="5422628"/>
                <a:ext cx="128569" cy="336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78" name="Rectangle 83">
                <a:extLst>
                  <a:ext uri="{FF2B5EF4-FFF2-40B4-BE49-F238E27FC236}">
                    <a16:creationId xmlns:a16="http://schemas.microsoft.com/office/drawing/2014/main" id="{B7F20EEC-2EFB-49DD-9561-2D794A48D8FE}"/>
                  </a:ext>
                </a:extLst>
              </p:cNvPr>
              <p:cNvSpPr>
                <a:spLocks noChangeArrowheads="1"/>
              </p:cNvSpPr>
              <p:nvPr/>
            </p:nvSpPr>
            <p:spPr bwMode="auto">
              <a:xfrm>
                <a:off x="3269082" y="5422628"/>
                <a:ext cx="128569" cy="336502"/>
              </a:xfrm>
              <a:prstGeom prst="rect">
                <a:avLst/>
              </a:prstGeom>
              <a:solidFill>
                <a:srgbClr val="9B9D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79" name="Rectangle 84">
                <a:extLst>
                  <a:ext uri="{FF2B5EF4-FFF2-40B4-BE49-F238E27FC236}">
                    <a16:creationId xmlns:a16="http://schemas.microsoft.com/office/drawing/2014/main" id="{F2E8FF89-261A-4158-BD67-25404D00AC17}"/>
                  </a:ext>
                </a:extLst>
              </p:cNvPr>
              <p:cNvSpPr>
                <a:spLocks noChangeArrowheads="1"/>
              </p:cNvSpPr>
              <p:nvPr/>
            </p:nvSpPr>
            <p:spPr bwMode="auto">
              <a:xfrm>
                <a:off x="3269082" y="5422628"/>
                <a:ext cx="128569" cy="336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80" name="Rectangle 85">
                <a:extLst>
                  <a:ext uri="{FF2B5EF4-FFF2-40B4-BE49-F238E27FC236}">
                    <a16:creationId xmlns:a16="http://schemas.microsoft.com/office/drawing/2014/main" id="{9DE5B3C2-B2DE-4F39-90E7-EBC7DE0C67CE}"/>
                  </a:ext>
                </a:extLst>
              </p:cNvPr>
              <p:cNvSpPr>
                <a:spLocks noChangeArrowheads="1"/>
              </p:cNvSpPr>
              <p:nvPr/>
            </p:nvSpPr>
            <p:spPr bwMode="auto">
              <a:xfrm>
                <a:off x="3508760" y="5422628"/>
                <a:ext cx="138092" cy="336502"/>
              </a:xfrm>
              <a:prstGeom prst="rect">
                <a:avLst/>
              </a:prstGeom>
              <a:solidFill>
                <a:srgbClr val="9B9D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81" name="Rectangle 86">
                <a:extLst>
                  <a:ext uri="{FF2B5EF4-FFF2-40B4-BE49-F238E27FC236}">
                    <a16:creationId xmlns:a16="http://schemas.microsoft.com/office/drawing/2014/main" id="{5F115395-98FB-48E5-87BD-2B87A99B199E}"/>
                  </a:ext>
                </a:extLst>
              </p:cNvPr>
              <p:cNvSpPr>
                <a:spLocks noChangeArrowheads="1"/>
              </p:cNvSpPr>
              <p:nvPr/>
            </p:nvSpPr>
            <p:spPr bwMode="auto">
              <a:xfrm>
                <a:off x="3508760" y="5422628"/>
                <a:ext cx="138092" cy="336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82" name="Rectangle 87">
                <a:extLst>
                  <a:ext uri="{FF2B5EF4-FFF2-40B4-BE49-F238E27FC236}">
                    <a16:creationId xmlns:a16="http://schemas.microsoft.com/office/drawing/2014/main" id="{8CF880FA-873D-4A85-954A-AE08AD074C15}"/>
                  </a:ext>
                </a:extLst>
              </p:cNvPr>
              <p:cNvSpPr>
                <a:spLocks noChangeArrowheads="1"/>
              </p:cNvSpPr>
              <p:nvPr/>
            </p:nvSpPr>
            <p:spPr bwMode="auto">
              <a:xfrm>
                <a:off x="2770677" y="5957539"/>
                <a:ext cx="138092" cy="342851"/>
              </a:xfrm>
              <a:prstGeom prst="rect">
                <a:avLst/>
              </a:prstGeom>
              <a:solidFill>
                <a:srgbClr val="9B9D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83" name="Rectangle 88">
                <a:extLst>
                  <a:ext uri="{FF2B5EF4-FFF2-40B4-BE49-F238E27FC236}">
                    <a16:creationId xmlns:a16="http://schemas.microsoft.com/office/drawing/2014/main" id="{66E9F457-ED9F-4202-A1CF-453F0F1F6B65}"/>
                  </a:ext>
                </a:extLst>
              </p:cNvPr>
              <p:cNvSpPr>
                <a:spLocks noChangeArrowheads="1"/>
              </p:cNvSpPr>
              <p:nvPr/>
            </p:nvSpPr>
            <p:spPr bwMode="auto">
              <a:xfrm>
                <a:off x="2770677" y="5957539"/>
                <a:ext cx="138092" cy="342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84" name="Rectangle 89">
                <a:extLst>
                  <a:ext uri="{FF2B5EF4-FFF2-40B4-BE49-F238E27FC236}">
                    <a16:creationId xmlns:a16="http://schemas.microsoft.com/office/drawing/2014/main" id="{F9299802-C138-4474-A3C5-E1633D4517E8}"/>
                  </a:ext>
                </a:extLst>
              </p:cNvPr>
              <p:cNvSpPr>
                <a:spLocks noChangeArrowheads="1"/>
              </p:cNvSpPr>
              <p:nvPr/>
            </p:nvSpPr>
            <p:spPr bwMode="auto">
              <a:xfrm>
                <a:off x="3019880" y="5957539"/>
                <a:ext cx="128569" cy="342851"/>
              </a:xfrm>
              <a:prstGeom prst="rect">
                <a:avLst/>
              </a:prstGeom>
              <a:solidFill>
                <a:srgbClr val="9B9D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85" name="Rectangle 90">
                <a:extLst>
                  <a:ext uri="{FF2B5EF4-FFF2-40B4-BE49-F238E27FC236}">
                    <a16:creationId xmlns:a16="http://schemas.microsoft.com/office/drawing/2014/main" id="{1A929EC3-A7EF-434A-B33A-8E652519874E}"/>
                  </a:ext>
                </a:extLst>
              </p:cNvPr>
              <p:cNvSpPr>
                <a:spLocks noChangeArrowheads="1"/>
              </p:cNvSpPr>
              <p:nvPr/>
            </p:nvSpPr>
            <p:spPr bwMode="auto">
              <a:xfrm>
                <a:off x="3019880" y="5957539"/>
                <a:ext cx="128569" cy="342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86" name="Rectangle 91">
                <a:extLst>
                  <a:ext uri="{FF2B5EF4-FFF2-40B4-BE49-F238E27FC236}">
                    <a16:creationId xmlns:a16="http://schemas.microsoft.com/office/drawing/2014/main" id="{D958E488-9249-474D-A239-D81E79F29B91}"/>
                  </a:ext>
                </a:extLst>
              </p:cNvPr>
              <p:cNvSpPr>
                <a:spLocks noChangeArrowheads="1"/>
              </p:cNvSpPr>
              <p:nvPr/>
            </p:nvSpPr>
            <p:spPr bwMode="auto">
              <a:xfrm>
                <a:off x="3269082" y="5957539"/>
                <a:ext cx="128569" cy="342851"/>
              </a:xfrm>
              <a:prstGeom prst="rect">
                <a:avLst/>
              </a:prstGeom>
              <a:solidFill>
                <a:srgbClr val="9B9D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87" name="Rectangle 92">
                <a:extLst>
                  <a:ext uri="{FF2B5EF4-FFF2-40B4-BE49-F238E27FC236}">
                    <a16:creationId xmlns:a16="http://schemas.microsoft.com/office/drawing/2014/main" id="{3066C5DF-3CB0-4D83-8458-92EDD86E7996}"/>
                  </a:ext>
                </a:extLst>
              </p:cNvPr>
              <p:cNvSpPr>
                <a:spLocks noChangeArrowheads="1"/>
              </p:cNvSpPr>
              <p:nvPr/>
            </p:nvSpPr>
            <p:spPr bwMode="auto">
              <a:xfrm>
                <a:off x="3269082" y="5957539"/>
                <a:ext cx="128569" cy="342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88" name="Rectangle 93">
                <a:extLst>
                  <a:ext uri="{FF2B5EF4-FFF2-40B4-BE49-F238E27FC236}">
                    <a16:creationId xmlns:a16="http://schemas.microsoft.com/office/drawing/2014/main" id="{0845EAED-04B7-4871-99CF-4F24A8303800}"/>
                  </a:ext>
                </a:extLst>
              </p:cNvPr>
              <p:cNvSpPr>
                <a:spLocks noChangeArrowheads="1"/>
              </p:cNvSpPr>
              <p:nvPr/>
            </p:nvSpPr>
            <p:spPr bwMode="auto">
              <a:xfrm>
                <a:off x="3508760" y="5957539"/>
                <a:ext cx="138092" cy="342851"/>
              </a:xfrm>
              <a:prstGeom prst="rect">
                <a:avLst/>
              </a:prstGeom>
              <a:solidFill>
                <a:srgbClr val="9B9D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89" name="Rectangle 94">
                <a:extLst>
                  <a:ext uri="{FF2B5EF4-FFF2-40B4-BE49-F238E27FC236}">
                    <a16:creationId xmlns:a16="http://schemas.microsoft.com/office/drawing/2014/main" id="{DFE5FCA8-B529-4BE2-913A-7A2B2A4E7CFF}"/>
                  </a:ext>
                </a:extLst>
              </p:cNvPr>
              <p:cNvSpPr>
                <a:spLocks noChangeArrowheads="1"/>
              </p:cNvSpPr>
              <p:nvPr/>
            </p:nvSpPr>
            <p:spPr bwMode="auto">
              <a:xfrm>
                <a:off x="3508760" y="5957539"/>
                <a:ext cx="138092" cy="342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90" name="Rectangle 95">
                <a:extLst>
                  <a:ext uri="{FF2B5EF4-FFF2-40B4-BE49-F238E27FC236}">
                    <a16:creationId xmlns:a16="http://schemas.microsoft.com/office/drawing/2014/main" id="{C330FEA6-81A7-4CD3-9F21-DF5B594C1C03}"/>
                  </a:ext>
                </a:extLst>
              </p:cNvPr>
              <p:cNvSpPr>
                <a:spLocks noChangeArrowheads="1"/>
              </p:cNvSpPr>
              <p:nvPr/>
            </p:nvSpPr>
            <p:spPr bwMode="auto">
              <a:xfrm>
                <a:off x="1294512" y="3065525"/>
                <a:ext cx="1279343" cy="3639622"/>
              </a:xfrm>
              <a:prstGeom prst="rect">
                <a:avLst/>
              </a:prstGeom>
              <a:solidFill>
                <a:srgbClr val="E6E6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91" name="Rectangle 96">
                <a:extLst>
                  <a:ext uri="{FF2B5EF4-FFF2-40B4-BE49-F238E27FC236}">
                    <a16:creationId xmlns:a16="http://schemas.microsoft.com/office/drawing/2014/main" id="{C7E3086F-EF10-4252-8235-388CF4DE8E09}"/>
                  </a:ext>
                </a:extLst>
              </p:cNvPr>
              <p:cNvSpPr>
                <a:spLocks noChangeArrowheads="1"/>
              </p:cNvSpPr>
              <p:nvPr/>
            </p:nvSpPr>
            <p:spPr bwMode="auto">
              <a:xfrm>
                <a:off x="1294512" y="3065525"/>
                <a:ext cx="1279343" cy="3639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92" name="Freeform 97">
                <a:extLst>
                  <a:ext uri="{FF2B5EF4-FFF2-40B4-BE49-F238E27FC236}">
                    <a16:creationId xmlns:a16="http://schemas.microsoft.com/office/drawing/2014/main" id="{ECB0B26F-34A1-474B-9C52-E6A82C5BD041}"/>
                  </a:ext>
                </a:extLst>
              </p:cNvPr>
              <p:cNvSpPr>
                <a:spLocks/>
              </p:cNvSpPr>
              <p:nvPr/>
            </p:nvSpPr>
            <p:spPr bwMode="auto">
              <a:xfrm>
                <a:off x="1294512" y="4468677"/>
                <a:ext cx="1279343" cy="2236470"/>
              </a:xfrm>
              <a:custGeom>
                <a:avLst/>
                <a:gdLst>
                  <a:gd name="T0" fmla="*/ 806 w 806"/>
                  <a:gd name="T1" fmla="*/ 0 h 1409"/>
                  <a:gd name="T2" fmla="*/ 0 w 806"/>
                  <a:gd name="T3" fmla="*/ 254 h 1409"/>
                  <a:gd name="T4" fmla="*/ 0 w 806"/>
                  <a:gd name="T5" fmla="*/ 1409 h 1409"/>
                  <a:gd name="T6" fmla="*/ 806 w 806"/>
                  <a:gd name="T7" fmla="*/ 1409 h 1409"/>
                  <a:gd name="T8" fmla="*/ 806 w 806"/>
                  <a:gd name="T9" fmla="*/ 0 h 1409"/>
                </a:gdLst>
                <a:ahLst/>
                <a:cxnLst>
                  <a:cxn ang="0">
                    <a:pos x="T0" y="T1"/>
                  </a:cxn>
                  <a:cxn ang="0">
                    <a:pos x="T2" y="T3"/>
                  </a:cxn>
                  <a:cxn ang="0">
                    <a:pos x="T4" y="T5"/>
                  </a:cxn>
                  <a:cxn ang="0">
                    <a:pos x="T6" y="T7"/>
                  </a:cxn>
                  <a:cxn ang="0">
                    <a:pos x="T8" y="T9"/>
                  </a:cxn>
                </a:cxnLst>
                <a:rect l="0" t="0" r="r" b="b"/>
                <a:pathLst>
                  <a:path w="806" h="1409">
                    <a:moveTo>
                      <a:pt x="806" y="0"/>
                    </a:moveTo>
                    <a:lnTo>
                      <a:pt x="0" y="254"/>
                    </a:lnTo>
                    <a:lnTo>
                      <a:pt x="0" y="1409"/>
                    </a:lnTo>
                    <a:lnTo>
                      <a:pt x="806" y="1409"/>
                    </a:lnTo>
                    <a:lnTo>
                      <a:pt x="806" y="0"/>
                    </a:lnTo>
                    <a:close/>
                  </a:path>
                </a:pathLst>
              </a:custGeom>
              <a:solidFill>
                <a:srgbClr val="D4D4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93" name="Freeform 98">
                <a:extLst>
                  <a:ext uri="{FF2B5EF4-FFF2-40B4-BE49-F238E27FC236}">
                    <a16:creationId xmlns:a16="http://schemas.microsoft.com/office/drawing/2014/main" id="{3516B135-722E-490D-8A71-BE669F676478}"/>
                  </a:ext>
                </a:extLst>
              </p:cNvPr>
              <p:cNvSpPr>
                <a:spLocks/>
              </p:cNvSpPr>
              <p:nvPr/>
            </p:nvSpPr>
            <p:spPr bwMode="auto">
              <a:xfrm>
                <a:off x="1294512" y="4468677"/>
                <a:ext cx="1279343" cy="2236470"/>
              </a:xfrm>
              <a:custGeom>
                <a:avLst/>
                <a:gdLst>
                  <a:gd name="T0" fmla="*/ 806 w 806"/>
                  <a:gd name="T1" fmla="*/ 0 h 1409"/>
                  <a:gd name="T2" fmla="*/ 0 w 806"/>
                  <a:gd name="T3" fmla="*/ 254 h 1409"/>
                  <a:gd name="T4" fmla="*/ 0 w 806"/>
                  <a:gd name="T5" fmla="*/ 1409 h 1409"/>
                  <a:gd name="T6" fmla="*/ 806 w 806"/>
                  <a:gd name="T7" fmla="*/ 1409 h 1409"/>
                  <a:gd name="T8" fmla="*/ 806 w 806"/>
                  <a:gd name="T9" fmla="*/ 0 h 1409"/>
                </a:gdLst>
                <a:ahLst/>
                <a:cxnLst>
                  <a:cxn ang="0">
                    <a:pos x="T0" y="T1"/>
                  </a:cxn>
                  <a:cxn ang="0">
                    <a:pos x="T2" y="T3"/>
                  </a:cxn>
                  <a:cxn ang="0">
                    <a:pos x="T4" y="T5"/>
                  </a:cxn>
                  <a:cxn ang="0">
                    <a:pos x="T6" y="T7"/>
                  </a:cxn>
                  <a:cxn ang="0">
                    <a:pos x="T8" y="T9"/>
                  </a:cxn>
                </a:cxnLst>
                <a:rect l="0" t="0" r="r" b="b"/>
                <a:pathLst>
                  <a:path w="806" h="1409">
                    <a:moveTo>
                      <a:pt x="806" y="0"/>
                    </a:moveTo>
                    <a:lnTo>
                      <a:pt x="0" y="254"/>
                    </a:lnTo>
                    <a:lnTo>
                      <a:pt x="0" y="1409"/>
                    </a:lnTo>
                    <a:lnTo>
                      <a:pt x="806" y="1409"/>
                    </a:lnTo>
                    <a:lnTo>
                      <a:pt x="80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94" name="Rectangle 99">
                <a:extLst>
                  <a:ext uri="{FF2B5EF4-FFF2-40B4-BE49-F238E27FC236}">
                    <a16:creationId xmlns:a16="http://schemas.microsoft.com/office/drawing/2014/main" id="{050B38CD-1301-4BC7-9905-368EEFD4C1B4}"/>
                  </a:ext>
                </a:extLst>
              </p:cNvPr>
              <p:cNvSpPr>
                <a:spLocks noChangeArrowheads="1"/>
              </p:cNvSpPr>
              <p:nvPr/>
            </p:nvSpPr>
            <p:spPr bwMode="auto">
              <a:xfrm>
                <a:off x="1113563" y="3056001"/>
                <a:ext cx="180949" cy="3649145"/>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95" name="Rectangle 100">
                <a:extLst>
                  <a:ext uri="{FF2B5EF4-FFF2-40B4-BE49-F238E27FC236}">
                    <a16:creationId xmlns:a16="http://schemas.microsoft.com/office/drawing/2014/main" id="{9DDBF263-F7D6-4A9B-A068-EA1578C52A72}"/>
                  </a:ext>
                </a:extLst>
              </p:cNvPr>
              <p:cNvSpPr>
                <a:spLocks noChangeArrowheads="1"/>
              </p:cNvSpPr>
              <p:nvPr/>
            </p:nvSpPr>
            <p:spPr bwMode="auto">
              <a:xfrm>
                <a:off x="1078644" y="2987748"/>
                <a:ext cx="1546005" cy="77777"/>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96" name="Rectangle 101">
                <a:extLst>
                  <a:ext uri="{FF2B5EF4-FFF2-40B4-BE49-F238E27FC236}">
                    <a16:creationId xmlns:a16="http://schemas.microsoft.com/office/drawing/2014/main" id="{85927722-7557-4095-8D45-5493AD7A7125}"/>
                  </a:ext>
                </a:extLst>
              </p:cNvPr>
              <p:cNvSpPr>
                <a:spLocks noChangeArrowheads="1"/>
              </p:cNvSpPr>
              <p:nvPr/>
            </p:nvSpPr>
            <p:spPr bwMode="auto">
              <a:xfrm>
                <a:off x="1078644" y="2944892"/>
                <a:ext cx="1546005" cy="77777"/>
              </a:xfrm>
              <a:prstGeom prst="rect">
                <a:avLst/>
              </a:prstGeom>
              <a:solidFill>
                <a:srgbClr val="E6E6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97" name="Rectangle 102">
                <a:extLst>
                  <a:ext uri="{FF2B5EF4-FFF2-40B4-BE49-F238E27FC236}">
                    <a16:creationId xmlns:a16="http://schemas.microsoft.com/office/drawing/2014/main" id="{74E601BA-DA4E-4973-87C1-584B4FBA4492}"/>
                  </a:ext>
                </a:extLst>
              </p:cNvPr>
              <p:cNvSpPr>
                <a:spLocks noChangeArrowheads="1"/>
              </p:cNvSpPr>
              <p:nvPr/>
            </p:nvSpPr>
            <p:spPr bwMode="auto">
              <a:xfrm>
                <a:off x="1483397" y="3279808"/>
                <a:ext cx="146029" cy="353963"/>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98" name="Rectangle 103">
                <a:extLst>
                  <a:ext uri="{FF2B5EF4-FFF2-40B4-BE49-F238E27FC236}">
                    <a16:creationId xmlns:a16="http://schemas.microsoft.com/office/drawing/2014/main" id="{1BC07CCB-161D-4AD8-9DD5-FD8C749672E6}"/>
                  </a:ext>
                </a:extLst>
              </p:cNvPr>
              <p:cNvSpPr>
                <a:spLocks noChangeArrowheads="1"/>
              </p:cNvSpPr>
              <p:nvPr/>
            </p:nvSpPr>
            <p:spPr bwMode="auto">
              <a:xfrm>
                <a:off x="1748473" y="3279808"/>
                <a:ext cx="146029" cy="353963"/>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99" name="Rectangle 104">
                <a:extLst>
                  <a:ext uri="{FF2B5EF4-FFF2-40B4-BE49-F238E27FC236}">
                    <a16:creationId xmlns:a16="http://schemas.microsoft.com/office/drawing/2014/main" id="{CE8D054E-3DF7-42A3-8AC7-342F037329AA}"/>
                  </a:ext>
                </a:extLst>
              </p:cNvPr>
              <p:cNvSpPr>
                <a:spLocks noChangeArrowheads="1"/>
              </p:cNvSpPr>
              <p:nvPr/>
            </p:nvSpPr>
            <p:spPr bwMode="auto">
              <a:xfrm>
                <a:off x="2015135" y="3279808"/>
                <a:ext cx="146029" cy="353963"/>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500" name="Rectangle 105">
                <a:extLst>
                  <a:ext uri="{FF2B5EF4-FFF2-40B4-BE49-F238E27FC236}">
                    <a16:creationId xmlns:a16="http://schemas.microsoft.com/office/drawing/2014/main" id="{C94A2CF9-E76E-41B4-803F-046B49646C6A}"/>
                  </a:ext>
                </a:extLst>
              </p:cNvPr>
              <p:cNvSpPr>
                <a:spLocks noChangeArrowheads="1"/>
              </p:cNvSpPr>
              <p:nvPr/>
            </p:nvSpPr>
            <p:spPr bwMode="auto">
              <a:xfrm>
                <a:off x="2281797" y="3279808"/>
                <a:ext cx="146029" cy="353963"/>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501" name="Rectangle 106">
                <a:extLst>
                  <a:ext uri="{FF2B5EF4-FFF2-40B4-BE49-F238E27FC236}">
                    <a16:creationId xmlns:a16="http://schemas.microsoft.com/office/drawing/2014/main" id="{817DB289-8021-4AB9-9A59-014D705482FE}"/>
                  </a:ext>
                </a:extLst>
              </p:cNvPr>
              <p:cNvSpPr>
                <a:spLocks noChangeArrowheads="1"/>
              </p:cNvSpPr>
              <p:nvPr/>
            </p:nvSpPr>
            <p:spPr bwMode="auto">
              <a:xfrm>
                <a:off x="1483397" y="3830591"/>
                <a:ext cx="146029" cy="344439"/>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502" name="Rectangle 107">
                <a:extLst>
                  <a:ext uri="{FF2B5EF4-FFF2-40B4-BE49-F238E27FC236}">
                    <a16:creationId xmlns:a16="http://schemas.microsoft.com/office/drawing/2014/main" id="{A5D55C94-DDB2-467E-90E0-A81DEEA833B1}"/>
                  </a:ext>
                </a:extLst>
              </p:cNvPr>
              <p:cNvSpPr>
                <a:spLocks noChangeArrowheads="1"/>
              </p:cNvSpPr>
              <p:nvPr/>
            </p:nvSpPr>
            <p:spPr bwMode="auto">
              <a:xfrm>
                <a:off x="1748473" y="3830591"/>
                <a:ext cx="146029" cy="344439"/>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503" name="Rectangle 108">
                <a:extLst>
                  <a:ext uri="{FF2B5EF4-FFF2-40B4-BE49-F238E27FC236}">
                    <a16:creationId xmlns:a16="http://schemas.microsoft.com/office/drawing/2014/main" id="{34BCD2D7-AC04-4D11-BD4C-5A0573292E44}"/>
                  </a:ext>
                </a:extLst>
              </p:cNvPr>
              <p:cNvSpPr>
                <a:spLocks noChangeArrowheads="1"/>
              </p:cNvSpPr>
              <p:nvPr/>
            </p:nvSpPr>
            <p:spPr bwMode="auto">
              <a:xfrm>
                <a:off x="2015135" y="3830591"/>
                <a:ext cx="146029" cy="344439"/>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504" name="Rectangle 109">
                <a:extLst>
                  <a:ext uri="{FF2B5EF4-FFF2-40B4-BE49-F238E27FC236}">
                    <a16:creationId xmlns:a16="http://schemas.microsoft.com/office/drawing/2014/main" id="{A2789A15-0342-42D6-B8FA-5FE546B8D344}"/>
                  </a:ext>
                </a:extLst>
              </p:cNvPr>
              <p:cNvSpPr>
                <a:spLocks noChangeArrowheads="1"/>
              </p:cNvSpPr>
              <p:nvPr/>
            </p:nvSpPr>
            <p:spPr bwMode="auto">
              <a:xfrm>
                <a:off x="2281797" y="3830591"/>
                <a:ext cx="146029" cy="344439"/>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505" name="Rectangle 110">
                <a:extLst>
                  <a:ext uri="{FF2B5EF4-FFF2-40B4-BE49-F238E27FC236}">
                    <a16:creationId xmlns:a16="http://schemas.microsoft.com/office/drawing/2014/main" id="{27E8ADEF-6743-468F-9BE9-3FA7240C002B}"/>
                  </a:ext>
                </a:extLst>
              </p:cNvPr>
              <p:cNvSpPr>
                <a:spLocks noChangeArrowheads="1"/>
              </p:cNvSpPr>
              <p:nvPr/>
            </p:nvSpPr>
            <p:spPr bwMode="auto">
              <a:xfrm>
                <a:off x="1483397" y="4373439"/>
                <a:ext cx="146029" cy="352375"/>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506" name="Rectangle 111">
                <a:extLst>
                  <a:ext uri="{FF2B5EF4-FFF2-40B4-BE49-F238E27FC236}">
                    <a16:creationId xmlns:a16="http://schemas.microsoft.com/office/drawing/2014/main" id="{079C9502-F1BD-4AFE-BD5E-089D69A285CD}"/>
                  </a:ext>
                </a:extLst>
              </p:cNvPr>
              <p:cNvSpPr>
                <a:spLocks noChangeArrowheads="1"/>
              </p:cNvSpPr>
              <p:nvPr/>
            </p:nvSpPr>
            <p:spPr bwMode="auto">
              <a:xfrm>
                <a:off x="1748473" y="4373439"/>
                <a:ext cx="146029" cy="352375"/>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507" name="Rectangle 112">
                <a:extLst>
                  <a:ext uri="{FF2B5EF4-FFF2-40B4-BE49-F238E27FC236}">
                    <a16:creationId xmlns:a16="http://schemas.microsoft.com/office/drawing/2014/main" id="{A5954C24-E71C-4ADF-996E-5FBCC737C845}"/>
                  </a:ext>
                </a:extLst>
              </p:cNvPr>
              <p:cNvSpPr>
                <a:spLocks noChangeArrowheads="1"/>
              </p:cNvSpPr>
              <p:nvPr/>
            </p:nvSpPr>
            <p:spPr bwMode="auto">
              <a:xfrm>
                <a:off x="2015135" y="4373439"/>
                <a:ext cx="146029" cy="352375"/>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508" name="Rectangle 113">
                <a:extLst>
                  <a:ext uri="{FF2B5EF4-FFF2-40B4-BE49-F238E27FC236}">
                    <a16:creationId xmlns:a16="http://schemas.microsoft.com/office/drawing/2014/main" id="{2B4CE784-92A3-4346-8223-F19652996430}"/>
                  </a:ext>
                </a:extLst>
              </p:cNvPr>
              <p:cNvSpPr>
                <a:spLocks noChangeArrowheads="1"/>
              </p:cNvSpPr>
              <p:nvPr/>
            </p:nvSpPr>
            <p:spPr bwMode="auto">
              <a:xfrm>
                <a:off x="2281797" y="4373439"/>
                <a:ext cx="146029" cy="352375"/>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509" name="Rectangle 114">
                <a:extLst>
                  <a:ext uri="{FF2B5EF4-FFF2-40B4-BE49-F238E27FC236}">
                    <a16:creationId xmlns:a16="http://schemas.microsoft.com/office/drawing/2014/main" id="{8D65A4E3-2A7F-4477-925A-9E055ED57B6D}"/>
                  </a:ext>
                </a:extLst>
              </p:cNvPr>
              <p:cNvSpPr>
                <a:spLocks noChangeArrowheads="1"/>
              </p:cNvSpPr>
              <p:nvPr/>
            </p:nvSpPr>
            <p:spPr bwMode="auto">
              <a:xfrm>
                <a:off x="1483397" y="4924224"/>
                <a:ext cx="146029" cy="352375"/>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510" name="Rectangle 115">
                <a:extLst>
                  <a:ext uri="{FF2B5EF4-FFF2-40B4-BE49-F238E27FC236}">
                    <a16:creationId xmlns:a16="http://schemas.microsoft.com/office/drawing/2014/main" id="{6FCF84F8-96EA-4C68-AEC9-641309D8A066}"/>
                  </a:ext>
                </a:extLst>
              </p:cNvPr>
              <p:cNvSpPr>
                <a:spLocks noChangeArrowheads="1"/>
              </p:cNvSpPr>
              <p:nvPr/>
            </p:nvSpPr>
            <p:spPr bwMode="auto">
              <a:xfrm>
                <a:off x="1748473" y="4924224"/>
                <a:ext cx="146029" cy="352375"/>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511" name="Rectangle 116">
                <a:extLst>
                  <a:ext uri="{FF2B5EF4-FFF2-40B4-BE49-F238E27FC236}">
                    <a16:creationId xmlns:a16="http://schemas.microsoft.com/office/drawing/2014/main" id="{2D9F50AF-89CF-4410-AC03-A2B484B48928}"/>
                  </a:ext>
                </a:extLst>
              </p:cNvPr>
              <p:cNvSpPr>
                <a:spLocks noChangeArrowheads="1"/>
              </p:cNvSpPr>
              <p:nvPr/>
            </p:nvSpPr>
            <p:spPr bwMode="auto">
              <a:xfrm>
                <a:off x="2015135" y="4924224"/>
                <a:ext cx="146029" cy="352375"/>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512" name="Rectangle 117">
                <a:extLst>
                  <a:ext uri="{FF2B5EF4-FFF2-40B4-BE49-F238E27FC236}">
                    <a16:creationId xmlns:a16="http://schemas.microsoft.com/office/drawing/2014/main" id="{52BEA229-5899-4A14-8480-CECA3DEB80E7}"/>
                  </a:ext>
                </a:extLst>
              </p:cNvPr>
              <p:cNvSpPr>
                <a:spLocks noChangeArrowheads="1"/>
              </p:cNvSpPr>
              <p:nvPr/>
            </p:nvSpPr>
            <p:spPr bwMode="auto">
              <a:xfrm>
                <a:off x="2281797" y="4924224"/>
                <a:ext cx="146029" cy="352375"/>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513" name="Rectangle 118">
                <a:extLst>
                  <a:ext uri="{FF2B5EF4-FFF2-40B4-BE49-F238E27FC236}">
                    <a16:creationId xmlns:a16="http://schemas.microsoft.com/office/drawing/2014/main" id="{BC22E312-BBC8-4D31-B825-C6A66B6253F8}"/>
                  </a:ext>
                </a:extLst>
              </p:cNvPr>
              <p:cNvSpPr>
                <a:spLocks noChangeArrowheads="1"/>
              </p:cNvSpPr>
              <p:nvPr/>
            </p:nvSpPr>
            <p:spPr bwMode="auto">
              <a:xfrm>
                <a:off x="1483397" y="5475009"/>
                <a:ext cx="146029" cy="352375"/>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514" name="Rectangle 119">
                <a:extLst>
                  <a:ext uri="{FF2B5EF4-FFF2-40B4-BE49-F238E27FC236}">
                    <a16:creationId xmlns:a16="http://schemas.microsoft.com/office/drawing/2014/main" id="{22DCF82F-D26E-446F-9998-E4EC7E27DE9C}"/>
                  </a:ext>
                </a:extLst>
              </p:cNvPr>
              <p:cNvSpPr>
                <a:spLocks noChangeArrowheads="1"/>
              </p:cNvSpPr>
              <p:nvPr/>
            </p:nvSpPr>
            <p:spPr bwMode="auto">
              <a:xfrm>
                <a:off x="1748473" y="5475009"/>
                <a:ext cx="146029" cy="352375"/>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515" name="Rectangle 120">
                <a:extLst>
                  <a:ext uri="{FF2B5EF4-FFF2-40B4-BE49-F238E27FC236}">
                    <a16:creationId xmlns:a16="http://schemas.microsoft.com/office/drawing/2014/main" id="{7AE40776-0819-4AC3-95A5-99AFACAE4052}"/>
                  </a:ext>
                </a:extLst>
              </p:cNvPr>
              <p:cNvSpPr>
                <a:spLocks noChangeArrowheads="1"/>
              </p:cNvSpPr>
              <p:nvPr/>
            </p:nvSpPr>
            <p:spPr bwMode="auto">
              <a:xfrm>
                <a:off x="2015135" y="5475009"/>
                <a:ext cx="146029" cy="352375"/>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516" name="Rectangle 121">
                <a:extLst>
                  <a:ext uri="{FF2B5EF4-FFF2-40B4-BE49-F238E27FC236}">
                    <a16:creationId xmlns:a16="http://schemas.microsoft.com/office/drawing/2014/main" id="{B63A12A3-2E45-4471-9BBB-68A489333EAE}"/>
                  </a:ext>
                </a:extLst>
              </p:cNvPr>
              <p:cNvSpPr>
                <a:spLocks noChangeArrowheads="1"/>
              </p:cNvSpPr>
              <p:nvPr/>
            </p:nvSpPr>
            <p:spPr bwMode="auto">
              <a:xfrm>
                <a:off x="2281797" y="5475009"/>
                <a:ext cx="146029" cy="352375"/>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517" name="Rectangle 122">
                <a:extLst>
                  <a:ext uri="{FF2B5EF4-FFF2-40B4-BE49-F238E27FC236}">
                    <a16:creationId xmlns:a16="http://schemas.microsoft.com/office/drawing/2014/main" id="{ABC19D54-5357-4BCC-BA30-49A8C3EDF972}"/>
                  </a:ext>
                </a:extLst>
              </p:cNvPr>
              <p:cNvSpPr>
                <a:spLocks noChangeArrowheads="1"/>
              </p:cNvSpPr>
              <p:nvPr/>
            </p:nvSpPr>
            <p:spPr bwMode="auto">
              <a:xfrm>
                <a:off x="1483397" y="6025792"/>
                <a:ext cx="146029" cy="344439"/>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518" name="Rectangle 123">
                <a:extLst>
                  <a:ext uri="{FF2B5EF4-FFF2-40B4-BE49-F238E27FC236}">
                    <a16:creationId xmlns:a16="http://schemas.microsoft.com/office/drawing/2014/main" id="{2FAB45A7-F4C8-4DB1-A95C-D58F0E8EE719}"/>
                  </a:ext>
                </a:extLst>
              </p:cNvPr>
              <p:cNvSpPr>
                <a:spLocks noChangeArrowheads="1"/>
              </p:cNvSpPr>
              <p:nvPr/>
            </p:nvSpPr>
            <p:spPr bwMode="auto">
              <a:xfrm>
                <a:off x="1748473" y="6025792"/>
                <a:ext cx="146029" cy="344439"/>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519" name="Rectangle 124">
                <a:extLst>
                  <a:ext uri="{FF2B5EF4-FFF2-40B4-BE49-F238E27FC236}">
                    <a16:creationId xmlns:a16="http://schemas.microsoft.com/office/drawing/2014/main" id="{E3F94367-D003-4D0E-9626-26ABA07F4208}"/>
                  </a:ext>
                </a:extLst>
              </p:cNvPr>
              <p:cNvSpPr>
                <a:spLocks noChangeArrowheads="1"/>
              </p:cNvSpPr>
              <p:nvPr/>
            </p:nvSpPr>
            <p:spPr bwMode="auto">
              <a:xfrm>
                <a:off x="2015135" y="6025792"/>
                <a:ext cx="146029" cy="344439"/>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520" name="Rectangle 125">
                <a:extLst>
                  <a:ext uri="{FF2B5EF4-FFF2-40B4-BE49-F238E27FC236}">
                    <a16:creationId xmlns:a16="http://schemas.microsoft.com/office/drawing/2014/main" id="{7CF421E7-D1BD-4B0A-9F77-074662AF043C}"/>
                  </a:ext>
                </a:extLst>
              </p:cNvPr>
              <p:cNvSpPr>
                <a:spLocks noChangeArrowheads="1"/>
              </p:cNvSpPr>
              <p:nvPr/>
            </p:nvSpPr>
            <p:spPr bwMode="auto">
              <a:xfrm>
                <a:off x="2281797" y="6025792"/>
                <a:ext cx="146029" cy="344439"/>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grpSp>
        <p:pic>
          <p:nvPicPr>
            <p:cNvPr id="305" name="Picture 304">
              <a:extLst>
                <a:ext uri="{FF2B5EF4-FFF2-40B4-BE49-F238E27FC236}">
                  <a16:creationId xmlns:a16="http://schemas.microsoft.com/office/drawing/2014/main" id="{349CE3AD-C492-4F4C-B2F7-E608333751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4700" y="4262894"/>
              <a:ext cx="450689" cy="450690"/>
            </a:xfrm>
            <a:prstGeom prst="rect">
              <a:avLst/>
            </a:prstGeom>
          </p:spPr>
        </p:pic>
        <p:sp>
          <p:nvSpPr>
            <p:cNvPr id="306" name="Up-Down Arrow 167">
              <a:extLst>
                <a:ext uri="{FF2B5EF4-FFF2-40B4-BE49-F238E27FC236}">
                  <a16:creationId xmlns:a16="http://schemas.microsoft.com/office/drawing/2014/main" id="{7FACB5F5-1500-4861-BBC1-2A84CF496DB5}"/>
                </a:ext>
              </a:extLst>
            </p:cNvPr>
            <p:cNvSpPr/>
            <p:nvPr/>
          </p:nvSpPr>
          <p:spPr bwMode="auto">
            <a:xfrm>
              <a:off x="5775394" y="3954404"/>
              <a:ext cx="519034" cy="1335770"/>
            </a:xfrm>
            <a:prstGeom prst="upDownArrow">
              <a:avLst>
                <a:gd name="adj1" fmla="val 48203"/>
                <a:gd name="adj2" fmla="val 59506"/>
              </a:avLst>
            </a:prstGeom>
            <a:solidFill>
              <a:schemeClr val="tx1"/>
            </a:solidFill>
            <a:ln w="76200">
              <a:solidFill>
                <a:srgbClr val="007DDE"/>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24" rIns="0" bIns="46624" numCol="1" rtlCol="0" anchor="ctr" anchorCtr="0" compatLnSpc="1">
              <a:prstTxWarp prst="textNoShape">
                <a:avLst/>
              </a:prstTxWarp>
            </a:bodyPr>
            <a:lstStyle/>
            <a:p>
              <a:pPr algn="ctr" defTabSz="932126" fontAlgn="base">
                <a:spcBef>
                  <a:spcPct val="0"/>
                </a:spcBef>
                <a:spcAft>
                  <a:spcPct val="0"/>
                </a:spcAft>
                <a:defRPr/>
              </a:pPr>
              <a:endParaRPr lang="en-US">
                <a:solidFill>
                  <a:srgbClr val="000000"/>
                </a:solidFill>
                <a:latin typeface="Segoe UI Semilight"/>
              </a:endParaRPr>
            </a:p>
          </p:txBody>
        </p:sp>
        <p:grpSp>
          <p:nvGrpSpPr>
            <p:cNvPr id="307" name="Group 306">
              <a:extLst>
                <a:ext uri="{FF2B5EF4-FFF2-40B4-BE49-F238E27FC236}">
                  <a16:creationId xmlns:a16="http://schemas.microsoft.com/office/drawing/2014/main" id="{7093BD95-B592-431E-AA76-94FAB7145317}"/>
                </a:ext>
              </a:extLst>
            </p:cNvPr>
            <p:cNvGrpSpPr/>
            <p:nvPr/>
          </p:nvGrpSpPr>
          <p:grpSpPr>
            <a:xfrm rot="10800000">
              <a:off x="8085109" y="3882433"/>
              <a:ext cx="176460" cy="2337370"/>
              <a:chOff x="3157294" y="3889617"/>
              <a:chExt cx="609600" cy="2469741"/>
            </a:xfrm>
          </p:grpSpPr>
          <p:cxnSp>
            <p:nvCxnSpPr>
              <p:cNvPr id="414" name="Straight Connector 413">
                <a:extLst>
                  <a:ext uri="{FF2B5EF4-FFF2-40B4-BE49-F238E27FC236}">
                    <a16:creationId xmlns:a16="http://schemas.microsoft.com/office/drawing/2014/main" id="{1D195755-C90C-4971-B127-AE2CFAE3CC8B}"/>
                  </a:ext>
                </a:extLst>
              </p:cNvPr>
              <p:cNvCxnSpPr/>
              <p:nvPr/>
            </p:nvCxnSpPr>
            <p:spPr>
              <a:xfrm>
                <a:off x="3465787" y="3889617"/>
                <a:ext cx="0" cy="2469741"/>
              </a:xfrm>
              <a:prstGeom prst="line">
                <a:avLst/>
              </a:prstGeom>
              <a:noFill/>
              <a:ln w="41275" cap="flat" cmpd="sng" algn="ctr">
                <a:solidFill>
                  <a:schemeClr val="tx1">
                    <a:lumMod val="75000"/>
                  </a:schemeClr>
                </a:solidFill>
                <a:prstDash val="dashDot"/>
                <a:miter lim="800000"/>
              </a:ln>
              <a:effectLst/>
            </p:spPr>
          </p:cxnSp>
          <p:cxnSp>
            <p:nvCxnSpPr>
              <p:cNvPr id="415" name="Straight Connector 414">
                <a:extLst>
                  <a:ext uri="{FF2B5EF4-FFF2-40B4-BE49-F238E27FC236}">
                    <a16:creationId xmlns:a16="http://schemas.microsoft.com/office/drawing/2014/main" id="{1AECBF45-2B4A-4958-BF5C-132BA797ECDE}"/>
                  </a:ext>
                </a:extLst>
              </p:cNvPr>
              <p:cNvCxnSpPr/>
              <p:nvPr/>
            </p:nvCxnSpPr>
            <p:spPr>
              <a:xfrm>
                <a:off x="3157294" y="3889617"/>
                <a:ext cx="0" cy="2469741"/>
              </a:xfrm>
              <a:prstGeom prst="line">
                <a:avLst/>
              </a:prstGeom>
              <a:noFill/>
              <a:ln w="76200" cap="flat" cmpd="sng" algn="ctr">
                <a:solidFill>
                  <a:schemeClr val="tx1">
                    <a:lumMod val="75000"/>
                  </a:schemeClr>
                </a:solidFill>
                <a:prstDash val="solid"/>
                <a:miter lim="800000"/>
              </a:ln>
              <a:effectLst/>
            </p:spPr>
          </p:cxnSp>
          <p:cxnSp>
            <p:nvCxnSpPr>
              <p:cNvPr id="416" name="Straight Connector 415">
                <a:extLst>
                  <a:ext uri="{FF2B5EF4-FFF2-40B4-BE49-F238E27FC236}">
                    <a16:creationId xmlns:a16="http://schemas.microsoft.com/office/drawing/2014/main" id="{4375F75E-B22A-4BA9-8D99-88212AAD7006}"/>
                  </a:ext>
                </a:extLst>
              </p:cNvPr>
              <p:cNvCxnSpPr/>
              <p:nvPr/>
            </p:nvCxnSpPr>
            <p:spPr>
              <a:xfrm>
                <a:off x="3766894" y="3889617"/>
                <a:ext cx="0" cy="2469741"/>
              </a:xfrm>
              <a:prstGeom prst="line">
                <a:avLst/>
              </a:prstGeom>
              <a:noFill/>
              <a:ln w="76200" cap="flat" cmpd="sng" algn="ctr">
                <a:solidFill>
                  <a:schemeClr val="tx1">
                    <a:lumMod val="75000"/>
                  </a:schemeClr>
                </a:solidFill>
                <a:prstDash val="solid"/>
                <a:miter lim="800000"/>
              </a:ln>
              <a:effectLst/>
            </p:spPr>
          </p:cxnSp>
        </p:grpSp>
        <p:grpSp>
          <p:nvGrpSpPr>
            <p:cNvPr id="308" name="Group 307">
              <a:extLst>
                <a:ext uri="{FF2B5EF4-FFF2-40B4-BE49-F238E27FC236}">
                  <a16:creationId xmlns:a16="http://schemas.microsoft.com/office/drawing/2014/main" id="{ED6ED4DB-28A2-4A64-858F-D6C4C92F4048}"/>
                </a:ext>
              </a:extLst>
            </p:cNvPr>
            <p:cNvGrpSpPr/>
            <p:nvPr/>
          </p:nvGrpSpPr>
          <p:grpSpPr>
            <a:xfrm>
              <a:off x="7513656" y="5906144"/>
              <a:ext cx="891562" cy="1087935"/>
              <a:chOff x="1078644" y="2944892"/>
              <a:chExt cx="2747571" cy="3760255"/>
            </a:xfrm>
          </p:grpSpPr>
          <p:sp>
            <p:nvSpPr>
              <p:cNvPr id="310" name="Rectangle 10">
                <a:extLst>
                  <a:ext uri="{FF2B5EF4-FFF2-40B4-BE49-F238E27FC236}">
                    <a16:creationId xmlns:a16="http://schemas.microsoft.com/office/drawing/2014/main" id="{93FA527F-0F90-45D1-A5C7-34218A306F12}"/>
                  </a:ext>
                </a:extLst>
              </p:cNvPr>
              <p:cNvSpPr>
                <a:spLocks noChangeArrowheads="1"/>
              </p:cNvSpPr>
              <p:nvPr/>
            </p:nvSpPr>
            <p:spPr bwMode="auto">
              <a:xfrm>
                <a:off x="2513539" y="4675020"/>
                <a:ext cx="85713" cy="103174"/>
              </a:xfrm>
              <a:prstGeom prst="rect">
                <a:avLst/>
              </a:prstGeom>
              <a:solidFill>
                <a:srgbClr val="4EC0E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11" name="Rectangle 11">
                <a:extLst>
                  <a:ext uri="{FF2B5EF4-FFF2-40B4-BE49-F238E27FC236}">
                    <a16:creationId xmlns:a16="http://schemas.microsoft.com/office/drawing/2014/main" id="{788DC57B-AA23-43EF-88F6-11D3C6950DDB}"/>
                  </a:ext>
                </a:extLst>
              </p:cNvPr>
              <p:cNvSpPr>
                <a:spLocks noChangeArrowheads="1"/>
              </p:cNvSpPr>
              <p:nvPr/>
            </p:nvSpPr>
            <p:spPr bwMode="auto">
              <a:xfrm>
                <a:off x="2513539" y="4675020"/>
                <a:ext cx="85713" cy="103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12" name="Rectangle 21">
                <a:extLst>
                  <a:ext uri="{FF2B5EF4-FFF2-40B4-BE49-F238E27FC236}">
                    <a16:creationId xmlns:a16="http://schemas.microsoft.com/office/drawing/2014/main" id="{9605E687-41F4-4D14-B273-796F9DAB9CDE}"/>
                  </a:ext>
                </a:extLst>
              </p:cNvPr>
              <p:cNvSpPr>
                <a:spLocks noChangeArrowheads="1"/>
              </p:cNvSpPr>
              <p:nvPr/>
            </p:nvSpPr>
            <p:spPr bwMode="auto">
              <a:xfrm>
                <a:off x="2427827" y="3332186"/>
                <a:ext cx="85713" cy="103174"/>
              </a:xfrm>
              <a:prstGeom prst="rect">
                <a:avLst/>
              </a:prstGeom>
              <a:solidFill>
                <a:srgbClr val="4EC0E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13" name="Freeform 22">
                <a:extLst>
                  <a:ext uri="{FF2B5EF4-FFF2-40B4-BE49-F238E27FC236}">
                    <a16:creationId xmlns:a16="http://schemas.microsoft.com/office/drawing/2014/main" id="{C39455BD-1FD0-429B-B320-68A24CD339C0}"/>
                  </a:ext>
                </a:extLst>
              </p:cNvPr>
              <p:cNvSpPr>
                <a:spLocks/>
              </p:cNvSpPr>
              <p:nvPr/>
            </p:nvSpPr>
            <p:spPr bwMode="auto">
              <a:xfrm>
                <a:off x="2427827" y="3332186"/>
                <a:ext cx="85713" cy="103174"/>
              </a:xfrm>
              <a:custGeom>
                <a:avLst/>
                <a:gdLst>
                  <a:gd name="T0" fmla="*/ 0 w 54"/>
                  <a:gd name="T1" fmla="*/ 65 h 65"/>
                  <a:gd name="T2" fmla="*/ 54 w 54"/>
                  <a:gd name="T3" fmla="*/ 65 h 65"/>
                  <a:gd name="T4" fmla="*/ 54 w 54"/>
                  <a:gd name="T5" fmla="*/ 0 h 65"/>
                  <a:gd name="T6" fmla="*/ 0 w 54"/>
                  <a:gd name="T7" fmla="*/ 0 h 65"/>
                </a:gdLst>
                <a:ahLst/>
                <a:cxnLst>
                  <a:cxn ang="0">
                    <a:pos x="T0" y="T1"/>
                  </a:cxn>
                  <a:cxn ang="0">
                    <a:pos x="T2" y="T3"/>
                  </a:cxn>
                  <a:cxn ang="0">
                    <a:pos x="T4" y="T5"/>
                  </a:cxn>
                  <a:cxn ang="0">
                    <a:pos x="T6" y="T7"/>
                  </a:cxn>
                </a:cxnLst>
                <a:rect l="0" t="0" r="r" b="b"/>
                <a:pathLst>
                  <a:path w="54" h="65">
                    <a:moveTo>
                      <a:pt x="0" y="65"/>
                    </a:moveTo>
                    <a:lnTo>
                      <a:pt x="54" y="65"/>
                    </a:lnTo>
                    <a:lnTo>
                      <a:pt x="54"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14" name="Rectangle 26">
                <a:extLst>
                  <a:ext uri="{FF2B5EF4-FFF2-40B4-BE49-F238E27FC236}">
                    <a16:creationId xmlns:a16="http://schemas.microsoft.com/office/drawing/2014/main" id="{C6A6A54E-6815-4D0B-9C05-797916F4BAD5}"/>
                  </a:ext>
                </a:extLst>
              </p:cNvPr>
              <p:cNvSpPr>
                <a:spLocks noChangeArrowheads="1"/>
              </p:cNvSpPr>
              <p:nvPr/>
            </p:nvSpPr>
            <p:spPr bwMode="auto">
              <a:xfrm>
                <a:off x="2427825" y="4141696"/>
                <a:ext cx="196822" cy="2563450"/>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15" name="Rectangle 27">
                <a:extLst>
                  <a:ext uri="{FF2B5EF4-FFF2-40B4-BE49-F238E27FC236}">
                    <a16:creationId xmlns:a16="http://schemas.microsoft.com/office/drawing/2014/main" id="{766439BE-A8AF-4C12-915B-90A790D1CD68}"/>
                  </a:ext>
                </a:extLst>
              </p:cNvPr>
              <p:cNvSpPr>
                <a:spLocks noChangeArrowheads="1"/>
              </p:cNvSpPr>
              <p:nvPr/>
            </p:nvSpPr>
            <p:spPr bwMode="auto">
              <a:xfrm>
                <a:off x="2427825" y="4141696"/>
                <a:ext cx="196822" cy="256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16" name="Freeform 28">
                <a:extLst>
                  <a:ext uri="{FF2B5EF4-FFF2-40B4-BE49-F238E27FC236}">
                    <a16:creationId xmlns:a16="http://schemas.microsoft.com/office/drawing/2014/main" id="{8E057B0B-4D83-459F-846C-3D66CB22B13F}"/>
                  </a:ext>
                </a:extLst>
              </p:cNvPr>
              <p:cNvSpPr>
                <a:spLocks/>
              </p:cNvSpPr>
              <p:nvPr/>
            </p:nvSpPr>
            <p:spPr bwMode="auto">
              <a:xfrm>
                <a:off x="2624648" y="4149633"/>
                <a:ext cx="1158711" cy="2555513"/>
              </a:xfrm>
              <a:custGeom>
                <a:avLst/>
                <a:gdLst>
                  <a:gd name="T0" fmla="*/ 0 w 730"/>
                  <a:gd name="T1" fmla="*/ 0 h 1610"/>
                  <a:gd name="T2" fmla="*/ 730 w 730"/>
                  <a:gd name="T3" fmla="*/ 0 h 1610"/>
                  <a:gd name="T4" fmla="*/ 725 w 730"/>
                  <a:gd name="T5" fmla="*/ 1610 h 1610"/>
                  <a:gd name="T6" fmla="*/ 0 w 730"/>
                  <a:gd name="T7" fmla="*/ 1610 h 1610"/>
                  <a:gd name="T8" fmla="*/ 0 w 730"/>
                  <a:gd name="T9" fmla="*/ 0 h 1610"/>
                </a:gdLst>
                <a:ahLst/>
                <a:cxnLst>
                  <a:cxn ang="0">
                    <a:pos x="T0" y="T1"/>
                  </a:cxn>
                  <a:cxn ang="0">
                    <a:pos x="T2" y="T3"/>
                  </a:cxn>
                  <a:cxn ang="0">
                    <a:pos x="T4" y="T5"/>
                  </a:cxn>
                  <a:cxn ang="0">
                    <a:pos x="T6" y="T7"/>
                  </a:cxn>
                  <a:cxn ang="0">
                    <a:pos x="T8" y="T9"/>
                  </a:cxn>
                </a:cxnLst>
                <a:rect l="0" t="0" r="r" b="b"/>
                <a:pathLst>
                  <a:path w="730" h="1610">
                    <a:moveTo>
                      <a:pt x="0" y="0"/>
                    </a:moveTo>
                    <a:lnTo>
                      <a:pt x="730" y="0"/>
                    </a:lnTo>
                    <a:lnTo>
                      <a:pt x="725" y="1610"/>
                    </a:lnTo>
                    <a:lnTo>
                      <a:pt x="0" y="1610"/>
                    </a:lnTo>
                    <a:lnTo>
                      <a:pt x="0" y="0"/>
                    </a:lnTo>
                    <a:close/>
                  </a:path>
                </a:pathLst>
              </a:custGeom>
              <a:solidFill>
                <a:srgbClr val="E6E6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17" name="Freeform 29">
                <a:extLst>
                  <a:ext uri="{FF2B5EF4-FFF2-40B4-BE49-F238E27FC236}">
                    <a16:creationId xmlns:a16="http://schemas.microsoft.com/office/drawing/2014/main" id="{661ABF24-FDC5-4AC6-8804-CA4BAB13AB4F}"/>
                  </a:ext>
                </a:extLst>
              </p:cNvPr>
              <p:cNvSpPr>
                <a:spLocks/>
              </p:cNvSpPr>
              <p:nvPr/>
            </p:nvSpPr>
            <p:spPr bwMode="auto">
              <a:xfrm>
                <a:off x="2624648" y="4149633"/>
                <a:ext cx="1158711" cy="2555513"/>
              </a:xfrm>
              <a:custGeom>
                <a:avLst/>
                <a:gdLst>
                  <a:gd name="T0" fmla="*/ 0 w 730"/>
                  <a:gd name="T1" fmla="*/ 0 h 1610"/>
                  <a:gd name="T2" fmla="*/ 730 w 730"/>
                  <a:gd name="T3" fmla="*/ 0 h 1610"/>
                  <a:gd name="T4" fmla="*/ 725 w 730"/>
                  <a:gd name="T5" fmla="*/ 1610 h 1610"/>
                  <a:gd name="T6" fmla="*/ 0 w 730"/>
                  <a:gd name="T7" fmla="*/ 1610 h 1610"/>
                  <a:gd name="T8" fmla="*/ 0 w 730"/>
                  <a:gd name="T9" fmla="*/ 0 h 1610"/>
                </a:gdLst>
                <a:ahLst/>
                <a:cxnLst>
                  <a:cxn ang="0">
                    <a:pos x="T0" y="T1"/>
                  </a:cxn>
                  <a:cxn ang="0">
                    <a:pos x="T2" y="T3"/>
                  </a:cxn>
                  <a:cxn ang="0">
                    <a:pos x="T4" y="T5"/>
                  </a:cxn>
                  <a:cxn ang="0">
                    <a:pos x="T6" y="T7"/>
                  </a:cxn>
                  <a:cxn ang="0">
                    <a:pos x="T8" y="T9"/>
                  </a:cxn>
                </a:cxnLst>
                <a:rect l="0" t="0" r="r" b="b"/>
                <a:pathLst>
                  <a:path w="730" h="1610">
                    <a:moveTo>
                      <a:pt x="0" y="0"/>
                    </a:moveTo>
                    <a:lnTo>
                      <a:pt x="730" y="0"/>
                    </a:lnTo>
                    <a:lnTo>
                      <a:pt x="725" y="1610"/>
                    </a:lnTo>
                    <a:lnTo>
                      <a:pt x="0" y="161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18" name="Rectangle 30">
                <a:extLst>
                  <a:ext uri="{FF2B5EF4-FFF2-40B4-BE49-F238E27FC236}">
                    <a16:creationId xmlns:a16="http://schemas.microsoft.com/office/drawing/2014/main" id="{FD6F9BCD-9D92-4E0D-9800-4DA86B0E3C1A}"/>
                  </a:ext>
                </a:extLst>
              </p:cNvPr>
              <p:cNvSpPr>
                <a:spLocks noChangeArrowheads="1"/>
              </p:cNvSpPr>
              <p:nvPr/>
            </p:nvSpPr>
            <p:spPr bwMode="auto">
              <a:xfrm>
                <a:off x="2770677" y="4338518"/>
                <a:ext cx="138092" cy="344439"/>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19" name="Rectangle 31">
                <a:extLst>
                  <a:ext uri="{FF2B5EF4-FFF2-40B4-BE49-F238E27FC236}">
                    <a16:creationId xmlns:a16="http://schemas.microsoft.com/office/drawing/2014/main" id="{DE60496D-B967-47CC-BE7B-C0547C1AF105}"/>
                  </a:ext>
                </a:extLst>
              </p:cNvPr>
              <p:cNvSpPr>
                <a:spLocks noChangeArrowheads="1"/>
              </p:cNvSpPr>
              <p:nvPr/>
            </p:nvSpPr>
            <p:spPr bwMode="auto">
              <a:xfrm>
                <a:off x="3019880" y="4338518"/>
                <a:ext cx="128569" cy="344439"/>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20" name="Rectangle 32">
                <a:extLst>
                  <a:ext uri="{FF2B5EF4-FFF2-40B4-BE49-F238E27FC236}">
                    <a16:creationId xmlns:a16="http://schemas.microsoft.com/office/drawing/2014/main" id="{966DC9F5-ADE4-48FD-B683-D740C86C1D1B}"/>
                  </a:ext>
                </a:extLst>
              </p:cNvPr>
              <p:cNvSpPr>
                <a:spLocks noChangeArrowheads="1"/>
              </p:cNvSpPr>
              <p:nvPr/>
            </p:nvSpPr>
            <p:spPr bwMode="auto">
              <a:xfrm>
                <a:off x="3019880" y="4338518"/>
                <a:ext cx="128569" cy="344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21" name="Rectangle 33">
                <a:extLst>
                  <a:ext uri="{FF2B5EF4-FFF2-40B4-BE49-F238E27FC236}">
                    <a16:creationId xmlns:a16="http://schemas.microsoft.com/office/drawing/2014/main" id="{33165D1B-42C5-4794-A06D-E7D348DD594D}"/>
                  </a:ext>
                </a:extLst>
              </p:cNvPr>
              <p:cNvSpPr>
                <a:spLocks noChangeArrowheads="1"/>
              </p:cNvSpPr>
              <p:nvPr/>
            </p:nvSpPr>
            <p:spPr bwMode="auto">
              <a:xfrm>
                <a:off x="3269082" y="4338518"/>
                <a:ext cx="128569" cy="344439"/>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22" name="Rectangle 34">
                <a:extLst>
                  <a:ext uri="{FF2B5EF4-FFF2-40B4-BE49-F238E27FC236}">
                    <a16:creationId xmlns:a16="http://schemas.microsoft.com/office/drawing/2014/main" id="{E828D285-C2FF-4399-B59E-D870A3356246}"/>
                  </a:ext>
                </a:extLst>
              </p:cNvPr>
              <p:cNvSpPr>
                <a:spLocks noChangeArrowheads="1"/>
              </p:cNvSpPr>
              <p:nvPr/>
            </p:nvSpPr>
            <p:spPr bwMode="auto">
              <a:xfrm>
                <a:off x="3269082" y="4338518"/>
                <a:ext cx="128569" cy="344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23" name="Rectangle 35">
                <a:extLst>
                  <a:ext uri="{FF2B5EF4-FFF2-40B4-BE49-F238E27FC236}">
                    <a16:creationId xmlns:a16="http://schemas.microsoft.com/office/drawing/2014/main" id="{BB3FF37E-7E87-4D34-8B0B-6912B28DDD41}"/>
                  </a:ext>
                </a:extLst>
              </p:cNvPr>
              <p:cNvSpPr>
                <a:spLocks noChangeArrowheads="1"/>
              </p:cNvSpPr>
              <p:nvPr/>
            </p:nvSpPr>
            <p:spPr bwMode="auto">
              <a:xfrm>
                <a:off x="3508760" y="4338518"/>
                <a:ext cx="138092" cy="344439"/>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24" name="Rectangle 36">
                <a:extLst>
                  <a:ext uri="{FF2B5EF4-FFF2-40B4-BE49-F238E27FC236}">
                    <a16:creationId xmlns:a16="http://schemas.microsoft.com/office/drawing/2014/main" id="{95AB07CD-DD87-4715-9349-9A2AE432F176}"/>
                  </a:ext>
                </a:extLst>
              </p:cNvPr>
              <p:cNvSpPr>
                <a:spLocks noChangeArrowheads="1"/>
              </p:cNvSpPr>
              <p:nvPr/>
            </p:nvSpPr>
            <p:spPr bwMode="auto">
              <a:xfrm>
                <a:off x="3508760" y="4338518"/>
                <a:ext cx="138092" cy="344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25" name="Rectangle 37">
                <a:extLst>
                  <a:ext uri="{FF2B5EF4-FFF2-40B4-BE49-F238E27FC236}">
                    <a16:creationId xmlns:a16="http://schemas.microsoft.com/office/drawing/2014/main" id="{DB2E5E15-9A02-4E17-BCC1-5B23444BB3CF}"/>
                  </a:ext>
                </a:extLst>
              </p:cNvPr>
              <p:cNvSpPr>
                <a:spLocks noChangeArrowheads="1"/>
              </p:cNvSpPr>
              <p:nvPr/>
            </p:nvSpPr>
            <p:spPr bwMode="auto">
              <a:xfrm>
                <a:off x="2770677" y="4881367"/>
                <a:ext cx="138092" cy="344439"/>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26" name="Rectangle 38">
                <a:extLst>
                  <a:ext uri="{FF2B5EF4-FFF2-40B4-BE49-F238E27FC236}">
                    <a16:creationId xmlns:a16="http://schemas.microsoft.com/office/drawing/2014/main" id="{658BB417-A10D-462F-90F2-EBA38A418F4E}"/>
                  </a:ext>
                </a:extLst>
              </p:cNvPr>
              <p:cNvSpPr>
                <a:spLocks noChangeArrowheads="1"/>
              </p:cNvSpPr>
              <p:nvPr/>
            </p:nvSpPr>
            <p:spPr bwMode="auto">
              <a:xfrm>
                <a:off x="2770677" y="4881367"/>
                <a:ext cx="138092" cy="344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27" name="Rectangle 39">
                <a:extLst>
                  <a:ext uri="{FF2B5EF4-FFF2-40B4-BE49-F238E27FC236}">
                    <a16:creationId xmlns:a16="http://schemas.microsoft.com/office/drawing/2014/main" id="{4DC8A4CA-5019-4297-9F1E-4ADEF39E4705}"/>
                  </a:ext>
                </a:extLst>
              </p:cNvPr>
              <p:cNvSpPr>
                <a:spLocks noChangeArrowheads="1"/>
              </p:cNvSpPr>
              <p:nvPr/>
            </p:nvSpPr>
            <p:spPr bwMode="auto">
              <a:xfrm>
                <a:off x="3019880" y="4881367"/>
                <a:ext cx="128569" cy="344439"/>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28" name="Rectangle 40">
                <a:extLst>
                  <a:ext uri="{FF2B5EF4-FFF2-40B4-BE49-F238E27FC236}">
                    <a16:creationId xmlns:a16="http://schemas.microsoft.com/office/drawing/2014/main" id="{A723C8E9-BE00-427B-B9CB-43B82C5D4C0E}"/>
                  </a:ext>
                </a:extLst>
              </p:cNvPr>
              <p:cNvSpPr>
                <a:spLocks noChangeArrowheads="1"/>
              </p:cNvSpPr>
              <p:nvPr/>
            </p:nvSpPr>
            <p:spPr bwMode="auto">
              <a:xfrm>
                <a:off x="3019880" y="4881367"/>
                <a:ext cx="128569" cy="344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29" name="Rectangle 41">
                <a:extLst>
                  <a:ext uri="{FF2B5EF4-FFF2-40B4-BE49-F238E27FC236}">
                    <a16:creationId xmlns:a16="http://schemas.microsoft.com/office/drawing/2014/main" id="{EA2F8816-C1B0-46C1-909F-1D8464CFDAB0}"/>
                  </a:ext>
                </a:extLst>
              </p:cNvPr>
              <p:cNvSpPr>
                <a:spLocks noChangeArrowheads="1"/>
              </p:cNvSpPr>
              <p:nvPr/>
            </p:nvSpPr>
            <p:spPr bwMode="auto">
              <a:xfrm>
                <a:off x="3269082" y="4881367"/>
                <a:ext cx="128569" cy="344439"/>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30" name="Rectangle 42">
                <a:extLst>
                  <a:ext uri="{FF2B5EF4-FFF2-40B4-BE49-F238E27FC236}">
                    <a16:creationId xmlns:a16="http://schemas.microsoft.com/office/drawing/2014/main" id="{C11C2857-8BE7-4E8C-BAC0-F8096147A9C7}"/>
                  </a:ext>
                </a:extLst>
              </p:cNvPr>
              <p:cNvSpPr>
                <a:spLocks noChangeArrowheads="1"/>
              </p:cNvSpPr>
              <p:nvPr/>
            </p:nvSpPr>
            <p:spPr bwMode="auto">
              <a:xfrm>
                <a:off x="3269082" y="4881367"/>
                <a:ext cx="128569" cy="344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31" name="Rectangle 43">
                <a:extLst>
                  <a:ext uri="{FF2B5EF4-FFF2-40B4-BE49-F238E27FC236}">
                    <a16:creationId xmlns:a16="http://schemas.microsoft.com/office/drawing/2014/main" id="{CBD27EBF-07E2-4DA2-A1C4-19DFE60F237F}"/>
                  </a:ext>
                </a:extLst>
              </p:cNvPr>
              <p:cNvSpPr>
                <a:spLocks noChangeArrowheads="1"/>
              </p:cNvSpPr>
              <p:nvPr/>
            </p:nvSpPr>
            <p:spPr bwMode="auto">
              <a:xfrm>
                <a:off x="3508760" y="4881367"/>
                <a:ext cx="138092" cy="344439"/>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32" name="Rectangle 44">
                <a:extLst>
                  <a:ext uri="{FF2B5EF4-FFF2-40B4-BE49-F238E27FC236}">
                    <a16:creationId xmlns:a16="http://schemas.microsoft.com/office/drawing/2014/main" id="{7C1373C6-13F3-4B1B-9B53-82A8D73A660B}"/>
                  </a:ext>
                </a:extLst>
              </p:cNvPr>
              <p:cNvSpPr>
                <a:spLocks noChangeArrowheads="1"/>
              </p:cNvSpPr>
              <p:nvPr/>
            </p:nvSpPr>
            <p:spPr bwMode="auto">
              <a:xfrm>
                <a:off x="3508760" y="4881367"/>
                <a:ext cx="138092" cy="344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33" name="Rectangle 45">
                <a:extLst>
                  <a:ext uri="{FF2B5EF4-FFF2-40B4-BE49-F238E27FC236}">
                    <a16:creationId xmlns:a16="http://schemas.microsoft.com/office/drawing/2014/main" id="{C2EC5A8E-5AB2-4281-A592-6E26AD2EDFD4}"/>
                  </a:ext>
                </a:extLst>
              </p:cNvPr>
              <p:cNvSpPr>
                <a:spLocks noChangeArrowheads="1"/>
              </p:cNvSpPr>
              <p:nvPr/>
            </p:nvSpPr>
            <p:spPr bwMode="auto">
              <a:xfrm>
                <a:off x="2770677" y="5422628"/>
                <a:ext cx="138092" cy="336502"/>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34" name="Rectangle 46">
                <a:extLst>
                  <a:ext uri="{FF2B5EF4-FFF2-40B4-BE49-F238E27FC236}">
                    <a16:creationId xmlns:a16="http://schemas.microsoft.com/office/drawing/2014/main" id="{C332879E-B6B1-4A7B-BA80-98D4F5B71120}"/>
                  </a:ext>
                </a:extLst>
              </p:cNvPr>
              <p:cNvSpPr>
                <a:spLocks noChangeArrowheads="1"/>
              </p:cNvSpPr>
              <p:nvPr/>
            </p:nvSpPr>
            <p:spPr bwMode="auto">
              <a:xfrm>
                <a:off x="2770677" y="5422628"/>
                <a:ext cx="138092" cy="336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35" name="Rectangle 47">
                <a:extLst>
                  <a:ext uri="{FF2B5EF4-FFF2-40B4-BE49-F238E27FC236}">
                    <a16:creationId xmlns:a16="http://schemas.microsoft.com/office/drawing/2014/main" id="{5FA57854-BED5-47A6-AB2D-CE16CF9A8093}"/>
                  </a:ext>
                </a:extLst>
              </p:cNvPr>
              <p:cNvSpPr>
                <a:spLocks noChangeArrowheads="1"/>
              </p:cNvSpPr>
              <p:nvPr/>
            </p:nvSpPr>
            <p:spPr bwMode="auto">
              <a:xfrm>
                <a:off x="3019880" y="5422628"/>
                <a:ext cx="128569" cy="336502"/>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36" name="Rectangle 48">
                <a:extLst>
                  <a:ext uri="{FF2B5EF4-FFF2-40B4-BE49-F238E27FC236}">
                    <a16:creationId xmlns:a16="http://schemas.microsoft.com/office/drawing/2014/main" id="{12D13BFB-DB30-42E1-8A6D-824BC94C58B1}"/>
                  </a:ext>
                </a:extLst>
              </p:cNvPr>
              <p:cNvSpPr>
                <a:spLocks noChangeArrowheads="1"/>
              </p:cNvSpPr>
              <p:nvPr/>
            </p:nvSpPr>
            <p:spPr bwMode="auto">
              <a:xfrm>
                <a:off x="3019880" y="5422628"/>
                <a:ext cx="128569" cy="336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37" name="Rectangle 49">
                <a:extLst>
                  <a:ext uri="{FF2B5EF4-FFF2-40B4-BE49-F238E27FC236}">
                    <a16:creationId xmlns:a16="http://schemas.microsoft.com/office/drawing/2014/main" id="{9CC56B5C-D32B-40B6-AA1C-70C847D7F8C3}"/>
                  </a:ext>
                </a:extLst>
              </p:cNvPr>
              <p:cNvSpPr>
                <a:spLocks noChangeArrowheads="1"/>
              </p:cNvSpPr>
              <p:nvPr/>
            </p:nvSpPr>
            <p:spPr bwMode="auto">
              <a:xfrm>
                <a:off x="3269082" y="5422628"/>
                <a:ext cx="128569" cy="336502"/>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38" name="Rectangle 50">
                <a:extLst>
                  <a:ext uri="{FF2B5EF4-FFF2-40B4-BE49-F238E27FC236}">
                    <a16:creationId xmlns:a16="http://schemas.microsoft.com/office/drawing/2014/main" id="{B6971D58-6D37-4F6D-862E-78F9852D25F7}"/>
                  </a:ext>
                </a:extLst>
              </p:cNvPr>
              <p:cNvSpPr>
                <a:spLocks noChangeArrowheads="1"/>
              </p:cNvSpPr>
              <p:nvPr/>
            </p:nvSpPr>
            <p:spPr bwMode="auto">
              <a:xfrm>
                <a:off x="3269082" y="5422628"/>
                <a:ext cx="128569" cy="336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39" name="Rectangle 51">
                <a:extLst>
                  <a:ext uri="{FF2B5EF4-FFF2-40B4-BE49-F238E27FC236}">
                    <a16:creationId xmlns:a16="http://schemas.microsoft.com/office/drawing/2014/main" id="{0A660355-1680-49C8-9CE5-2391D095494C}"/>
                  </a:ext>
                </a:extLst>
              </p:cNvPr>
              <p:cNvSpPr>
                <a:spLocks noChangeArrowheads="1"/>
              </p:cNvSpPr>
              <p:nvPr/>
            </p:nvSpPr>
            <p:spPr bwMode="auto">
              <a:xfrm>
                <a:off x="3508760" y="5422628"/>
                <a:ext cx="138092" cy="336502"/>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40" name="Rectangle 52">
                <a:extLst>
                  <a:ext uri="{FF2B5EF4-FFF2-40B4-BE49-F238E27FC236}">
                    <a16:creationId xmlns:a16="http://schemas.microsoft.com/office/drawing/2014/main" id="{46D2D0F0-3ECF-4044-AB23-55CEA7068178}"/>
                  </a:ext>
                </a:extLst>
              </p:cNvPr>
              <p:cNvSpPr>
                <a:spLocks noChangeArrowheads="1"/>
              </p:cNvSpPr>
              <p:nvPr/>
            </p:nvSpPr>
            <p:spPr bwMode="auto">
              <a:xfrm>
                <a:off x="3508760" y="5422628"/>
                <a:ext cx="138092" cy="336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41" name="Rectangle 53">
                <a:extLst>
                  <a:ext uri="{FF2B5EF4-FFF2-40B4-BE49-F238E27FC236}">
                    <a16:creationId xmlns:a16="http://schemas.microsoft.com/office/drawing/2014/main" id="{5DBD525C-EFAF-4622-91CF-84A278FCDA1B}"/>
                  </a:ext>
                </a:extLst>
              </p:cNvPr>
              <p:cNvSpPr>
                <a:spLocks noChangeArrowheads="1"/>
              </p:cNvSpPr>
              <p:nvPr/>
            </p:nvSpPr>
            <p:spPr bwMode="auto">
              <a:xfrm>
                <a:off x="2770677" y="5957539"/>
                <a:ext cx="138092" cy="342851"/>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42" name="Rectangle 54">
                <a:extLst>
                  <a:ext uri="{FF2B5EF4-FFF2-40B4-BE49-F238E27FC236}">
                    <a16:creationId xmlns:a16="http://schemas.microsoft.com/office/drawing/2014/main" id="{08BF2639-321A-413B-A0D0-D29E8CA32E08}"/>
                  </a:ext>
                </a:extLst>
              </p:cNvPr>
              <p:cNvSpPr>
                <a:spLocks noChangeArrowheads="1"/>
              </p:cNvSpPr>
              <p:nvPr/>
            </p:nvSpPr>
            <p:spPr bwMode="auto">
              <a:xfrm>
                <a:off x="2770677" y="5957539"/>
                <a:ext cx="138092" cy="342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43" name="Rectangle 55">
                <a:extLst>
                  <a:ext uri="{FF2B5EF4-FFF2-40B4-BE49-F238E27FC236}">
                    <a16:creationId xmlns:a16="http://schemas.microsoft.com/office/drawing/2014/main" id="{E64F9938-5ADA-4E77-BD07-85D527554397}"/>
                  </a:ext>
                </a:extLst>
              </p:cNvPr>
              <p:cNvSpPr>
                <a:spLocks noChangeArrowheads="1"/>
              </p:cNvSpPr>
              <p:nvPr/>
            </p:nvSpPr>
            <p:spPr bwMode="auto">
              <a:xfrm>
                <a:off x="3019880" y="5957539"/>
                <a:ext cx="128569" cy="342851"/>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44" name="Rectangle 56">
                <a:extLst>
                  <a:ext uri="{FF2B5EF4-FFF2-40B4-BE49-F238E27FC236}">
                    <a16:creationId xmlns:a16="http://schemas.microsoft.com/office/drawing/2014/main" id="{CA49C133-4E47-42D4-BCAC-AD45A089172E}"/>
                  </a:ext>
                </a:extLst>
              </p:cNvPr>
              <p:cNvSpPr>
                <a:spLocks noChangeArrowheads="1"/>
              </p:cNvSpPr>
              <p:nvPr/>
            </p:nvSpPr>
            <p:spPr bwMode="auto">
              <a:xfrm>
                <a:off x="3019880" y="5957539"/>
                <a:ext cx="128569" cy="342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45" name="Rectangle 57">
                <a:extLst>
                  <a:ext uri="{FF2B5EF4-FFF2-40B4-BE49-F238E27FC236}">
                    <a16:creationId xmlns:a16="http://schemas.microsoft.com/office/drawing/2014/main" id="{A63419EA-EA05-4CA6-B4AD-0DFA8C15B645}"/>
                  </a:ext>
                </a:extLst>
              </p:cNvPr>
              <p:cNvSpPr>
                <a:spLocks noChangeArrowheads="1"/>
              </p:cNvSpPr>
              <p:nvPr/>
            </p:nvSpPr>
            <p:spPr bwMode="auto">
              <a:xfrm>
                <a:off x="3269082" y="5957539"/>
                <a:ext cx="128569" cy="342851"/>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46" name="Rectangle 58">
                <a:extLst>
                  <a:ext uri="{FF2B5EF4-FFF2-40B4-BE49-F238E27FC236}">
                    <a16:creationId xmlns:a16="http://schemas.microsoft.com/office/drawing/2014/main" id="{896C2A26-F1C3-47FF-92CF-4689596C3B6B}"/>
                  </a:ext>
                </a:extLst>
              </p:cNvPr>
              <p:cNvSpPr>
                <a:spLocks noChangeArrowheads="1"/>
              </p:cNvSpPr>
              <p:nvPr/>
            </p:nvSpPr>
            <p:spPr bwMode="auto">
              <a:xfrm>
                <a:off x="3269082" y="5957539"/>
                <a:ext cx="128569" cy="342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47" name="Rectangle 59">
                <a:extLst>
                  <a:ext uri="{FF2B5EF4-FFF2-40B4-BE49-F238E27FC236}">
                    <a16:creationId xmlns:a16="http://schemas.microsoft.com/office/drawing/2014/main" id="{A578A402-5C87-4B52-A10C-E934593C23B4}"/>
                  </a:ext>
                </a:extLst>
              </p:cNvPr>
              <p:cNvSpPr>
                <a:spLocks noChangeArrowheads="1"/>
              </p:cNvSpPr>
              <p:nvPr/>
            </p:nvSpPr>
            <p:spPr bwMode="auto">
              <a:xfrm>
                <a:off x="3508760" y="5957539"/>
                <a:ext cx="138092" cy="342851"/>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48" name="Rectangle 60">
                <a:extLst>
                  <a:ext uri="{FF2B5EF4-FFF2-40B4-BE49-F238E27FC236}">
                    <a16:creationId xmlns:a16="http://schemas.microsoft.com/office/drawing/2014/main" id="{F85C3B53-20E5-49AE-8FC2-34AF43EADEB7}"/>
                  </a:ext>
                </a:extLst>
              </p:cNvPr>
              <p:cNvSpPr>
                <a:spLocks noChangeArrowheads="1"/>
              </p:cNvSpPr>
              <p:nvPr/>
            </p:nvSpPr>
            <p:spPr bwMode="auto">
              <a:xfrm>
                <a:off x="3508760" y="5957539"/>
                <a:ext cx="138092" cy="342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49" name="Rectangle 61">
                <a:extLst>
                  <a:ext uri="{FF2B5EF4-FFF2-40B4-BE49-F238E27FC236}">
                    <a16:creationId xmlns:a16="http://schemas.microsoft.com/office/drawing/2014/main" id="{C71B85DB-3310-47CF-BDC4-BB256CA7EE7F}"/>
                  </a:ext>
                </a:extLst>
              </p:cNvPr>
              <p:cNvSpPr>
                <a:spLocks noChangeArrowheads="1"/>
              </p:cNvSpPr>
              <p:nvPr/>
            </p:nvSpPr>
            <p:spPr bwMode="auto">
              <a:xfrm>
                <a:off x="2443699" y="4071857"/>
                <a:ext cx="1382516" cy="77777"/>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50" name="Rectangle 62">
                <a:extLst>
                  <a:ext uri="{FF2B5EF4-FFF2-40B4-BE49-F238E27FC236}">
                    <a16:creationId xmlns:a16="http://schemas.microsoft.com/office/drawing/2014/main" id="{535228F0-E061-4B7A-B15A-6898B349D470}"/>
                  </a:ext>
                </a:extLst>
              </p:cNvPr>
              <p:cNvSpPr>
                <a:spLocks noChangeArrowheads="1"/>
              </p:cNvSpPr>
              <p:nvPr/>
            </p:nvSpPr>
            <p:spPr bwMode="auto">
              <a:xfrm>
                <a:off x="2443699" y="4029001"/>
                <a:ext cx="1382516" cy="77777"/>
              </a:xfrm>
              <a:prstGeom prst="rect">
                <a:avLst/>
              </a:prstGeom>
              <a:solidFill>
                <a:srgbClr val="E6E6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51" name="Freeform 63">
                <a:extLst>
                  <a:ext uri="{FF2B5EF4-FFF2-40B4-BE49-F238E27FC236}">
                    <a16:creationId xmlns:a16="http://schemas.microsoft.com/office/drawing/2014/main" id="{F9EE634F-DAB8-46F7-8EFE-DE4966F892BA}"/>
                  </a:ext>
                </a:extLst>
              </p:cNvPr>
              <p:cNvSpPr>
                <a:spLocks/>
              </p:cNvSpPr>
              <p:nvPr/>
            </p:nvSpPr>
            <p:spPr bwMode="auto">
              <a:xfrm>
                <a:off x="3775423" y="4468677"/>
                <a:ext cx="7936" cy="2236470"/>
              </a:xfrm>
              <a:custGeom>
                <a:avLst/>
                <a:gdLst>
                  <a:gd name="T0" fmla="*/ 5 w 5"/>
                  <a:gd name="T1" fmla="*/ 0 h 1409"/>
                  <a:gd name="T2" fmla="*/ 5 w 5"/>
                  <a:gd name="T3" fmla="*/ 0 h 1409"/>
                  <a:gd name="T4" fmla="*/ 0 w 5"/>
                  <a:gd name="T5" fmla="*/ 1409 h 1409"/>
                  <a:gd name="T6" fmla="*/ 5 w 5"/>
                  <a:gd name="T7" fmla="*/ 1409 h 1409"/>
                  <a:gd name="T8" fmla="*/ 5 w 5"/>
                  <a:gd name="T9" fmla="*/ 0 h 1409"/>
                </a:gdLst>
                <a:ahLst/>
                <a:cxnLst>
                  <a:cxn ang="0">
                    <a:pos x="T0" y="T1"/>
                  </a:cxn>
                  <a:cxn ang="0">
                    <a:pos x="T2" y="T3"/>
                  </a:cxn>
                  <a:cxn ang="0">
                    <a:pos x="T4" y="T5"/>
                  </a:cxn>
                  <a:cxn ang="0">
                    <a:pos x="T6" y="T7"/>
                  </a:cxn>
                  <a:cxn ang="0">
                    <a:pos x="T8" y="T9"/>
                  </a:cxn>
                </a:cxnLst>
                <a:rect l="0" t="0" r="r" b="b"/>
                <a:pathLst>
                  <a:path w="5" h="1409">
                    <a:moveTo>
                      <a:pt x="5" y="0"/>
                    </a:moveTo>
                    <a:lnTo>
                      <a:pt x="5" y="0"/>
                    </a:lnTo>
                    <a:lnTo>
                      <a:pt x="0" y="1409"/>
                    </a:lnTo>
                    <a:lnTo>
                      <a:pt x="5" y="1409"/>
                    </a:lnTo>
                    <a:lnTo>
                      <a:pt x="5" y="0"/>
                    </a:lnTo>
                    <a:close/>
                  </a:path>
                </a:pathLst>
              </a:custGeom>
              <a:solidFill>
                <a:srgbClr val="E7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52" name="Freeform 64">
                <a:extLst>
                  <a:ext uri="{FF2B5EF4-FFF2-40B4-BE49-F238E27FC236}">
                    <a16:creationId xmlns:a16="http://schemas.microsoft.com/office/drawing/2014/main" id="{EFE2967B-DD99-46C6-A0BA-A54A322768EE}"/>
                  </a:ext>
                </a:extLst>
              </p:cNvPr>
              <p:cNvSpPr>
                <a:spLocks/>
              </p:cNvSpPr>
              <p:nvPr/>
            </p:nvSpPr>
            <p:spPr bwMode="auto">
              <a:xfrm>
                <a:off x="3775423" y="4468677"/>
                <a:ext cx="7936" cy="2236470"/>
              </a:xfrm>
              <a:custGeom>
                <a:avLst/>
                <a:gdLst>
                  <a:gd name="T0" fmla="*/ 5 w 5"/>
                  <a:gd name="T1" fmla="*/ 0 h 1409"/>
                  <a:gd name="T2" fmla="*/ 5 w 5"/>
                  <a:gd name="T3" fmla="*/ 0 h 1409"/>
                  <a:gd name="T4" fmla="*/ 0 w 5"/>
                  <a:gd name="T5" fmla="*/ 1409 h 1409"/>
                  <a:gd name="T6" fmla="*/ 5 w 5"/>
                  <a:gd name="T7" fmla="*/ 1409 h 1409"/>
                  <a:gd name="T8" fmla="*/ 5 w 5"/>
                  <a:gd name="T9" fmla="*/ 0 h 1409"/>
                </a:gdLst>
                <a:ahLst/>
                <a:cxnLst>
                  <a:cxn ang="0">
                    <a:pos x="T0" y="T1"/>
                  </a:cxn>
                  <a:cxn ang="0">
                    <a:pos x="T2" y="T3"/>
                  </a:cxn>
                  <a:cxn ang="0">
                    <a:pos x="T4" y="T5"/>
                  </a:cxn>
                  <a:cxn ang="0">
                    <a:pos x="T6" y="T7"/>
                  </a:cxn>
                  <a:cxn ang="0">
                    <a:pos x="T8" y="T9"/>
                  </a:cxn>
                </a:cxnLst>
                <a:rect l="0" t="0" r="r" b="b"/>
                <a:pathLst>
                  <a:path w="5" h="1409">
                    <a:moveTo>
                      <a:pt x="5" y="0"/>
                    </a:moveTo>
                    <a:lnTo>
                      <a:pt x="5" y="0"/>
                    </a:lnTo>
                    <a:lnTo>
                      <a:pt x="0" y="1409"/>
                    </a:lnTo>
                    <a:lnTo>
                      <a:pt x="5" y="1409"/>
                    </a:lnTo>
                    <a:lnTo>
                      <a:pt x="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53" name="Freeform 65">
                <a:extLst>
                  <a:ext uri="{FF2B5EF4-FFF2-40B4-BE49-F238E27FC236}">
                    <a16:creationId xmlns:a16="http://schemas.microsoft.com/office/drawing/2014/main" id="{88D41A74-E81C-4736-B1B0-80BE79198663}"/>
                  </a:ext>
                </a:extLst>
              </p:cNvPr>
              <p:cNvSpPr>
                <a:spLocks noEditPoints="1"/>
              </p:cNvSpPr>
              <p:nvPr/>
            </p:nvSpPr>
            <p:spPr bwMode="auto">
              <a:xfrm>
                <a:off x="2624648" y="4468677"/>
                <a:ext cx="1158711" cy="2236470"/>
              </a:xfrm>
              <a:custGeom>
                <a:avLst/>
                <a:gdLst>
                  <a:gd name="T0" fmla="*/ 92 w 730"/>
                  <a:gd name="T1" fmla="*/ 938 h 1409"/>
                  <a:gd name="T2" fmla="*/ 179 w 730"/>
                  <a:gd name="T3" fmla="*/ 1154 h 1409"/>
                  <a:gd name="T4" fmla="*/ 249 w 730"/>
                  <a:gd name="T5" fmla="*/ 1154 h 1409"/>
                  <a:gd name="T6" fmla="*/ 330 w 730"/>
                  <a:gd name="T7" fmla="*/ 938 h 1409"/>
                  <a:gd name="T8" fmla="*/ 249 w 730"/>
                  <a:gd name="T9" fmla="*/ 1154 h 1409"/>
                  <a:gd name="T10" fmla="*/ 406 w 730"/>
                  <a:gd name="T11" fmla="*/ 938 h 1409"/>
                  <a:gd name="T12" fmla="*/ 487 w 730"/>
                  <a:gd name="T13" fmla="*/ 1154 h 1409"/>
                  <a:gd name="T14" fmla="*/ 557 w 730"/>
                  <a:gd name="T15" fmla="*/ 1154 h 1409"/>
                  <a:gd name="T16" fmla="*/ 644 w 730"/>
                  <a:gd name="T17" fmla="*/ 938 h 1409"/>
                  <a:gd name="T18" fmla="*/ 557 w 730"/>
                  <a:gd name="T19" fmla="*/ 1154 h 1409"/>
                  <a:gd name="T20" fmla="*/ 92 w 730"/>
                  <a:gd name="T21" fmla="*/ 601 h 1409"/>
                  <a:gd name="T22" fmla="*/ 179 w 730"/>
                  <a:gd name="T23" fmla="*/ 813 h 1409"/>
                  <a:gd name="T24" fmla="*/ 249 w 730"/>
                  <a:gd name="T25" fmla="*/ 813 h 1409"/>
                  <a:gd name="T26" fmla="*/ 330 w 730"/>
                  <a:gd name="T27" fmla="*/ 601 h 1409"/>
                  <a:gd name="T28" fmla="*/ 249 w 730"/>
                  <a:gd name="T29" fmla="*/ 813 h 1409"/>
                  <a:gd name="T30" fmla="*/ 406 w 730"/>
                  <a:gd name="T31" fmla="*/ 601 h 1409"/>
                  <a:gd name="T32" fmla="*/ 487 w 730"/>
                  <a:gd name="T33" fmla="*/ 813 h 1409"/>
                  <a:gd name="T34" fmla="*/ 557 w 730"/>
                  <a:gd name="T35" fmla="*/ 813 h 1409"/>
                  <a:gd name="T36" fmla="*/ 644 w 730"/>
                  <a:gd name="T37" fmla="*/ 601 h 1409"/>
                  <a:gd name="T38" fmla="*/ 557 w 730"/>
                  <a:gd name="T39" fmla="*/ 813 h 1409"/>
                  <a:gd name="T40" fmla="*/ 92 w 730"/>
                  <a:gd name="T41" fmla="*/ 260 h 1409"/>
                  <a:gd name="T42" fmla="*/ 179 w 730"/>
                  <a:gd name="T43" fmla="*/ 477 h 1409"/>
                  <a:gd name="T44" fmla="*/ 249 w 730"/>
                  <a:gd name="T45" fmla="*/ 477 h 1409"/>
                  <a:gd name="T46" fmla="*/ 330 w 730"/>
                  <a:gd name="T47" fmla="*/ 260 h 1409"/>
                  <a:gd name="T48" fmla="*/ 249 w 730"/>
                  <a:gd name="T49" fmla="*/ 477 h 1409"/>
                  <a:gd name="T50" fmla="*/ 406 w 730"/>
                  <a:gd name="T51" fmla="*/ 260 h 1409"/>
                  <a:gd name="T52" fmla="*/ 487 w 730"/>
                  <a:gd name="T53" fmla="*/ 477 h 1409"/>
                  <a:gd name="T54" fmla="*/ 557 w 730"/>
                  <a:gd name="T55" fmla="*/ 477 h 1409"/>
                  <a:gd name="T56" fmla="*/ 644 w 730"/>
                  <a:gd name="T57" fmla="*/ 260 h 1409"/>
                  <a:gd name="T58" fmla="*/ 557 w 730"/>
                  <a:gd name="T59" fmla="*/ 477 h 1409"/>
                  <a:gd name="T60" fmla="*/ 644 w 730"/>
                  <a:gd name="T61" fmla="*/ 32 h 1409"/>
                  <a:gd name="T62" fmla="*/ 557 w 730"/>
                  <a:gd name="T63" fmla="*/ 135 h 1409"/>
                  <a:gd name="T64" fmla="*/ 487 w 730"/>
                  <a:gd name="T65" fmla="*/ 86 h 1409"/>
                  <a:gd name="T66" fmla="*/ 406 w 730"/>
                  <a:gd name="T67" fmla="*/ 135 h 1409"/>
                  <a:gd name="T68" fmla="*/ 0 w 730"/>
                  <a:gd name="T69" fmla="*/ 260 h 1409"/>
                  <a:gd name="T70" fmla="*/ 725 w 730"/>
                  <a:gd name="T71" fmla="*/ 1409 h 1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30" h="1409">
                    <a:moveTo>
                      <a:pt x="92" y="1154"/>
                    </a:moveTo>
                    <a:lnTo>
                      <a:pt x="92" y="938"/>
                    </a:lnTo>
                    <a:lnTo>
                      <a:pt x="179" y="938"/>
                    </a:lnTo>
                    <a:lnTo>
                      <a:pt x="179" y="1154"/>
                    </a:lnTo>
                    <a:lnTo>
                      <a:pt x="92" y="1154"/>
                    </a:lnTo>
                    <a:close/>
                    <a:moveTo>
                      <a:pt x="249" y="1154"/>
                    </a:moveTo>
                    <a:lnTo>
                      <a:pt x="249" y="938"/>
                    </a:lnTo>
                    <a:lnTo>
                      <a:pt x="330" y="938"/>
                    </a:lnTo>
                    <a:lnTo>
                      <a:pt x="330" y="1154"/>
                    </a:lnTo>
                    <a:lnTo>
                      <a:pt x="249" y="1154"/>
                    </a:lnTo>
                    <a:close/>
                    <a:moveTo>
                      <a:pt x="406" y="1154"/>
                    </a:moveTo>
                    <a:lnTo>
                      <a:pt x="406" y="938"/>
                    </a:lnTo>
                    <a:lnTo>
                      <a:pt x="487" y="938"/>
                    </a:lnTo>
                    <a:lnTo>
                      <a:pt x="487" y="1154"/>
                    </a:lnTo>
                    <a:lnTo>
                      <a:pt x="406" y="1154"/>
                    </a:lnTo>
                    <a:close/>
                    <a:moveTo>
                      <a:pt x="557" y="1154"/>
                    </a:moveTo>
                    <a:lnTo>
                      <a:pt x="557" y="938"/>
                    </a:lnTo>
                    <a:lnTo>
                      <a:pt x="644" y="938"/>
                    </a:lnTo>
                    <a:lnTo>
                      <a:pt x="644" y="1154"/>
                    </a:lnTo>
                    <a:lnTo>
                      <a:pt x="557" y="1154"/>
                    </a:lnTo>
                    <a:close/>
                    <a:moveTo>
                      <a:pt x="92" y="813"/>
                    </a:moveTo>
                    <a:lnTo>
                      <a:pt x="92" y="601"/>
                    </a:lnTo>
                    <a:lnTo>
                      <a:pt x="179" y="601"/>
                    </a:lnTo>
                    <a:lnTo>
                      <a:pt x="179" y="813"/>
                    </a:lnTo>
                    <a:lnTo>
                      <a:pt x="92" y="813"/>
                    </a:lnTo>
                    <a:close/>
                    <a:moveTo>
                      <a:pt x="249" y="813"/>
                    </a:moveTo>
                    <a:lnTo>
                      <a:pt x="249" y="601"/>
                    </a:lnTo>
                    <a:lnTo>
                      <a:pt x="330" y="601"/>
                    </a:lnTo>
                    <a:lnTo>
                      <a:pt x="330" y="813"/>
                    </a:lnTo>
                    <a:lnTo>
                      <a:pt x="249" y="813"/>
                    </a:lnTo>
                    <a:close/>
                    <a:moveTo>
                      <a:pt x="406" y="813"/>
                    </a:moveTo>
                    <a:lnTo>
                      <a:pt x="406" y="601"/>
                    </a:lnTo>
                    <a:lnTo>
                      <a:pt x="487" y="601"/>
                    </a:lnTo>
                    <a:lnTo>
                      <a:pt x="487" y="813"/>
                    </a:lnTo>
                    <a:lnTo>
                      <a:pt x="406" y="813"/>
                    </a:lnTo>
                    <a:close/>
                    <a:moveTo>
                      <a:pt x="557" y="813"/>
                    </a:moveTo>
                    <a:lnTo>
                      <a:pt x="557" y="601"/>
                    </a:lnTo>
                    <a:lnTo>
                      <a:pt x="644" y="601"/>
                    </a:lnTo>
                    <a:lnTo>
                      <a:pt x="644" y="813"/>
                    </a:lnTo>
                    <a:lnTo>
                      <a:pt x="557" y="813"/>
                    </a:lnTo>
                    <a:close/>
                    <a:moveTo>
                      <a:pt x="92" y="477"/>
                    </a:moveTo>
                    <a:lnTo>
                      <a:pt x="92" y="260"/>
                    </a:lnTo>
                    <a:lnTo>
                      <a:pt x="179" y="260"/>
                    </a:lnTo>
                    <a:lnTo>
                      <a:pt x="179" y="477"/>
                    </a:lnTo>
                    <a:lnTo>
                      <a:pt x="92" y="477"/>
                    </a:lnTo>
                    <a:close/>
                    <a:moveTo>
                      <a:pt x="249" y="477"/>
                    </a:moveTo>
                    <a:lnTo>
                      <a:pt x="249" y="260"/>
                    </a:lnTo>
                    <a:lnTo>
                      <a:pt x="330" y="260"/>
                    </a:lnTo>
                    <a:lnTo>
                      <a:pt x="330" y="477"/>
                    </a:lnTo>
                    <a:lnTo>
                      <a:pt x="249" y="477"/>
                    </a:lnTo>
                    <a:close/>
                    <a:moveTo>
                      <a:pt x="406" y="477"/>
                    </a:moveTo>
                    <a:lnTo>
                      <a:pt x="406" y="260"/>
                    </a:lnTo>
                    <a:lnTo>
                      <a:pt x="487" y="260"/>
                    </a:lnTo>
                    <a:lnTo>
                      <a:pt x="487" y="477"/>
                    </a:lnTo>
                    <a:lnTo>
                      <a:pt x="406" y="477"/>
                    </a:lnTo>
                    <a:close/>
                    <a:moveTo>
                      <a:pt x="557" y="477"/>
                    </a:moveTo>
                    <a:lnTo>
                      <a:pt x="557" y="260"/>
                    </a:lnTo>
                    <a:lnTo>
                      <a:pt x="644" y="260"/>
                    </a:lnTo>
                    <a:lnTo>
                      <a:pt x="644" y="477"/>
                    </a:lnTo>
                    <a:lnTo>
                      <a:pt x="557" y="477"/>
                    </a:lnTo>
                    <a:close/>
                    <a:moveTo>
                      <a:pt x="730" y="0"/>
                    </a:moveTo>
                    <a:lnTo>
                      <a:pt x="644" y="32"/>
                    </a:lnTo>
                    <a:lnTo>
                      <a:pt x="644" y="135"/>
                    </a:lnTo>
                    <a:lnTo>
                      <a:pt x="557" y="135"/>
                    </a:lnTo>
                    <a:lnTo>
                      <a:pt x="557" y="59"/>
                    </a:lnTo>
                    <a:lnTo>
                      <a:pt x="487" y="86"/>
                    </a:lnTo>
                    <a:lnTo>
                      <a:pt x="487" y="135"/>
                    </a:lnTo>
                    <a:lnTo>
                      <a:pt x="406" y="135"/>
                    </a:lnTo>
                    <a:lnTo>
                      <a:pt x="406" y="119"/>
                    </a:lnTo>
                    <a:lnTo>
                      <a:pt x="0" y="260"/>
                    </a:lnTo>
                    <a:lnTo>
                      <a:pt x="0" y="1409"/>
                    </a:lnTo>
                    <a:lnTo>
                      <a:pt x="725" y="1409"/>
                    </a:lnTo>
                    <a:lnTo>
                      <a:pt x="730" y="0"/>
                    </a:lnTo>
                    <a:close/>
                  </a:path>
                </a:pathLst>
              </a:custGeom>
              <a:solidFill>
                <a:srgbClr val="D4D4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54" name="Freeform 66">
                <a:extLst>
                  <a:ext uri="{FF2B5EF4-FFF2-40B4-BE49-F238E27FC236}">
                    <a16:creationId xmlns:a16="http://schemas.microsoft.com/office/drawing/2014/main" id="{7827F14F-601C-476B-89F7-FD4D78E1332A}"/>
                  </a:ext>
                </a:extLst>
              </p:cNvPr>
              <p:cNvSpPr>
                <a:spLocks noEditPoints="1"/>
              </p:cNvSpPr>
              <p:nvPr/>
            </p:nvSpPr>
            <p:spPr bwMode="auto">
              <a:xfrm>
                <a:off x="2624648" y="4468677"/>
                <a:ext cx="1158711" cy="2236470"/>
              </a:xfrm>
              <a:custGeom>
                <a:avLst/>
                <a:gdLst>
                  <a:gd name="T0" fmla="*/ 92 w 730"/>
                  <a:gd name="T1" fmla="*/ 938 h 1409"/>
                  <a:gd name="T2" fmla="*/ 179 w 730"/>
                  <a:gd name="T3" fmla="*/ 1154 h 1409"/>
                  <a:gd name="T4" fmla="*/ 249 w 730"/>
                  <a:gd name="T5" fmla="*/ 1154 h 1409"/>
                  <a:gd name="T6" fmla="*/ 330 w 730"/>
                  <a:gd name="T7" fmla="*/ 938 h 1409"/>
                  <a:gd name="T8" fmla="*/ 249 w 730"/>
                  <a:gd name="T9" fmla="*/ 1154 h 1409"/>
                  <a:gd name="T10" fmla="*/ 406 w 730"/>
                  <a:gd name="T11" fmla="*/ 938 h 1409"/>
                  <a:gd name="T12" fmla="*/ 487 w 730"/>
                  <a:gd name="T13" fmla="*/ 1154 h 1409"/>
                  <a:gd name="T14" fmla="*/ 557 w 730"/>
                  <a:gd name="T15" fmla="*/ 1154 h 1409"/>
                  <a:gd name="T16" fmla="*/ 644 w 730"/>
                  <a:gd name="T17" fmla="*/ 938 h 1409"/>
                  <a:gd name="T18" fmla="*/ 557 w 730"/>
                  <a:gd name="T19" fmla="*/ 1154 h 1409"/>
                  <a:gd name="T20" fmla="*/ 92 w 730"/>
                  <a:gd name="T21" fmla="*/ 601 h 1409"/>
                  <a:gd name="T22" fmla="*/ 179 w 730"/>
                  <a:gd name="T23" fmla="*/ 813 h 1409"/>
                  <a:gd name="T24" fmla="*/ 249 w 730"/>
                  <a:gd name="T25" fmla="*/ 813 h 1409"/>
                  <a:gd name="T26" fmla="*/ 330 w 730"/>
                  <a:gd name="T27" fmla="*/ 601 h 1409"/>
                  <a:gd name="T28" fmla="*/ 249 w 730"/>
                  <a:gd name="T29" fmla="*/ 813 h 1409"/>
                  <a:gd name="T30" fmla="*/ 406 w 730"/>
                  <a:gd name="T31" fmla="*/ 601 h 1409"/>
                  <a:gd name="T32" fmla="*/ 487 w 730"/>
                  <a:gd name="T33" fmla="*/ 813 h 1409"/>
                  <a:gd name="T34" fmla="*/ 557 w 730"/>
                  <a:gd name="T35" fmla="*/ 813 h 1409"/>
                  <a:gd name="T36" fmla="*/ 644 w 730"/>
                  <a:gd name="T37" fmla="*/ 601 h 1409"/>
                  <a:gd name="T38" fmla="*/ 557 w 730"/>
                  <a:gd name="T39" fmla="*/ 813 h 1409"/>
                  <a:gd name="T40" fmla="*/ 92 w 730"/>
                  <a:gd name="T41" fmla="*/ 260 h 1409"/>
                  <a:gd name="T42" fmla="*/ 179 w 730"/>
                  <a:gd name="T43" fmla="*/ 477 h 1409"/>
                  <a:gd name="T44" fmla="*/ 249 w 730"/>
                  <a:gd name="T45" fmla="*/ 477 h 1409"/>
                  <a:gd name="T46" fmla="*/ 330 w 730"/>
                  <a:gd name="T47" fmla="*/ 260 h 1409"/>
                  <a:gd name="T48" fmla="*/ 249 w 730"/>
                  <a:gd name="T49" fmla="*/ 477 h 1409"/>
                  <a:gd name="T50" fmla="*/ 406 w 730"/>
                  <a:gd name="T51" fmla="*/ 260 h 1409"/>
                  <a:gd name="T52" fmla="*/ 487 w 730"/>
                  <a:gd name="T53" fmla="*/ 477 h 1409"/>
                  <a:gd name="T54" fmla="*/ 557 w 730"/>
                  <a:gd name="T55" fmla="*/ 477 h 1409"/>
                  <a:gd name="T56" fmla="*/ 644 w 730"/>
                  <a:gd name="T57" fmla="*/ 260 h 1409"/>
                  <a:gd name="T58" fmla="*/ 557 w 730"/>
                  <a:gd name="T59" fmla="*/ 477 h 1409"/>
                  <a:gd name="T60" fmla="*/ 644 w 730"/>
                  <a:gd name="T61" fmla="*/ 32 h 1409"/>
                  <a:gd name="T62" fmla="*/ 557 w 730"/>
                  <a:gd name="T63" fmla="*/ 135 h 1409"/>
                  <a:gd name="T64" fmla="*/ 487 w 730"/>
                  <a:gd name="T65" fmla="*/ 86 h 1409"/>
                  <a:gd name="T66" fmla="*/ 406 w 730"/>
                  <a:gd name="T67" fmla="*/ 135 h 1409"/>
                  <a:gd name="T68" fmla="*/ 0 w 730"/>
                  <a:gd name="T69" fmla="*/ 260 h 1409"/>
                  <a:gd name="T70" fmla="*/ 725 w 730"/>
                  <a:gd name="T71" fmla="*/ 1409 h 1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30" h="1409">
                    <a:moveTo>
                      <a:pt x="92" y="1154"/>
                    </a:moveTo>
                    <a:lnTo>
                      <a:pt x="92" y="938"/>
                    </a:lnTo>
                    <a:lnTo>
                      <a:pt x="179" y="938"/>
                    </a:lnTo>
                    <a:lnTo>
                      <a:pt x="179" y="1154"/>
                    </a:lnTo>
                    <a:lnTo>
                      <a:pt x="92" y="1154"/>
                    </a:lnTo>
                    <a:moveTo>
                      <a:pt x="249" y="1154"/>
                    </a:moveTo>
                    <a:lnTo>
                      <a:pt x="249" y="938"/>
                    </a:lnTo>
                    <a:lnTo>
                      <a:pt x="330" y="938"/>
                    </a:lnTo>
                    <a:lnTo>
                      <a:pt x="330" y="1154"/>
                    </a:lnTo>
                    <a:lnTo>
                      <a:pt x="249" y="1154"/>
                    </a:lnTo>
                    <a:moveTo>
                      <a:pt x="406" y="1154"/>
                    </a:moveTo>
                    <a:lnTo>
                      <a:pt x="406" y="938"/>
                    </a:lnTo>
                    <a:lnTo>
                      <a:pt x="487" y="938"/>
                    </a:lnTo>
                    <a:lnTo>
                      <a:pt x="487" y="1154"/>
                    </a:lnTo>
                    <a:lnTo>
                      <a:pt x="406" y="1154"/>
                    </a:lnTo>
                    <a:moveTo>
                      <a:pt x="557" y="1154"/>
                    </a:moveTo>
                    <a:lnTo>
                      <a:pt x="557" y="938"/>
                    </a:lnTo>
                    <a:lnTo>
                      <a:pt x="644" y="938"/>
                    </a:lnTo>
                    <a:lnTo>
                      <a:pt x="644" y="1154"/>
                    </a:lnTo>
                    <a:lnTo>
                      <a:pt x="557" y="1154"/>
                    </a:lnTo>
                    <a:moveTo>
                      <a:pt x="92" y="813"/>
                    </a:moveTo>
                    <a:lnTo>
                      <a:pt x="92" y="601"/>
                    </a:lnTo>
                    <a:lnTo>
                      <a:pt x="179" y="601"/>
                    </a:lnTo>
                    <a:lnTo>
                      <a:pt x="179" y="813"/>
                    </a:lnTo>
                    <a:lnTo>
                      <a:pt x="92" y="813"/>
                    </a:lnTo>
                    <a:moveTo>
                      <a:pt x="249" y="813"/>
                    </a:moveTo>
                    <a:lnTo>
                      <a:pt x="249" y="601"/>
                    </a:lnTo>
                    <a:lnTo>
                      <a:pt x="330" y="601"/>
                    </a:lnTo>
                    <a:lnTo>
                      <a:pt x="330" y="813"/>
                    </a:lnTo>
                    <a:lnTo>
                      <a:pt x="249" y="813"/>
                    </a:lnTo>
                    <a:moveTo>
                      <a:pt x="406" y="813"/>
                    </a:moveTo>
                    <a:lnTo>
                      <a:pt x="406" y="601"/>
                    </a:lnTo>
                    <a:lnTo>
                      <a:pt x="487" y="601"/>
                    </a:lnTo>
                    <a:lnTo>
                      <a:pt x="487" y="813"/>
                    </a:lnTo>
                    <a:lnTo>
                      <a:pt x="406" y="813"/>
                    </a:lnTo>
                    <a:moveTo>
                      <a:pt x="557" y="813"/>
                    </a:moveTo>
                    <a:lnTo>
                      <a:pt x="557" y="601"/>
                    </a:lnTo>
                    <a:lnTo>
                      <a:pt x="644" y="601"/>
                    </a:lnTo>
                    <a:lnTo>
                      <a:pt x="644" y="813"/>
                    </a:lnTo>
                    <a:lnTo>
                      <a:pt x="557" y="813"/>
                    </a:lnTo>
                    <a:moveTo>
                      <a:pt x="92" y="477"/>
                    </a:moveTo>
                    <a:lnTo>
                      <a:pt x="92" y="260"/>
                    </a:lnTo>
                    <a:lnTo>
                      <a:pt x="179" y="260"/>
                    </a:lnTo>
                    <a:lnTo>
                      <a:pt x="179" y="477"/>
                    </a:lnTo>
                    <a:lnTo>
                      <a:pt x="92" y="477"/>
                    </a:lnTo>
                    <a:moveTo>
                      <a:pt x="249" y="477"/>
                    </a:moveTo>
                    <a:lnTo>
                      <a:pt x="249" y="260"/>
                    </a:lnTo>
                    <a:lnTo>
                      <a:pt x="330" y="260"/>
                    </a:lnTo>
                    <a:lnTo>
                      <a:pt x="330" y="477"/>
                    </a:lnTo>
                    <a:lnTo>
                      <a:pt x="249" y="477"/>
                    </a:lnTo>
                    <a:moveTo>
                      <a:pt x="406" y="477"/>
                    </a:moveTo>
                    <a:lnTo>
                      <a:pt x="406" y="260"/>
                    </a:lnTo>
                    <a:lnTo>
                      <a:pt x="487" y="260"/>
                    </a:lnTo>
                    <a:lnTo>
                      <a:pt x="487" y="477"/>
                    </a:lnTo>
                    <a:lnTo>
                      <a:pt x="406" y="477"/>
                    </a:lnTo>
                    <a:moveTo>
                      <a:pt x="557" y="477"/>
                    </a:moveTo>
                    <a:lnTo>
                      <a:pt x="557" y="260"/>
                    </a:lnTo>
                    <a:lnTo>
                      <a:pt x="644" y="260"/>
                    </a:lnTo>
                    <a:lnTo>
                      <a:pt x="644" y="477"/>
                    </a:lnTo>
                    <a:lnTo>
                      <a:pt x="557" y="477"/>
                    </a:lnTo>
                    <a:moveTo>
                      <a:pt x="730" y="0"/>
                    </a:moveTo>
                    <a:lnTo>
                      <a:pt x="644" y="32"/>
                    </a:lnTo>
                    <a:lnTo>
                      <a:pt x="644" y="135"/>
                    </a:lnTo>
                    <a:lnTo>
                      <a:pt x="557" y="135"/>
                    </a:lnTo>
                    <a:lnTo>
                      <a:pt x="557" y="59"/>
                    </a:lnTo>
                    <a:lnTo>
                      <a:pt x="487" y="86"/>
                    </a:lnTo>
                    <a:lnTo>
                      <a:pt x="487" y="135"/>
                    </a:lnTo>
                    <a:lnTo>
                      <a:pt x="406" y="135"/>
                    </a:lnTo>
                    <a:lnTo>
                      <a:pt x="406" y="119"/>
                    </a:lnTo>
                    <a:lnTo>
                      <a:pt x="0" y="260"/>
                    </a:lnTo>
                    <a:lnTo>
                      <a:pt x="0" y="1409"/>
                    </a:lnTo>
                    <a:lnTo>
                      <a:pt x="725" y="1409"/>
                    </a:lnTo>
                    <a:lnTo>
                      <a:pt x="73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55" name="Freeform 67">
                <a:extLst>
                  <a:ext uri="{FF2B5EF4-FFF2-40B4-BE49-F238E27FC236}">
                    <a16:creationId xmlns:a16="http://schemas.microsoft.com/office/drawing/2014/main" id="{4AB15CDE-5FA7-441B-A99E-42C419630660}"/>
                  </a:ext>
                </a:extLst>
              </p:cNvPr>
              <p:cNvSpPr>
                <a:spLocks/>
              </p:cNvSpPr>
              <p:nvPr/>
            </p:nvSpPr>
            <p:spPr bwMode="auto">
              <a:xfrm>
                <a:off x="3269082" y="4605181"/>
                <a:ext cx="128569" cy="77777"/>
              </a:xfrm>
              <a:custGeom>
                <a:avLst/>
                <a:gdLst>
                  <a:gd name="T0" fmla="*/ 81 w 81"/>
                  <a:gd name="T1" fmla="*/ 0 h 49"/>
                  <a:gd name="T2" fmla="*/ 0 w 81"/>
                  <a:gd name="T3" fmla="*/ 33 h 49"/>
                  <a:gd name="T4" fmla="*/ 0 w 81"/>
                  <a:gd name="T5" fmla="*/ 49 h 49"/>
                  <a:gd name="T6" fmla="*/ 81 w 81"/>
                  <a:gd name="T7" fmla="*/ 49 h 49"/>
                  <a:gd name="T8" fmla="*/ 81 w 81"/>
                  <a:gd name="T9" fmla="*/ 0 h 49"/>
                </a:gdLst>
                <a:ahLst/>
                <a:cxnLst>
                  <a:cxn ang="0">
                    <a:pos x="T0" y="T1"/>
                  </a:cxn>
                  <a:cxn ang="0">
                    <a:pos x="T2" y="T3"/>
                  </a:cxn>
                  <a:cxn ang="0">
                    <a:pos x="T4" y="T5"/>
                  </a:cxn>
                  <a:cxn ang="0">
                    <a:pos x="T6" y="T7"/>
                  </a:cxn>
                  <a:cxn ang="0">
                    <a:pos x="T8" y="T9"/>
                  </a:cxn>
                </a:cxnLst>
                <a:rect l="0" t="0" r="r" b="b"/>
                <a:pathLst>
                  <a:path w="81" h="49">
                    <a:moveTo>
                      <a:pt x="81" y="0"/>
                    </a:moveTo>
                    <a:lnTo>
                      <a:pt x="0" y="33"/>
                    </a:lnTo>
                    <a:lnTo>
                      <a:pt x="0" y="49"/>
                    </a:lnTo>
                    <a:lnTo>
                      <a:pt x="81" y="49"/>
                    </a:lnTo>
                    <a:lnTo>
                      <a:pt x="81" y="0"/>
                    </a:lnTo>
                    <a:close/>
                  </a:path>
                </a:pathLst>
              </a:custGeom>
              <a:solidFill>
                <a:srgbClr val="9B9D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56" name="Freeform 68">
                <a:extLst>
                  <a:ext uri="{FF2B5EF4-FFF2-40B4-BE49-F238E27FC236}">
                    <a16:creationId xmlns:a16="http://schemas.microsoft.com/office/drawing/2014/main" id="{4553A62F-4D14-4FC1-BEFF-C8FF6B8A47B6}"/>
                  </a:ext>
                </a:extLst>
              </p:cNvPr>
              <p:cNvSpPr>
                <a:spLocks/>
              </p:cNvSpPr>
              <p:nvPr/>
            </p:nvSpPr>
            <p:spPr bwMode="auto">
              <a:xfrm>
                <a:off x="3269082" y="4605181"/>
                <a:ext cx="128569" cy="77777"/>
              </a:xfrm>
              <a:custGeom>
                <a:avLst/>
                <a:gdLst>
                  <a:gd name="T0" fmla="*/ 81 w 81"/>
                  <a:gd name="T1" fmla="*/ 0 h 49"/>
                  <a:gd name="T2" fmla="*/ 0 w 81"/>
                  <a:gd name="T3" fmla="*/ 33 h 49"/>
                  <a:gd name="T4" fmla="*/ 0 w 81"/>
                  <a:gd name="T5" fmla="*/ 49 h 49"/>
                  <a:gd name="T6" fmla="*/ 81 w 81"/>
                  <a:gd name="T7" fmla="*/ 49 h 49"/>
                  <a:gd name="T8" fmla="*/ 81 w 81"/>
                  <a:gd name="T9" fmla="*/ 0 h 49"/>
                </a:gdLst>
                <a:ahLst/>
                <a:cxnLst>
                  <a:cxn ang="0">
                    <a:pos x="T0" y="T1"/>
                  </a:cxn>
                  <a:cxn ang="0">
                    <a:pos x="T2" y="T3"/>
                  </a:cxn>
                  <a:cxn ang="0">
                    <a:pos x="T4" y="T5"/>
                  </a:cxn>
                  <a:cxn ang="0">
                    <a:pos x="T6" y="T7"/>
                  </a:cxn>
                  <a:cxn ang="0">
                    <a:pos x="T8" y="T9"/>
                  </a:cxn>
                </a:cxnLst>
                <a:rect l="0" t="0" r="r" b="b"/>
                <a:pathLst>
                  <a:path w="81" h="49">
                    <a:moveTo>
                      <a:pt x="81" y="0"/>
                    </a:moveTo>
                    <a:lnTo>
                      <a:pt x="0" y="33"/>
                    </a:lnTo>
                    <a:lnTo>
                      <a:pt x="0" y="49"/>
                    </a:lnTo>
                    <a:lnTo>
                      <a:pt x="81" y="49"/>
                    </a:lnTo>
                    <a:lnTo>
                      <a:pt x="8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57" name="Freeform 69">
                <a:extLst>
                  <a:ext uri="{FF2B5EF4-FFF2-40B4-BE49-F238E27FC236}">
                    <a16:creationId xmlns:a16="http://schemas.microsoft.com/office/drawing/2014/main" id="{C6C3A4CD-C724-4CFC-910F-E25887EEC0C6}"/>
                  </a:ext>
                </a:extLst>
              </p:cNvPr>
              <p:cNvSpPr>
                <a:spLocks/>
              </p:cNvSpPr>
              <p:nvPr/>
            </p:nvSpPr>
            <p:spPr bwMode="auto">
              <a:xfrm>
                <a:off x="3508760" y="4519469"/>
                <a:ext cx="138092" cy="163490"/>
              </a:xfrm>
              <a:custGeom>
                <a:avLst/>
                <a:gdLst>
                  <a:gd name="T0" fmla="*/ 87 w 87"/>
                  <a:gd name="T1" fmla="*/ 0 h 103"/>
                  <a:gd name="T2" fmla="*/ 0 w 87"/>
                  <a:gd name="T3" fmla="*/ 27 h 103"/>
                  <a:gd name="T4" fmla="*/ 0 w 87"/>
                  <a:gd name="T5" fmla="*/ 103 h 103"/>
                  <a:gd name="T6" fmla="*/ 87 w 87"/>
                  <a:gd name="T7" fmla="*/ 103 h 103"/>
                  <a:gd name="T8" fmla="*/ 87 w 87"/>
                  <a:gd name="T9" fmla="*/ 0 h 103"/>
                </a:gdLst>
                <a:ahLst/>
                <a:cxnLst>
                  <a:cxn ang="0">
                    <a:pos x="T0" y="T1"/>
                  </a:cxn>
                  <a:cxn ang="0">
                    <a:pos x="T2" y="T3"/>
                  </a:cxn>
                  <a:cxn ang="0">
                    <a:pos x="T4" y="T5"/>
                  </a:cxn>
                  <a:cxn ang="0">
                    <a:pos x="T6" y="T7"/>
                  </a:cxn>
                  <a:cxn ang="0">
                    <a:pos x="T8" y="T9"/>
                  </a:cxn>
                </a:cxnLst>
                <a:rect l="0" t="0" r="r" b="b"/>
                <a:pathLst>
                  <a:path w="87" h="103">
                    <a:moveTo>
                      <a:pt x="87" y="0"/>
                    </a:moveTo>
                    <a:lnTo>
                      <a:pt x="0" y="27"/>
                    </a:lnTo>
                    <a:lnTo>
                      <a:pt x="0" y="103"/>
                    </a:lnTo>
                    <a:lnTo>
                      <a:pt x="87" y="103"/>
                    </a:lnTo>
                    <a:lnTo>
                      <a:pt x="87" y="0"/>
                    </a:lnTo>
                    <a:close/>
                  </a:path>
                </a:pathLst>
              </a:custGeom>
              <a:solidFill>
                <a:srgbClr val="9B9D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58" name="Freeform 70">
                <a:extLst>
                  <a:ext uri="{FF2B5EF4-FFF2-40B4-BE49-F238E27FC236}">
                    <a16:creationId xmlns:a16="http://schemas.microsoft.com/office/drawing/2014/main" id="{1324348D-A10A-487A-A597-2DB23DC207B1}"/>
                  </a:ext>
                </a:extLst>
              </p:cNvPr>
              <p:cNvSpPr>
                <a:spLocks/>
              </p:cNvSpPr>
              <p:nvPr/>
            </p:nvSpPr>
            <p:spPr bwMode="auto">
              <a:xfrm>
                <a:off x="3508760" y="4519469"/>
                <a:ext cx="138092" cy="163490"/>
              </a:xfrm>
              <a:custGeom>
                <a:avLst/>
                <a:gdLst>
                  <a:gd name="T0" fmla="*/ 87 w 87"/>
                  <a:gd name="T1" fmla="*/ 0 h 103"/>
                  <a:gd name="T2" fmla="*/ 0 w 87"/>
                  <a:gd name="T3" fmla="*/ 27 h 103"/>
                  <a:gd name="T4" fmla="*/ 0 w 87"/>
                  <a:gd name="T5" fmla="*/ 103 h 103"/>
                  <a:gd name="T6" fmla="*/ 87 w 87"/>
                  <a:gd name="T7" fmla="*/ 103 h 103"/>
                  <a:gd name="T8" fmla="*/ 87 w 87"/>
                  <a:gd name="T9" fmla="*/ 0 h 103"/>
                </a:gdLst>
                <a:ahLst/>
                <a:cxnLst>
                  <a:cxn ang="0">
                    <a:pos x="T0" y="T1"/>
                  </a:cxn>
                  <a:cxn ang="0">
                    <a:pos x="T2" y="T3"/>
                  </a:cxn>
                  <a:cxn ang="0">
                    <a:pos x="T4" y="T5"/>
                  </a:cxn>
                  <a:cxn ang="0">
                    <a:pos x="T6" y="T7"/>
                  </a:cxn>
                  <a:cxn ang="0">
                    <a:pos x="T8" y="T9"/>
                  </a:cxn>
                </a:cxnLst>
                <a:rect l="0" t="0" r="r" b="b"/>
                <a:pathLst>
                  <a:path w="87" h="103">
                    <a:moveTo>
                      <a:pt x="87" y="0"/>
                    </a:moveTo>
                    <a:lnTo>
                      <a:pt x="0" y="27"/>
                    </a:lnTo>
                    <a:lnTo>
                      <a:pt x="0" y="103"/>
                    </a:lnTo>
                    <a:lnTo>
                      <a:pt x="87" y="103"/>
                    </a:lnTo>
                    <a:lnTo>
                      <a:pt x="8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59" name="Rectangle 71">
                <a:extLst>
                  <a:ext uri="{FF2B5EF4-FFF2-40B4-BE49-F238E27FC236}">
                    <a16:creationId xmlns:a16="http://schemas.microsoft.com/office/drawing/2014/main" id="{EFD9DC6A-6E9D-44DC-BAAB-54E03456D3FC}"/>
                  </a:ext>
                </a:extLst>
              </p:cNvPr>
              <p:cNvSpPr>
                <a:spLocks noChangeArrowheads="1"/>
              </p:cNvSpPr>
              <p:nvPr/>
            </p:nvSpPr>
            <p:spPr bwMode="auto">
              <a:xfrm>
                <a:off x="2770677" y="4881367"/>
                <a:ext cx="138092" cy="344439"/>
              </a:xfrm>
              <a:prstGeom prst="rect">
                <a:avLst/>
              </a:prstGeom>
              <a:solidFill>
                <a:srgbClr val="9B9D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60" name="Rectangle 72">
                <a:extLst>
                  <a:ext uri="{FF2B5EF4-FFF2-40B4-BE49-F238E27FC236}">
                    <a16:creationId xmlns:a16="http://schemas.microsoft.com/office/drawing/2014/main" id="{0DBE40B9-CFD0-4179-9E39-4EE62E780F20}"/>
                  </a:ext>
                </a:extLst>
              </p:cNvPr>
              <p:cNvSpPr>
                <a:spLocks noChangeArrowheads="1"/>
              </p:cNvSpPr>
              <p:nvPr/>
            </p:nvSpPr>
            <p:spPr bwMode="auto">
              <a:xfrm>
                <a:off x="2770677" y="4881367"/>
                <a:ext cx="138092" cy="344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61" name="Rectangle 73">
                <a:extLst>
                  <a:ext uri="{FF2B5EF4-FFF2-40B4-BE49-F238E27FC236}">
                    <a16:creationId xmlns:a16="http://schemas.microsoft.com/office/drawing/2014/main" id="{1F849FE0-60AE-41FE-85FD-40E2726DDD8F}"/>
                  </a:ext>
                </a:extLst>
              </p:cNvPr>
              <p:cNvSpPr>
                <a:spLocks noChangeArrowheads="1"/>
              </p:cNvSpPr>
              <p:nvPr/>
            </p:nvSpPr>
            <p:spPr bwMode="auto">
              <a:xfrm>
                <a:off x="3019880" y="4881367"/>
                <a:ext cx="128569" cy="344439"/>
              </a:xfrm>
              <a:prstGeom prst="rect">
                <a:avLst/>
              </a:prstGeom>
              <a:solidFill>
                <a:srgbClr val="9B9D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62" name="Rectangle 74">
                <a:extLst>
                  <a:ext uri="{FF2B5EF4-FFF2-40B4-BE49-F238E27FC236}">
                    <a16:creationId xmlns:a16="http://schemas.microsoft.com/office/drawing/2014/main" id="{82350A60-6F1F-4C49-9925-277D67DE88B6}"/>
                  </a:ext>
                </a:extLst>
              </p:cNvPr>
              <p:cNvSpPr>
                <a:spLocks noChangeArrowheads="1"/>
              </p:cNvSpPr>
              <p:nvPr/>
            </p:nvSpPr>
            <p:spPr bwMode="auto">
              <a:xfrm>
                <a:off x="3019880" y="4881367"/>
                <a:ext cx="128569" cy="344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63" name="Rectangle 75">
                <a:extLst>
                  <a:ext uri="{FF2B5EF4-FFF2-40B4-BE49-F238E27FC236}">
                    <a16:creationId xmlns:a16="http://schemas.microsoft.com/office/drawing/2014/main" id="{66749CD8-353B-426A-AEF5-8AAFE8395C6F}"/>
                  </a:ext>
                </a:extLst>
              </p:cNvPr>
              <p:cNvSpPr>
                <a:spLocks noChangeArrowheads="1"/>
              </p:cNvSpPr>
              <p:nvPr/>
            </p:nvSpPr>
            <p:spPr bwMode="auto">
              <a:xfrm>
                <a:off x="3269082" y="4881367"/>
                <a:ext cx="128569" cy="344439"/>
              </a:xfrm>
              <a:prstGeom prst="rect">
                <a:avLst/>
              </a:prstGeom>
              <a:solidFill>
                <a:srgbClr val="9B9D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64" name="Rectangle 76">
                <a:extLst>
                  <a:ext uri="{FF2B5EF4-FFF2-40B4-BE49-F238E27FC236}">
                    <a16:creationId xmlns:a16="http://schemas.microsoft.com/office/drawing/2014/main" id="{F44E99EF-E7B5-4BD3-9CEB-990C564FF6B9}"/>
                  </a:ext>
                </a:extLst>
              </p:cNvPr>
              <p:cNvSpPr>
                <a:spLocks noChangeArrowheads="1"/>
              </p:cNvSpPr>
              <p:nvPr/>
            </p:nvSpPr>
            <p:spPr bwMode="auto">
              <a:xfrm>
                <a:off x="3269082" y="4881367"/>
                <a:ext cx="128569" cy="344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65" name="Rectangle 77">
                <a:extLst>
                  <a:ext uri="{FF2B5EF4-FFF2-40B4-BE49-F238E27FC236}">
                    <a16:creationId xmlns:a16="http://schemas.microsoft.com/office/drawing/2014/main" id="{95D30AA3-C7B4-4FD6-A324-7222F0B36644}"/>
                  </a:ext>
                </a:extLst>
              </p:cNvPr>
              <p:cNvSpPr>
                <a:spLocks noChangeArrowheads="1"/>
              </p:cNvSpPr>
              <p:nvPr/>
            </p:nvSpPr>
            <p:spPr bwMode="auto">
              <a:xfrm>
                <a:off x="3508760" y="4881367"/>
                <a:ext cx="138092" cy="344439"/>
              </a:xfrm>
              <a:prstGeom prst="rect">
                <a:avLst/>
              </a:prstGeom>
              <a:solidFill>
                <a:srgbClr val="9B9D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66" name="Rectangle 78">
                <a:extLst>
                  <a:ext uri="{FF2B5EF4-FFF2-40B4-BE49-F238E27FC236}">
                    <a16:creationId xmlns:a16="http://schemas.microsoft.com/office/drawing/2014/main" id="{4C99ABBF-CC92-4A64-99CC-CBFF57761567}"/>
                  </a:ext>
                </a:extLst>
              </p:cNvPr>
              <p:cNvSpPr>
                <a:spLocks noChangeArrowheads="1"/>
              </p:cNvSpPr>
              <p:nvPr/>
            </p:nvSpPr>
            <p:spPr bwMode="auto">
              <a:xfrm>
                <a:off x="3508760" y="4881367"/>
                <a:ext cx="138092" cy="344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67" name="Rectangle 79">
                <a:extLst>
                  <a:ext uri="{FF2B5EF4-FFF2-40B4-BE49-F238E27FC236}">
                    <a16:creationId xmlns:a16="http://schemas.microsoft.com/office/drawing/2014/main" id="{E5F816E2-24F4-4A76-A251-D647AAF4F1D3}"/>
                  </a:ext>
                </a:extLst>
              </p:cNvPr>
              <p:cNvSpPr>
                <a:spLocks noChangeArrowheads="1"/>
              </p:cNvSpPr>
              <p:nvPr/>
            </p:nvSpPr>
            <p:spPr bwMode="auto">
              <a:xfrm>
                <a:off x="2770677" y="5422628"/>
                <a:ext cx="138092" cy="336502"/>
              </a:xfrm>
              <a:prstGeom prst="rect">
                <a:avLst/>
              </a:prstGeom>
              <a:solidFill>
                <a:srgbClr val="9B9D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68" name="Rectangle 80">
                <a:extLst>
                  <a:ext uri="{FF2B5EF4-FFF2-40B4-BE49-F238E27FC236}">
                    <a16:creationId xmlns:a16="http://schemas.microsoft.com/office/drawing/2014/main" id="{025A4B19-A5C9-449F-BF98-F3241F730CFC}"/>
                  </a:ext>
                </a:extLst>
              </p:cNvPr>
              <p:cNvSpPr>
                <a:spLocks noChangeArrowheads="1"/>
              </p:cNvSpPr>
              <p:nvPr/>
            </p:nvSpPr>
            <p:spPr bwMode="auto">
              <a:xfrm>
                <a:off x="2770677" y="5422628"/>
                <a:ext cx="138092" cy="336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69" name="Rectangle 81">
                <a:extLst>
                  <a:ext uri="{FF2B5EF4-FFF2-40B4-BE49-F238E27FC236}">
                    <a16:creationId xmlns:a16="http://schemas.microsoft.com/office/drawing/2014/main" id="{98845615-AE3D-4E98-B33E-A3CE25FBD177}"/>
                  </a:ext>
                </a:extLst>
              </p:cNvPr>
              <p:cNvSpPr>
                <a:spLocks noChangeArrowheads="1"/>
              </p:cNvSpPr>
              <p:nvPr/>
            </p:nvSpPr>
            <p:spPr bwMode="auto">
              <a:xfrm>
                <a:off x="3019880" y="5422628"/>
                <a:ext cx="128569" cy="336502"/>
              </a:xfrm>
              <a:prstGeom prst="rect">
                <a:avLst/>
              </a:prstGeom>
              <a:solidFill>
                <a:srgbClr val="9B9D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70" name="Rectangle 82">
                <a:extLst>
                  <a:ext uri="{FF2B5EF4-FFF2-40B4-BE49-F238E27FC236}">
                    <a16:creationId xmlns:a16="http://schemas.microsoft.com/office/drawing/2014/main" id="{012A6A52-AD5C-4A11-972D-9E0B6D2A55FE}"/>
                  </a:ext>
                </a:extLst>
              </p:cNvPr>
              <p:cNvSpPr>
                <a:spLocks noChangeArrowheads="1"/>
              </p:cNvSpPr>
              <p:nvPr/>
            </p:nvSpPr>
            <p:spPr bwMode="auto">
              <a:xfrm>
                <a:off x="3019880" y="5422628"/>
                <a:ext cx="128569" cy="336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71" name="Rectangle 83">
                <a:extLst>
                  <a:ext uri="{FF2B5EF4-FFF2-40B4-BE49-F238E27FC236}">
                    <a16:creationId xmlns:a16="http://schemas.microsoft.com/office/drawing/2014/main" id="{BF61199A-6FD4-49E9-B2FF-2840F6AC6A5B}"/>
                  </a:ext>
                </a:extLst>
              </p:cNvPr>
              <p:cNvSpPr>
                <a:spLocks noChangeArrowheads="1"/>
              </p:cNvSpPr>
              <p:nvPr/>
            </p:nvSpPr>
            <p:spPr bwMode="auto">
              <a:xfrm>
                <a:off x="3269082" y="5422628"/>
                <a:ext cx="128569" cy="336502"/>
              </a:xfrm>
              <a:prstGeom prst="rect">
                <a:avLst/>
              </a:prstGeom>
              <a:solidFill>
                <a:srgbClr val="9B9D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72" name="Rectangle 84">
                <a:extLst>
                  <a:ext uri="{FF2B5EF4-FFF2-40B4-BE49-F238E27FC236}">
                    <a16:creationId xmlns:a16="http://schemas.microsoft.com/office/drawing/2014/main" id="{433193DD-3C22-423A-8451-E64DB9BA3386}"/>
                  </a:ext>
                </a:extLst>
              </p:cNvPr>
              <p:cNvSpPr>
                <a:spLocks noChangeArrowheads="1"/>
              </p:cNvSpPr>
              <p:nvPr/>
            </p:nvSpPr>
            <p:spPr bwMode="auto">
              <a:xfrm>
                <a:off x="3269082" y="5422628"/>
                <a:ext cx="128569" cy="336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73" name="Rectangle 85">
                <a:extLst>
                  <a:ext uri="{FF2B5EF4-FFF2-40B4-BE49-F238E27FC236}">
                    <a16:creationId xmlns:a16="http://schemas.microsoft.com/office/drawing/2014/main" id="{A8A7C347-2D9C-409A-9F36-021DC56A9122}"/>
                  </a:ext>
                </a:extLst>
              </p:cNvPr>
              <p:cNvSpPr>
                <a:spLocks noChangeArrowheads="1"/>
              </p:cNvSpPr>
              <p:nvPr/>
            </p:nvSpPr>
            <p:spPr bwMode="auto">
              <a:xfrm>
                <a:off x="3508760" y="5422628"/>
                <a:ext cx="138092" cy="336502"/>
              </a:xfrm>
              <a:prstGeom prst="rect">
                <a:avLst/>
              </a:prstGeom>
              <a:solidFill>
                <a:srgbClr val="9B9D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74" name="Rectangle 86">
                <a:extLst>
                  <a:ext uri="{FF2B5EF4-FFF2-40B4-BE49-F238E27FC236}">
                    <a16:creationId xmlns:a16="http://schemas.microsoft.com/office/drawing/2014/main" id="{EE4CFD79-1F73-44AF-9F94-059801B005BD}"/>
                  </a:ext>
                </a:extLst>
              </p:cNvPr>
              <p:cNvSpPr>
                <a:spLocks noChangeArrowheads="1"/>
              </p:cNvSpPr>
              <p:nvPr/>
            </p:nvSpPr>
            <p:spPr bwMode="auto">
              <a:xfrm>
                <a:off x="3508760" y="5422628"/>
                <a:ext cx="138092" cy="336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75" name="Rectangle 87">
                <a:extLst>
                  <a:ext uri="{FF2B5EF4-FFF2-40B4-BE49-F238E27FC236}">
                    <a16:creationId xmlns:a16="http://schemas.microsoft.com/office/drawing/2014/main" id="{2AC074F6-069D-4D08-AFB1-0B83CECF170F}"/>
                  </a:ext>
                </a:extLst>
              </p:cNvPr>
              <p:cNvSpPr>
                <a:spLocks noChangeArrowheads="1"/>
              </p:cNvSpPr>
              <p:nvPr/>
            </p:nvSpPr>
            <p:spPr bwMode="auto">
              <a:xfrm>
                <a:off x="2770677" y="5957539"/>
                <a:ext cx="138092" cy="342851"/>
              </a:xfrm>
              <a:prstGeom prst="rect">
                <a:avLst/>
              </a:prstGeom>
              <a:solidFill>
                <a:srgbClr val="9B9D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76" name="Rectangle 88">
                <a:extLst>
                  <a:ext uri="{FF2B5EF4-FFF2-40B4-BE49-F238E27FC236}">
                    <a16:creationId xmlns:a16="http://schemas.microsoft.com/office/drawing/2014/main" id="{6804FAC8-02A7-41A1-9DEE-6D87C5811EE0}"/>
                  </a:ext>
                </a:extLst>
              </p:cNvPr>
              <p:cNvSpPr>
                <a:spLocks noChangeArrowheads="1"/>
              </p:cNvSpPr>
              <p:nvPr/>
            </p:nvSpPr>
            <p:spPr bwMode="auto">
              <a:xfrm>
                <a:off x="2770677" y="5957539"/>
                <a:ext cx="138092" cy="342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77" name="Rectangle 89">
                <a:extLst>
                  <a:ext uri="{FF2B5EF4-FFF2-40B4-BE49-F238E27FC236}">
                    <a16:creationId xmlns:a16="http://schemas.microsoft.com/office/drawing/2014/main" id="{664CD57A-3EDA-4FA9-BB08-6AD2F6E8C41F}"/>
                  </a:ext>
                </a:extLst>
              </p:cNvPr>
              <p:cNvSpPr>
                <a:spLocks noChangeArrowheads="1"/>
              </p:cNvSpPr>
              <p:nvPr/>
            </p:nvSpPr>
            <p:spPr bwMode="auto">
              <a:xfrm>
                <a:off x="3019880" y="5957539"/>
                <a:ext cx="128569" cy="342851"/>
              </a:xfrm>
              <a:prstGeom prst="rect">
                <a:avLst/>
              </a:prstGeom>
              <a:solidFill>
                <a:srgbClr val="9B9D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78" name="Rectangle 90">
                <a:extLst>
                  <a:ext uri="{FF2B5EF4-FFF2-40B4-BE49-F238E27FC236}">
                    <a16:creationId xmlns:a16="http://schemas.microsoft.com/office/drawing/2014/main" id="{0E5079C3-512C-4807-AAF4-7A037159ED8D}"/>
                  </a:ext>
                </a:extLst>
              </p:cNvPr>
              <p:cNvSpPr>
                <a:spLocks noChangeArrowheads="1"/>
              </p:cNvSpPr>
              <p:nvPr/>
            </p:nvSpPr>
            <p:spPr bwMode="auto">
              <a:xfrm>
                <a:off x="3019880" y="5957539"/>
                <a:ext cx="128569" cy="342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79" name="Rectangle 91">
                <a:extLst>
                  <a:ext uri="{FF2B5EF4-FFF2-40B4-BE49-F238E27FC236}">
                    <a16:creationId xmlns:a16="http://schemas.microsoft.com/office/drawing/2014/main" id="{96CCFBB5-B856-47F5-9B7B-C66C7C12B872}"/>
                  </a:ext>
                </a:extLst>
              </p:cNvPr>
              <p:cNvSpPr>
                <a:spLocks noChangeArrowheads="1"/>
              </p:cNvSpPr>
              <p:nvPr/>
            </p:nvSpPr>
            <p:spPr bwMode="auto">
              <a:xfrm>
                <a:off x="3269082" y="5957539"/>
                <a:ext cx="128569" cy="342851"/>
              </a:xfrm>
              <a:prstGeom prst="rect">
                <a:avLst/>
              </a:prstGeom>
              <a:solidFill>
                <a:srgbClr val="9B9D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80" name="Rectangle 92">
                <a:extLst>
                  <a:ext uri="{FF2B5EF4-FFF2-40B4-BE49-F238E27FC236}">
                    <a16:creationId xmlns:a16="http://schemas.microsoft.com/office/drawing/2014/main" id="{041CD43D-FCC4-400A-8133-6A5AC732B298}"/>
                  </a:ext>
                </a:extLst>
              </p:cNvPr>
              <p:cNvSpPr>
                <a:spLocks noChangeArrowheads="1"/>
              </p:cNvSpPr>
              <p:nvPr/>
            </p:nvSpPr>
            <p:spPr bwMode="auto">
              <a:xfrm>
                <a:off x="3269082" y="5957539"/>
                <a:ext cx="128569" cy="342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81" name="Rectangle 93">
                <a:extLst>
                  <a:ext uri="{FF2B5EF4-FFF2-40B4-BE49-F238E27FC236}">
                    <a16:creationId xmlns:a16="http://schemas.microsoft.com/office/drawing/2014/main" id="{67DC9AEA-C448-40DB-B562-91780CCD96C1}"/>
                  </a:ext>
                </a:extLst>
              </p:cNvPr>
              <p:cNvSpPr>
                <a:spLocks noChangeArrowheads="1"/>
              </p:cNvSpPr>
              <p:nvPr/>
            </p:nvSpPr>
            <p:spPr bwMode="auto">
              <a:xfrm>
                <a:off x="3508760" y="5957539"/>
                <a:ext cx="138092" cy="342851"/>
              </a:xfrm>
              <a:prstGeom prst="rect">
                <a:avLst/>
              </a:prstGeom>
              <a:solidFill>
                <a:srgbClr val="9B9D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82" name="Rectangle 94">
                <a:extLst>
                  <a:ext uri="{FF2B5EF4-FFF2-40B4-BE49-F238E27FC236}">
                    <a16:creationId xmlns:a16="http://schemas.microsoft.com/office/drawing/2014/main" id="{F657CC02-41C3-4A71-AFC5-777EEA7EA20E}"/>
                  </a:ext>
                </a:extLst>
              </p:cNvPr>
              <p:cNvSpPr>
                <a:spLocks noChangeArrowheads="1"/>
              </p:cNvSpPr>
              <p:nvPr/>
            </p:nvSpPr>
            <p:spPr bwMode="auto">
              <a:xfrm>
                <a:off x="3508760" y="5957539"/>
                <a:ext cx="138092" cy="342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83" name="Rectangle 95">
                <a:extLst>
                  <a:ext uri="{FF2B5EF4-FFF2-40B4-BE49-F238E27FC236}">
                    <a16:creationId xmlns:a16="http://schemas.microsoft.com/office/drawing/2014/main" id="{1218393E-C3FC-4076-8C74-061C9515DAC7}"/>
                  </a:ext>
                </a:extLst>
              </p:cNvPr>
              <p:cNvSpPr>
                <a:spLocks noChangeArrowheads="1"/>
              </p:cNvSpPr>
              <p:nvPr/>
            </p:nvSpPr>
            <p:spPr bwMode="auto">
              <a:xfrm>
                <a:off x="1294512" y="3065525"/>
                <a:ext cx="1279343" cy="3639622"/>
              </a:xfrm>
              <a:prstGeom prst="rect">
                <a:avLst/>
              </a:prstGeom>
              <a:solidFill>
                <a:srgbClr val="E6E6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84" name="Rectangle 96">
                <a:extLst>
                  <a:ext uri="{FF2B5EF4-FFF2-40B4-BE49-F238E27FC236}">
                    <a16:creationId xmlns:a16="http://schemas.microsoft.com/office/drawing/2014/main" id="{049D6CB7-CC9B-4FEF-AEFC-1BA578354619}"/>
                  </a:ext>
                </a:extLst>
              </p:cNvPr>
              <p:cNvSpPr>
                <a:spLocks noChangeArrowheads="1"/>
              </p:cNvSpPr>
              <p:nvPr/>
            </p:nvSpPr>
            <p:spPr bwMode="auto">
              <a:xfrm>
                <a:off x="1294512" y="3065525"/>
                <a:ext cx="1279343" cy="3639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85" name="Freeform 97">
                <a:extLst>
                  <a:ext uri="{FF2B5EF4-FFF2-40B4-BE49-F238E27FC236}">
                    <a16:creationId xmlns:a16="http://schemas.microsoft.com/office/drawing/2014/main" id="{8DB0CE38-50F4-443B-922C-5AB0A3D4E28F}"/>
                  </a:ext>
                </a:extLst>
              </p:cNvPr>
              <p:cNvSpPr>
                <a:spLocks/>
              </p:cNvSpPr>
              <p:nvPr/>
            </p:nvSpPr>
            <p:spPr bwMode="auto">
              <a:xfrm>
                <a:off x="1294512" y="4468677"/>
                <a:ext cx="1279343" cy="2236470"/>
              </a:xfrm>
              <a:custGeom>
                <a:avLst/>
                <a:gdLst>
                  <a:gd name="T0" fmla="*/ 806 w 806"/>
                  <a:gd name="T1" fmla="*/ 0 h 1409"/>
                  <a:gd name="T2" fmla="*/ 0 w 806"/>
                  <a:gd name="T3" fmla="*/ 254 h 1409"/>
                  <a:gd name="T4" fmla="*/ 0 w 806"/>
                  <a:gd name="T5" fmla="*/ 1409 h 1409"/>
                  <a:gd name="T6" fmla="*/ 806 w 806"/>
                  <a:gd name="T7" fmla="*/ 1409 h 1409"/>
                  <a:gd name="T8" fmla="*/ 806 w 806"/>
                  <a:gd name="T9" fmla="*/ 0 h 1409"/>
                </a:gdLst>
                <a:ahLst/>
                <a:cxnLst>
                  <a:cxn ang="0">
                    <a:pos x="T0" y="T1"/>
                  </a:cxn>
                  <a:cxn ang="0">
                    <a:pos x="T2" y="T3"/>
                  </a:cxn>
                  <a:cxn ang="0">
                    <a:pos x="T4" y="T5"/>
                  </a:cxn>
                  <a:cxn ang="0">
                    <a:pos x="T6" y="T7"/>
                  </a:cxn>
                  <a:cxn ang="0">
                    <a:pos x="T8" y="T9"/>
                  </a:cxn>
                </a:cxnLst>
                <a:rect l="0" t="0" r="r" b="b"/>
                <a:pathLst>
                  <a:path w="806" h="1409">
                    <a:moveTo>
                      <a:pt x="806" y="0"/>
                    </a:moveTo>
                    <a:lnTo>
                      <a:pt x="0" y="254"/>
                    </a:lnTo>
                    <a:lnTo>
                      <a:pt x="0" y="1409"/>
                    </a:lnTo>
                    <a:lnTo>
                      <a:pt x="806" y="1409"/>
                    </a:lnTo>
                    <a:lnTo>
                      <a:pt x="806" y="0"/>
                    </a:lnTo>
                    <a:close/>
                  </a:path>
                </a:pathLst>
              </a:custGeom>
              <a:solidFill>
                <a:srgbClr val="D4D4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86" name="Freeform 98">
                <a:extLst>
                  <a:ext uri="{FF2B5EF4-FFF2-40B4-BE49-F238E27FC236}">
                    <a16:creationId xmlns:a16="http://schemas.microsoft.com/office/drawing/2014/main" id="{D2ED1342-AB14-4A76-98C7-E412C70EE6A8}"/>
                  </a:ext>
                </a:extLst>
              </p:cNvPr>
              <p:cNvSpPr>
                <a:spLocks/>
              </p:cNvSpPr>
              <p:nvPr/>
            </p:nvSpPr>
            <p:spPr bwMode="auto">
              <a:xfrm>
                <a:off x="1294512" y="4468677"/>
                <a:ext cx="1279343" cy="2236470"/>
              </a:xfrm>
              <a:custGeom>
                <a:avLst/>
                <a:gdLst>
                  <a:gd name="T0" fmla="*/ 806 w 806"/>
                  <a:gd name="T1" fmla="*/ 0 h 1409"/>
                  <a:gd name="T2" fmla="*/ 0 w 806"/>
                  <a:gd name="T3" fmla="*/ 254 h 1409"/>
                  <a:gd name="T4" fmla="*/ 0 w 806"/>
                  <a:gd name="T5" fmla="*/ 1409 h 1409"/>
                  <a:gd name="T6" fmla="*/ 806 w 806"/>
                  <a:gd name="T7" fmla="*/ 1409 h 1409"/>
                  <a:gd name="T8" fmla="*/ 806 w 806"/>
                  <a:gd name="T9" fmla="*/ 0 h 1409"/>
                </a:gdLst>
                <a:ahLst/>
                <a:cxnLst>
                  <a:cxn ang="0">
                    <a:pos x="T0" y="T1"/>
                  </a:cxn>
                  <a:cxn ang="0">
                    <a:pos x="T2" y="T3"/>
                  </a:cxn>
                  <a:cxn ang="0">
                    <a:pos x="T4" y="T5"/>
                  </a:cxn>
                  <a:cxn ang="0">
                    <a:pos x="T6" y="T7"/>
                  </a:cxn>
                  <a:cxn ang="0">
                    <a:pos x="T8" y="T9"/>
                  </a:cxn>
                </a:cxnLst>
                <a:rect l="0" t="0" r="r" b="b"/>
                <a:pathLst>
                  <a:path w="806" h="1409">
                    <a:moveTo>
                      <a:pt x="806" y="0"/>
                    </a:moveTo>
                    <a:lnTo>
                      <a:pt x="0" y="254"/>
                    </a:lnTo>
                    <a:lnTo>
                      <a:pt x="0" y="1409"/>
                    </a:lnTo>
                    <a:lnTo>
                      <a:pt x="806" y="1409"/>
                    </a:lnTo>
                    <a:lnTo>
                      <a:pt x="80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87" name="Rectangle 99">
                <a:extLst>
                  <a:ext uri="{FF2B5EF4-FFF2-40B4-BE49-F238E27FC236}">
                    <a16:creationId xmlns:a16="http://schemas.microsoft.com/office/drawing/2014/main" id="{F1DC84FA-9020-4BF7-9F93-24AAD23C3B88}"/>
                  </a:ext>
                </a:extLst>
              </p:cNvPr>
              <p:cNvSpPr>
                <a:spLocks noChangeArrowheads="1"/>
              </p:cNvSpPr>
              <p:nvPr/>
            </p:nvSpPr>
            <p:spPr bwMode="auto">
              <a:xfrm>
                <a:off x="1113563" y="3056001"/>
                <a:ext cx="180949" cy="3649145"/>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88" name="Rectangle 100">
                <a:extLst>
                  <a:ext uri="{FF2B5EF4-FFF2-40B4-BE49-F238E27FC236}">
                    <a16:creationId xmlns:a16="http://schemas.microsoft.com/office/drawing/2014/main" id="{53D3D07F-276F-47F7-86BF-FB0E6B1557E8}"/>
                  </a:ext>
                </a:extLst>
              </p:cNvPr>
              <p:cNvSpPr>
                <a:spLocks noChangeArrowheads="1"/>
              </p:cNvSpPr>
              <p:nvPr/>
            </p:nvSpPr>
            <p:spPr bwMode="auto">
              <a:xfrm>
                <a:off x="1078644" y="2987748"/>
                <a:ext cx="1546005" cy="77777"/>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89" name="Rectangle 101">
                <a:extLst>
                  <a:ext uri="{FF2B5EF4-FFF2-40B4-BE49-F238E27FC236}">
                    <a16:creationId xmlns:a16="http://schemas.microsoft.com/office/drawing/2014/main" id="{2407122C-2011-4B0B-8A40-8B5A1F8FA49E}"/>
                  </a:ext>
                </a:extLst>
              </p:cNvPr>
              <p:cNvSpPr>
                <a:spLocks noChangeArrowheads="1"/>
              </p:cNvSpPr>
              <p:nvPr/>
            </p:nvSpPr>
            <p:spPr bwMode="auto">
              <a:xfrm>
                <a:off x="1078644" y="2944892"/>
                <a:ext cx="1546005" cy="77777"/>
              </a:xfrm>
              <a:prstGeom prst="rect">
                <a:avLst/>
              </a:prstGeom>
              <a:solidFill>
                <a:srgbClr val="E6E6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90" name="Rectangle 102">
                <a:extLst>
                  <a:ext uri="{FF2B5EF4-FFF2-40B4-BE49-F238E27FC236}">
                    <a16:creationId xmlns:a16="http://schemas.microsoft.com/office/drawing/2014/main" id="{37516DF6-F39E-4466-A57A-1E1439272879}"/>
                  </a:ext>
                </a:extLst>
              </p:cNvPr>
              <p:cNvSpPr>
                <a:spLocks noChangeArrowheads="1"/>
              </p:cNvSpPr>
              <p:nvPr/>
            </p:nvSpPr>
            <p:spPr bwMode="auto">
              <a:xfrm>
                <a:off x="1483397" y="3279808"/>
                <a:ext cx="146029" cy="353963"/>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91" name="Rectangle 103">
                <a:extLst>
                  <a:ext uri="{FF2B5EF4-FFF2-40B4-BE49-F238E27FC236}">
                    <a16:creationId xmlns:a16="http://schemas.microsoft.com/office/drawing/2014/main" id="{F64627C2-8F1C-4F47-8375-33B56CE948A1}"/>
                  </a:ext>
                </a:extLst>
              </p:cNvPr>
              <p:cNvSpPr>
                <a:spLocks noChangeArrowheads="1"/>
              </p:cNvSpPr>
              <p:nvPr/>
            </p:nvSpPr>
            <p:spPr bwMode="auto">
              <a:xfrm>
                <a:off x="1748473" y="3279808"/>
                <a:ext cx="146029" cy="353963"/>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92" name="Rectangle 104">
                <a:extLst>
                  <a:ext uri="{FF2B5EF4-FFF2-40B4-BE49-F238E27FC236}">
                    <a16:creationId xmlns:a16="http://schemas.microsoft.com/office/drawing/2014/main" id="{36799D60-39BA-461F-BFC3-28F28AFAB624}"/>
                  </a:ext>
                </a:extLst>
              </p:cNvPr>
              <p:cNvSpPr>
                <a:spLocks noChangeArrowheads="1"/>
              </p:cNvSpPr>
              <p:nvPr/>
            </p:nvSpPr>
            <p:spPr bwMode="auto">
              <a:xfrm>
                <a:off x="2015135" y="3279808"/>
                <a:ext cx="146029" cy="353963"/>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93" name="Rectangle 105">
                <a:extLst>
                  <a:ext uri="{FF2B5EF4-FFF2-40B4-BE49-F238E27FC236}">
                    <a16:creationId xmlns:a16="http://schemas.microsoft.com/office/drawing/2014/main" id="{740FDCE6-1BC1-4C0A-99F5-2B597A8E80DC}"/>
                  </a:ext>
                </a:extLst>
              </p:cNvPr>
              <p:cNvSpPr>
                <a:spLocks noChangeArrowheads="1"/>
              </p:cNvSpPr>
              <p:nvPr/>
            </p:nvSpPr>
            <p:spPr bwMode="auto">
              <a:xfrm>
                <a:off x="2281797" y="3279808"/>
                <a:ext cx="146029" cy="353963"/>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94" name="Rectangle 106">
                <a:extLst>
                  <a:ext uri="{FF2B5EF4-FFF2-40B4-BE49-F238E27FC236}">
                    <a16:creationId xmlns:a16="http://schemas.microsoft.com/office/drawing/2014/main" id="{FD5DB312-7C59-4721-A92F-A82CFBBC72C8}"/>
                  </a:ext>
                </a:extLst>
              </p:cNvPr>
              <p:cNvSpPr>
                <a:spLocks noChangeArrowheads="1"/>
              </p:cNvSpPr>
              <p:nvPr/>
            </p:nvSpPr>
            <p:spPr bwMode="auto">
              <a:xfrm>
                <a:off x="1483397" y="3830591"/>
                <a:ext cx="146029" cy="344439"/>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95" name="Rectangle 107">
                <a:extLst>
                  <a:ext uri="{FF2B5EF4-FFF2-40B4-BE49-F238E27FC236}">
                    <a16:creationId xmlns:a16="http://schemas.microsoft.com/office/drawing/2014/main" id="{BE3ADF1F-CAB8-463A-9CAD-107066F77F3E}"/>
                  </a:ext>
                </a:extLst>
              </p:cNvPr>
              <p:cNvSpPr>
                <a:spLocks noChangeArrowheads="1"/>
              </p:cNvSpPr>
              <p:nvPr/>
            </p:nvSpPr>
            <p:spPr bwMode="auto">
              <a:xfrm>
                <a:off x="1748473" y="3830591"/>
                <a:ext cx="146029" cy="344439"/>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96" name="Rectangle 108">
                <a:extLst>
                  <a:ext uri="{FF2B5EF4-FFF2-40B4-BE49-F238E27FC236}">
                    <a16:creationId xmlns:a16="http://schemas.microsoft.com/office/drawing/2014/main" id="{16271926-FADD-445E-807C-780B5EB1E134}"/>
                  </a:ext>
                </a:extLst>
              </p:cNvPr>
              <p:cNvSpPr>
                <a:spLocks noChangeArrowheads="1"/>
              </p:cNvSpPr>
              <p:nvPr/>
            </p:nvSpPr>
            <p:spPr bwMode="auto">
              <a:xfrm>
                <a:off x="2015135" y="3830591"/>
                <a:ext cx="146029" cy="344439"/>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97" name="Rectangle 109">
                <a:extLst>
                  <a:ext uri="{FF2B5EF4-FFF2-40B4-BE49-F238E27FC236}">
                    <a16:creationId xmlns:a16="http://schemas.microsoft.com/office/drawing/2014/main" id="{FE2CEDF1-2B83-4B4C-8A91-AFD6068DF7F9}"/>
                  </a:ext>
                </a:extLst>
              </p:cNvPr>
              <p:cNvSpPr>
                <a:spLocks noChangeArrowheads="1"/>
              </p:cNvSpPr>
              <p:nvPr/>
            </p:nvSpPr>
            <p:spPr bwMode="auto">
              <a:xfrm>
                <a:off x="2281797" y="3830591"/>
                <a:ext cx="146029" cy="344439"/>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98" name="Rectangle 110">
                <a:extLst>
                  <a:ext uri="{FF2B5EF4-FFF2-40B4-BE49-F238E27FC236}">
                    <a16:creationId xmlns:a16="http://schemas.microsoft.com/office/drawing/2014/main" id="{54058578-FB0F-4C7B-9C64-308DAC65D036}"/>
                  </a:ext>
                </a:extLst>
              </p:cNvPr>
              <p:cNvSpPr>
                <a:spLocks noChangeArrowheads="1"/>
              </p:cNvSpPr>
              <p:nvPr/>
            </p:nvSpPr>
            <p:spPr bwMode="auto">
              <a:xfrm>
                <a:off x="1483397" y="4373439"/>
                <a:ext cx="146029" cy="352375"/>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399" name="Rectangle 111">
                <a:extLst>
                  <a:ext uri="{FF2B5EF4-FFF2-40B4-BE49-F238E27FC236}">
                    <a16:creationId xmlns:a16="http://schemas.microsoft.com/office/drawing/2014/main" id="{627D4005-8369-4D36-B11E-6652804239D0}"/>
                  </a:ext>
                </a:extLst>
              </p:cNvPr>
              <p:cNvSpPr>
                <a:spLocks noChangeArrowheads="1"/>
              </p:cNvSpPr>
              <p:nvPr/>
            </p:nvSpPr>
            <p:spPr bwMode="auto">
              <a:xfrm>
                <a:off x="1748473" y="4373439"/>
                <a:ext cx="146029" cy="352375"/>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00" name="Rectangle 112">
                <a:extLst>
                  <a:ext uri="{FF2B5EF4-FFF2-40B4-BE49-F238E27FC236}">
                    <a16:creationId xmlns:a16="http://schemas.microsoft.com/office/drawing/2014/main" id="{2D6E57E6-B773-4B35-A46E-68EAD17A7686}"/>
                  </a:ext>
                </a:extLst>
              </p:cNvPr>
              <p:cNvSpPr>
                <a:spLocks noChangeArrowheads="1"/>
              </p:cNvSpPr>
              <p:nvPr/>
            </p:nvSpPr>
            <p:spPr bwMode="auto">
              <a:xfrm>
                <a:off x="2015135" y="4373439"/>
                <a:ext cx="146029" cy="352375"/>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01" name="Rectangle 113">
                <a:extLst>
                  <a:ext uri="{FF2B5EF4-FFF2-40B4-BE49-F238E27FC236}">
                    <a16:creationId xmlns:a16="http://schemas.microsoft.com/office/drawing/2014/main" id="{9E4FB9FB-8200-466E-B9CC-1CBF08E64AE8}"/>
                  </a:ext>
                </a:extLst>
              </p:cNvPr>
              <p:cNvSpPr>
                <a:spLocks noChangeArrowheads="1"/>
              </p:cNvSpPr>
              <p:nvPr/>
            </p:nvSpPr>
            <p:spPr bwMode="auto">
              <a:xfrm>
                <a:off x="2281797" y="4373439"/>
                <a:ext cx="146029" cy="352375"/>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02" name="Rectangle 114">
                <a:extLst>
                  <a:ext uri="{FF2B5EF4-FFF2-40B4-BE49-F238E27FC236}">
                    <a16:creationId xmlns:a16="http://schemas.microsoft.com/office/drawing/2014/main" id="{A54437AE-AC45-4D9D-AB76-16FFA30E08B7}"/>
                  </a:ext>
                </a:extLst>
              </p:cNvPr>
              <p:cNvSpPr>
                <a:spLocks noChangeArrowheads="1"/>
              </p:cNvSpPr>
              <p:nvPr/>
            </p:nvSpPr>
            <p:spPr bwMode="auto">
              <a:xfrm>
                <a:off x="1483397" y="4924224"/>
                <a:ext cx="146029" cy="352375"/>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03" name="Rectangle 115">
                <a:extLst>
                  <a:ext uri="{FF2B5EF4-FFF2-40B4-BE49-F238E27FC236}">
                    <a16:creationId xmlns:a16="http://schemas.microsoft.com/office/drawing/2014/main" id="{FDA39388-3816-48A6-B6B7-5B56A284AC90}"/>
                  </a:ext>
                </a:extLst>
              </p:cNvPr>
              <p:cNvSpPr>
                <a:spLocks noChangeArrowheads="1"/>
              </p:cNvSpPr>
              <p:nvPr/>
            </p:nvSpPr>
            <p:spPr bwMode="auto">
              <a:xfrm>
                <a:off x="1748473" y="4924224"/>
                <a:ext cx="146029" cy="352375"/>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04" name="Rectangle 116">
                <a:extLst>
                  <a:ext uri="{FF2B5EF4-FFF2-40B4-BE49-F238E27FC236}">
                    <a16:creationId xmlns:a16="http://schemas.microsoft.com/office/drawing/2014/main" id="{2F0855DF-230E-4610-B6F0-2999D9EE9E29}"/>
                  </a:ext>
                </a:extLst>
              </p:cNvPr>
              <p:cNvSpPr>
                <a:spLocks noChangeArrowheads="1"/>
              </p:cNvSpPr>
              <p:nvPr/>
            </p:nvSpPr>
            <p:spPr bwMode="auto">
              <a:xfrm>
                <a:off x="2015135" y="4924224"/>
                <a:ext cx="146029" cy="352375"/>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05" name="Rectangle 117">
                <a:extLst>
                  <a:ext uri="{FF2B5EF4-FFF2-40B4-BE49-F238E27FC236}">
                    <a16:creationId xmlns:a16="http://schemas.microsoft.com/office/drawing/2014/main" id="{D4953992-207E-4C13-8F65-FE97137E2CBE}"/>
                  </a:ext>
                </a:extLst>
              </p:cNvPr>
              <p:cNvSpPr>
                <a:spLocks noChangeArrowheads="1"/>
              </p:cNvSpPr>
              <p:nvPr/>
            </p:nvSpPr>
            <p:spPr bwMode="auto">
              <a:xfrm>
                <a:off x="2281797" y="4924224"/>
                <a:ext cx="146029" cy="352375"/>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06" name="Rectangle 118">
                <a:extLst>
                  <a:ext uri="{FF2B5EF4-FFF2-40B4-BE49-F238E27FC236}">
                    <a16:creationId xmlns:a16="http://schemas.microsoft.com/office/drawing/2014/main" id="{A6861FF7-6C42-4A46-8CEB-59718A1B3004}"/>
                  </a:ext>
                </a:extLst>
              </p:cNvPr>
              <p:cNvSpPr>
                <a:spLocks noChangeArrowheads="1"/>
              </p:cNvSpPr>
              <p:nvPr/>
            </p:nvSpPr>
            <p:spPr bwMode="auto">
              <a:xfrm>
                <a:off x="1483397" y="5475009"/>
                <a:ext cx="146029" cy="352375"/>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07" name="Rectangle 119">
                <a:extLst>
                  <a:ext uri="{FF2B5EF4-FFF2-40B4-BE49-F238E27FC236}">
                    <a16:creationId xmlns:a16="http://schemas.microsoft.com/office/drawing/2014/main" id="{001F46F0-A1F7-4D88-8FFE-153E0081B58F}"/>
                  </a:ext>
                </a:extLst>
              </p:cNvPr>
              <p:cNvSpPr>
                <a:spLocks noChangeArrowheads="1"/>
              </p:cNvSpPr>
              <p:nvPr/>
            </p:nvSpPr>
            <p:spPr bwMode="auto">
              <a:xfrm>
                <a:off x="1748473" y="5475009"/>
                <a:ext cx="146029" cy="352375"/>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08" name="Rectangle 120">
                <a:extLst>
                  <a:ext uri="{FF2B5EF4-FFF2-40B4-BE49-F238E27FC236}">
                    <a16:creationId xmlns:a16="http://schemas.microsoft.com/office/drawing/2014/main" id="{5DF478C7-A6DA-459A-A248-2D2502F9EBEB}"/>
                  </a:ext>
                </a:extLst>
              </p:cNvPr>
              <p:cNvSpPr>
                <a:spLocks noChangeArrowheads="1"/>
              </p:cNvSpPr>
              <p:nvPr/>
            </p:nvSpPr>
            <p:spPr bwMode="auto">
              <a:xfrm>
                <a:off x="2015135" y="5475009"/>
                <a:ext cx="146029" cy="352375"/>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09" name="Rectangle 121">
                <a:extLst>
                  <a:ext uri="{FF2B5EF4-FFF2-40B4-BE49-F238E27FC236}">
                    <a16:creationId xmlns:a16="http://schemas.microsoft.com/office/drawing/2014/main" id="{60CE1BDC-CD34-4E54-8A9D-9A6A1FED9CEB}"/>
                  </a:ext>
                </a:extLst>
              </p:cNvPr>
              <p:cNvSpPr>
                <a:spLocks noChangeArrowheads="1"/>
              </p:cNvSpPr>
              <p:nvPr/>
            </p:nvSpPr>
            <p:spPr bwMode="auto">
              <a:xfrm>
                <a:off x="2281797" y="5475009"/>
                <a:ext cx="146029" cy="352375"/>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10" name="Rectangle 122">
                <a:extLst>
                  <a:ext uri="{FF2B5EF4-FFF2-40B4-BE49-F238E27FC236}">
                    <a16:creationId xmlns:a16="http://schemas.microsoft.com/office/drawing/2014/main" id="{39C48580-B5AA-4A18-8026-BF7BEB40172C}"/>
                  </a:ext>
                </a:extLst>
              </p:cNvPr>
              <p:cNvSpPr>
                <a:spLocks noChangeArrowheads="1"/>
              </p:cNvSpPr>
              <p:nvPr/>
            </p:nvSpPr>
            <p:spPr bwMode="auto">
              <a:xfrm>
                <a:off x="1483397" y="6025792"/>
                <a:ext cx="146029" cy="344439"/>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11" name="Rectangle 123">
                <a:extLst>
                  <a:ext uri="{FF2B5EF4-FFF2-40B4-BE49-F238E27FC236}">
                    <a16:creationId xmlns:a16="http://schemas.microsoft.com/office/drawing/2014/main" id="{980AC906-3C41-471A-8A4E-3846B18EE8D2}"/>
                  </a:ext>
                </a:extLst>
              </p:cNvPr>
              <p:cNvSpPr>
                <a:spLocks noChangeArrowheads="1"/>
              </p:cNvSpPr>
              <p:nvPr/>
            </p:nvSpPr>
            <p:spPr bwMode="auto">
              <a:xfrm>
                <a:off x="1748473" y="6025792"/>
                <a:ext cx="146029" cy="344439"/>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12" name="Rectangle 124">
                <a:extLst>
                  <a:ext uri="{FF2B5EF4-FFF2-40B4-BE49-F238E27FC236}">
                    <a16:creationId xmlns:a16="http://schemas.microsoft.com/office/drawing/2014/main" id="{BD4E57DD-6D29-4AAF-8057-C3388EA539B2}"/>
                  </a:ext>
                </a:extLst>
              </p:cNvPr>
              <p:cNvSpPr>
                <a:spLocks noChangeArrowheads="1"/>
              </p:cNvSpPr>
              <p:nvPr/>
            </p:nvSpPr>
            <p:spPr bwMode="auto">
              <a:xfrm>
                <a:off x="2015135" y="6025792"/>
                <a:ext cx="146029" cy="344439"/>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sp>
            <p:nvSpPr>
              <p:cNvPr id="413" name="Rectangle 125">
                <a:extLst>
                  <a:ext uri="{FF2B5EF4-FFF2-40B4-BE49-F238E27FC236}">
                    <a16:creationId xmlns:a16="http://schemas.microsoft.com/office/drawing/2014/main" id="{9FB66918-82C1-4ED8-A2EA-8248A29F2B03}"/>
                  </a:ext>
                </a:extLst>
              </p:cNvPr>
              <p:cNvSpPr>
                <a:spLocks noChangeArrowheads="1"/>
              </p:cNvSpPr>
              <p:nvPr/>
            </p:nvSpPr>
            <p:spPr bwMode="auto">
              <a:xfrm>
                <a:off x="2281797" y="6025792"/>
                <a:ext cx="146029" cy="344439"/>
              </a:xfrm>
              <a:prstGeom prst="rect">
                <a:avLst/>
              </a:prstGeom>
              <a:solidFill>
                <a:srgbClr val="A6A7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2" tIns="45700" rIns="91402" bIns="45700" numCol="1" anchor="t" anchorCtr="0" compatLnSpc="1">
                <a:prstTxWarp prst="textNoShape">
                  <a:avLst/>
                </a:prstTxWarp>
              </a:bodyPr>
              <a:lstStyle/>
              <a:p>
                <a:pPr defTabSz="932291">
                  <a:defRPr/>
                </a:pPr>
                <a:endParaRPr lang="en-US" sz="1599">
                  <a:solidFill>
                    <a:srgbClr val="FFFFFF"/>
                  </a:solidFill>
                  <a:latin typeface="Segoe UI Semilight"/>
                </a:endParaRPr>
              </a:p>
            </p:txBody>
          </p:sp>
        </p:grpSp>
        <p:pic>
          <p:nvPicPr>
            <p:cNvPr id="309" name="Picture 308">
              <a:extLst>
                <a:ext uri="{FF2B5EF4-FFF2-40B4-BE49-F238E27FC236}">
                  <a16:creationId xmlns:a16="http://schemas.microsoft.com/office/drawing/2014/main" id="{736C4B3E-BC3C-4CB0-BB98-3FEA4DB813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46655" y="3447079"/>
              <a:ext cx="396779" cy="396779"/>
            </a:xfrm>
            <a:prstGeom prst="rect">
              <a:avLst/>
            </a:prstGeom>
            <a:noFill/>
            <a:ln>
              <a:noFill/>
            </a:ln>
          </p:spPr>
        </p:pic>
      </p:grpSp>
      <p:grpSp>
        <p:nvGrpSpPr>
          <p:cNvPr id="521" name="Group 520">
            <a:extLst>
              <a:ext uri="{FF2B5EF4-FFF2-40B4-BE49-F238E27FC236}">
                <a16:creationId xmlns:a16="http://schemas.microsoft.com/office/drawing/2014/main" id="{7AA0F2D8-1290-429C-8F0A-365FF813DDED}"/>
              </a:ext>
            </a:extLst>
          </p:cNvPr>
          <p:cNvGrpSpPr/>
          <p:nvPr/>
        </p:nvGrpSpPr>
        <p:grpSpPr>
          <a:xfrm>
            <a:off x="100166" y="1852957"/>
            <a:ext cx="3385172" cy="1490963"/>
            <a:chOff x="885676" y="1589520"/>
            <a:chExt cx="3892410" cy="1645710"/>
          </a:xfrm>
        </p:grpSpPr>
        <p:sp>
          <p:nvSpPr>
            <p:cNvPr id="522" name="TextBox 521">
              <a:extLst>
                <a:ext uri="{FF2B5EF4-FFF2-40B4-BE49-F238E27FC236}">
                  <a16:creationId xmlns:a16="http://schemas.microsoft.com/office/drawing/2014/main" id="{D3534277-C942-42D5-9A54-4DCED6535B59}"/>
                </a:ext>
              </a:extLst>
            </p:cNvPr>
            <p:cNvSpPr txBox="1"/>
            <p:nvPr/>
          </p:nvSpPr>
          <p:spPr>
            <a:xfrm>
              <a:off x="2304987" y="1999102"/>
              <a:ext cx="2473099" cy="894620"/>
            </a:xfrm>
            <a:prstGeom prst="rect">
              <a:avLst/>
            </a:prstGeom>
            <a:noFill/>
          </p:spPr>
          <p:txBody>
            <a:bodyPr wrap="square" lIns="182782" tIns="146224" rIns="182782" bIns="146224" rtlCol="0">
              <a:spAutoFit/>
            </a:bodyPr>
            <a:lstStyle/>
            <a:p>
              <a:pPr algn="ctr" defTabSz="932563">
                <a:lnSpc>
                  <a:spcPct val="90000"/>
                </a:lnSpc>
                <a:defRPr/>
              </a:pPr>
              <a:r>
                <a:rPr lang="en-US" sz="1399" spc="-50">
                  <a:solidFill>
                    <a:srgbClr val="FFFFFF"/>
                  </a:solidFill>
                  <a:latin typeface="Segoe UI Semilight"/>
                </a:rPr>
                <a:t>Users</a:t>
              </a:r>
            </a:p>
            <a:p>
              <a:pPr algn="ctr" defTabSz="932563">
                <a:lnSpc>
                  <a:spcPct val="90000"/>
                </a:lnSpc>
                <a:defRPr/>
              </a:pPr>
              <a:endParaRPr lang="en-US" sz="1049" spc="-50">
                <a:solidFill>
                  <a:srgbClr val="FFFFFF"/>
                </a:solidFill>
                <a:latin typeface="Segoe UI Semilight"/>
              </a:endParaRPr>
            </a:p>
            <a:p>
              <a:pPr algn="ctr" defTabSz="932563">
                <a:lnSpc>
                  <a:spcPct val="90000"/>
                </a:lnSpc>
                <a:defRPr/>
              </a:pPr>
              <a:r>
                <a:rPr lang="en-US" sz="1199" i="1" spc="-50">
                  <a:solidFill>
                    <a:srgbClr val="FFFFFF"/>
                  </a:solidFill>
                  <a:effectLst>
                    <a:outerShdw blurRad="38100" dist="38100" dir="2700000" algn="tl">
                      <a:srgbClr val="000000">
                        <a:alpha val="43137"/>
                      </a:srgbClr>
                    </a:outerShdw>
                  </a:effectLst>
                  <a:latin typeface="Segoe UI Semilight"/>
                </a:rPr>
                <a:t>Internet</a:t>
              </a:r>
            </a:p>
          </p:txBody>
        </p:sp>
        <p:grpSp>
          <p:nvGrpSpPr>
            <p:cNvPr id="523" name="Group 522">
              <a:extLst>
                <a:ext uri="{FF2B5EF4-FFF2-40B4-BE49-F238E27FC236}">
                  <a16:creationId xmlns:a16="http://schemas.microsoft.com/office/drawing/2014/main" id="{44ACB1BF-97D9-4B57-BB2E-E7DD9EE621B6}"/>
                </a:ext>
              </a:extLst>
            </p:cNvPr>
            <p:cNvGrpSpPr/>
            <p:nvPr/>
          </p:nvGrpSpPr>
          <p:grpSpPr>
            <a:xfrm>
              <a:off x="885676" y="1589520"/>
              <a:ext cx="1645710" cy="1645710"/>
              <a:chOff x="3379883" y="1211263"/>
              <a:chExt cx="2246098" cy="2246098"/>
            </a:xfrm>
          </p:grpSpPr>
          <p:sp>
            <p:nvSpPr>
              <p:cNvPr id="524" name="Oval 523">
                <a:extLst>
                  <a:ext uri="{FF2B5EF4-FFF2-40B4-BE49-F238E27FC236}">
                    <a16:creationId xmlns:a16="http://schemas.microsoft.com/office/drawing/2014/main" id="{10144B56-AF27-42E6-A73C-7B008E53CC8B}"/>
                  </a:ext>
                </a:extLst>
              </p:cNvPr>
              <p:cNvSpPr/>
              <p:nvPr/>
            </p:nvSpPr>
            <p:spPr bwMode="auto">
              <a:xfrm>
                <a:off x="3379883" y="1211263"/>
                <a:ext cx="2246098" cy="2246098"/>
              </a:xfrm>
              <a:prstGeom prst="ellipse">
                <a:avLst/>
              </a:prstGeom>
              <a:pattFill prst="ltUpDiag">
                <a:fgClr>
                  <a:srgbClr val="CDCDCD"/>
                </a:fgClr>
                <a:bgClr>
                  <a:srgbClr val="FFFFFF"/>
                </a:bgClr>
              </a:pattFill>
              <a:ln w="57150">
                <a:solidFill>
                  <a:srgbClr val="007DDE"/>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782" tIns="146224" rIns="182782" bIns="146224" numCol="1" spcCol="0" rtlCol="0" fromWordArt="0" anchor="t" anchorCtr="0" forceAA="0" compatLnSpc="1">
                <a:prstTxWarp prst="textNoShape">
                  <a:avLst/>
                </a:prstTxWarp>
                <a:noAutofit/>
              </a:bodyPr>
              <a:lstStyle/>
              <a:p>
                <a:pPr defTabSz="913681" fontAlgn="base">
                  <a:lnSpc>
                    <a:spcPct val="90000"/>
                  </a:lnSpc>
                  <a:spcBef>
                    <a:spcPct val="0"/>
                  </a:spcBef>
                  <a:spcAft>
                    <a:spcPct val="0"/>
                  </a:spcAft>
                  <a:defRPr/>
                </a:pPr>
                <a:endParaRPr lang="en-US" sz="1599" spc="-50">
                  <a:solidFill>
                    <a:srgbClr val="FFFFFF"/>
                  </a:solidFill>
                  <a:latin typeface="Segoe UI Semilight"/>
                </a:endParaRPr>
              </a:p>
            </p:txBody>
          </p:sp>
          <p:grpSp>
            <p:nvGrpSpPr>
              <p:cNvPr id="525" name="Group 740">
                <a:extLst>
                  <a:ext uri="{FF2B5EF4-FFF2-40B4-BE49-F238E27FC236}">
                    <a16:creationId xmlns:a16="http://schemas.microsoft.com/office/drawing/2014/main" id="{B9BAD2BA-2DBD-4575-A6A8-71CC44E6568C}"/>
                  </a:ext>
                </a:extLst>
              </p:cNvPr>
              <p:cNvGrpSpPr>
                <a:grpSpLocks noChangeAspect="1"/>
              </p:cNvGrpSpPr>
              <p:nvPr/>
            </p:nvGrpSpPr>
            <p:grpSpPr bwMode="auto">
              <a:xfrm>
                <a:off x="3688878" y="1636025"/>
                <a:ext cx="1628108" cy="1396574"/>
                <a:chOff x="7349" y="-2816"/>
                <a:chExt cx="661" cy="567"/>
              </a:xfrm>
              <a:solidFill>
                <a:schemeClr val="bg1">
                  <a:lumMod val="50000"/>
                </a:schemeClr>
              </a:solidFill>
            </p:grpSpPr>
            <p:sp>
              <p:nvSpPr>
                <p:cNvPr id="526" name="Freeform 741">
                  <a:extLst>
                    <a:ext uri="{FF2B5EF4-FFF2-40B4-BE49-F238E27FC236}">
                      <a16:creationId xmlns:a16="http://schemas.microsoft.com/office/drawing/2014/main" id="{FAA06385-B2FD-412C-A0EA-7D92BDC86B19}"/>
                    </a:ext>
                  </a:extLst>
                </p:cNvPr>
                <p:cNvSpPr>
                  <a:spLocks/>
                </p:cNvSpPr>
                <p:nvPr/>
              </p:nvSpPr>
              <p:spPr bwMode="auto">
                <a:xfrm>
                  <a:off x="7573" y="-2676"/>
                  <a:ext cx="213" cy="427"/>
                </a:xfrm>
                <a:custGeom>
                  <a:avLst/>
                  <a:gdLst>
                    <a:gd name="T0" fmla="*/ 73 w 90"/>
                    <a:gd name="T1" fmla="*/ 0 h 181"/>
                    <a:gd name="T2" fmla="*/ 17 w 90"/>
                    <a:gd name="T3" fmla="*/ 0 h 181"/>
                    <a:gd name="T4" fmla="*/ 0 w 90"/>
                    <a:gd name="T5" fmla="*/ 17 h 181"/>
                    <a:gd name="T6" fmla="*/ 0 w 90"/>
                    <a:gd name="T7" fmla="*/ 93 h 181"/>
                    <a:gd name="T8" fmla="*/ 17 w 90"/>
                    <a:gd name="T9" fmla="*/ 110 h 181"/>
                    <a:gd name="T10" fmla="*/ 17 w 90"/>
                    <a:gd name="T11" fmla="*/ 110 h 181"/>
                    <a:gd name="T12" fmla="*/ 17 w 90"/>
                    <a:gd name="T13" fmla="*/ 164 h 181"/>
                    <a:gd name="T14" fmla="*/ 33 w 90"/>
                    <a:gd name="T15" fmla="*/ 181 h 181"/>
                    <a:gd name="T16" fmla="*/ 57 w 90"/>
                    <a:gd name="T17" fmla="*/ 181 h 181"/>
                    <a:gd name="T18" fmla="*/ 73 w 90"/>
                    <a:gd name="T19" fmla="*/ 164 h 181"/>
                    <a:gd name="T20" fmla="*/ 73 w 90"/>
                    <a:gd name="T21" fmla="*/ 110 h 181"/>
                    <a:gd name="T22" fmla="*/ 73 w 90"/>
                    <a:gd name="T23" fmla="*/ 110 h 181"/>
                    <a:gd name="T24" fmla="*/ 90 w 90"/>
                    <a:gd name="T25" fmla="*/ 93 h 181"/>
                    <a:gd name="T26" fmla="*/ 90 w 90"/>
                    <a:gd name="T27" fmla="*/ 17 h 181"/>
                    <a:gd name="T28" fmla="*/ 73 w 90"/>
                    <a:gd name="T29" fmla="*/ 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181">
                      <a:moveTo>
                        <a:pt x="73" y="0"/>
                      </a:moveTo>
                      <a:cubicBezTo>
                        <a:pt x="17" y="0"/>
                        <a:pt x="17" y="0"/>
                        <a:pt x="17" y="0"/>
                      </a:cubicBezTo>
                      <a:cubicBezTo>
                        <a:pt x="8" y="0"/>
                        <a:pt x="0" y="8"/>
                        <a:pt x="0" y="17"/>
                      </a:cubicBezTo>
                      <a:cubicBezTo>
                        <a:pt x="0" y="93"/>
                        <a:pt x="0" y="93"/>
                        <a:pt x="0" y="93"/>
                      </a:cubicBezTo>
                      <a:cubicBezTo>
                        <a:pt x="0" y="102"/>
                        <a:pt x="8" y="110"/>
                        <a:pt x="17" y="110"/>
                      </a:cubicBezTo>
                      <a:cubicBezTo>
                        <a:pt x="17" y="110"/>
                        <a:pt x="17" y="110"/>
                        <a:pt x="17" y="110"/>
                      </a:cubicBezTo>
                      <a:cubicBezTo>
                        <a:pt x="17" y="164"/>
                        <a:pt x="17" y="164"/>
                        <a:pt x="17" y="164"/>
                      </a:cubicBezTo>
                      <a:cubicBezTo>
                        <a:pt x="17" y="173"/>
                        <a:pt x="24" y="181"/>
                        <a:pt x="33" y="181"/>
                      </a:cubicBezTo>
                      <a:cubicBezTo>
                        <a:pt x="57" y="181"/>
                        <a:pt x="57" y="181"/>
                        <a:pt x="57" y="181"/>
                      </a:cubicBezTo>
                      <a:cubicBezTo>
                        <a:pt x="66" y="181"/>
                        <a:pt x="73" y="173"/>
                        <a:pt x="73" y="164"/>
                      </a:cubicBezTo>
                      <a:cubicBezTo>
                        <a:pt x="73" y="110"/>
                        <a:pt x="73" y="110"/>
                        <a:pt x="73" y="110"/>
                      </a:cubicBezTo>
                      <a:cubicBezTo>
                        <a:pt x="73" y="110"/>
                        <a:pt x="73" y="110"/>
                        <a:pt x="73" y="110"/>
                      </a:cubicBezTo>
                      <a:cubicBezTo>
                        <a:pt x="82" y="110"/>
                        <a:pt x="90" y="102"/>
                        <a:pt x="90" y="93"/>
                      </a:cubicBezTo>
                      <a:cubicBezTo>
                        <a:pt x="90" y="17"/>
                        <a:pt x="90" y="17"/>
                        <a:pt x="90" y="17"/>
                      </a:cubicBezTo>
                      <a:cubicBezTo>
                        <a:pt x="90" y="8"/>
                        <a:pt x="82" y="0"/>
                        <a:pt x="73" y="0"/>
                      </a:cubicBezTo>
                      <a:close/>
                    </a:path>
                  </a:pathLst>
                </a:custGeom>
                <a:grpFill/>
                <a:ln w="9525">
                  <a:solidFill>
                    <a:srgbClr val="007DDE"/>
                  </a:solidFill>
                  <a:round/>
                  <a:headEnd/>
                  <a:tailEnd/>
                </a:ln>
              </p:spPr>
              <p:txBody>
                <a:bodyPr vert="horz" wrap="square" lIns="91390" tIns="45696" rIns="91390" bIns="45696" numCol="1" anchor="t" anchorCtr="0" compatLnSpc="1">
                  <a:prstTxWarp prst="textNoShape">
                    <a:avLst/>
                  </a:prstTxWarp>
                </a:bodyPr>
                <a:lstStyle/>
                <a:p>
                  <a:pPr defTabSz="913946">
                    <a:defRPr/>
                  </a:pPr>
                  <a:endParaRPr lang="en-US" sz="1399">
                    <a:solidFill>
                      <a:srgbClr val="FFFFFF"/>
                    </a:solidFill>
                    <a:latin typeface="Segoe UI Semilight"/>
                  </a:endParaRPr>
                </a:p>
              </p:txBody>
            </p:sp>
            <p:sp>
              <p:nvSpPr>
                <p:cNvPr id="527" name="Oval 742">
                  <a:extLst>
                    <a:ext uri="{FF2B5EF4-FFF2-40B4-BE49-F238E27FC236}">
                      <a16:creationId xmlns:a16="http://schemas.microsoft.com/office/drawing/2014/main" id="{C3DD4849-9DB9-4353-89E7-7712AEEEFFE7}"/>
                    </a:ext>
                  </a:extLst>
                </p:cNvPr>
                <p:cNvSpPr>
                  <a:spLocks noChangeArrowheads="1"/>
                </p:cNvSpPr>
                <p:nvPr/>
              </p:nvSpPr>
              <p:spPr bwMode="auto">
                <a:xfrm>
                  <a:off x="7616" y="-2816"/>
                  <a:ext cx="127" cy="128"/>
                </a:xfrm>
                <a:prstGeom prst="ellipse">
                  <a:avLst/>
                </a:prstGeom>
                <a:grpFill/>
                <a:ln w="9525">
                  <a:solidFill>
                    <a:srgbClr val="007DDE"/>
                  </a:solidFill>
                  <a:round/>
                  <a:headEnd/>
                  <a:tailEnd/>
                </a:ln>
              </p:spPr>
              <p:txBody>
                <a:bodyPr vert="horz" wrap="square" lIns="91390" tIns="45696" rIns="91390" bIns="45696" numCol="1" anchor="t" anchorCtr="0" compatLnSpc="1">
                  <a:prstTxWarp prst="textNoShape">
                    <a:avLst/>
                  </a:prstTxWarp>
                </a:bodyPr>
                <a:lstStyle/>
                <a:p>
                  <a:pPr defTabSz="913946">
                    <a:defRPr/>
                  </a:pPr>
                  <a:endParaRPr lang="en-US" sz="1399">
                    <a:solidFill>
                      <a:srgbClr val="FFFFFF"/>
                    </a:solidFill>
                    <a:latin typeface="Segoe UI Semilight"/>
                  </a:endParaRPr>
                </a:p>
              </p:txBody>
            </p:sp>
            <p:sp>
              <p:nvSpPr>
                <p:cNvPr id="528" name="Freeform 743">
                  <a:extLst>
                    <a:ext uri="{FF2B5EF4-FFF2-40B4-BE49-F238E27FC236}">
                      <a16:creationId xmlns:a16="http://schemas.microsoft.com/office/drawing/2014/main" id="{9AA4DBD2-D5BE-40C6-A13B-6983163766DE}"/>
                    </a:ext>
                  </a:extLst>
                </p:cNvPr>
                <p:cNvSpPr>
                  <a:spLocks/>
                </p:cNvSpPr>
                <p:nvPr/>
              </p:nvSpPr>
              <p:spPr bwMode="auto">
                <a:xfrm>
                  <a:off x="7831" y="-2660"/>
                  <a:ext cx="179" cy="364"/>
                </a:xfrm>
                <a:custGeom>
                  <a:avLst/>
                  <a:gdLst>
                    <a:gd name="T0" fmla="*/ 62 w 76"/>
                    <a:gd name="T1" fmla="*/ 0 h 154"/>
                    <a:gd name="T2" fmla="*/ 14 w 76"/>
                    <a:gd name="T3" fmla="*/ 0 h 154"/>
                    <a:gd name="T4" fmla="*/ 0 w 76"/>
                    <a:gd name="T5" fmla="*/ 14 h 154"/>
                    <a:gd name="T6" fmla="*/ 0 w 76"/>
                    <a:gd name="T7" fmla="*/ 79 h 154"/>
                    <a:gd name="T8" fmla="*/ 14 w 76"/>
                    <a:gd name="T9" fmla="*/ 93 h 154"/>
                    <a:gd name="T10" fmla="*/ 14 w 76"/>
                    <a:gd name="T11" fmla="*/ 93 h 154"/>
                    <a:gd name="T12" fmla="*/ 14 w 76"/>
                    <a:gd name="T13" fmla="*/ 140 h 154"/>
                    <a:gd name="T14" fmla="*/ 27 w 76"/>
                    <a:gd name="T15" fmla="*/ 154 h 154"/>
                    <a:gd name="T16" fmla="*/ 48 w 76"/>
                    <a:gd name="T17" fmla="*/ 154 h 154"/>
                    <a:gd name="T18" fmla="*/ 62 w 76"/>
                    <a:gd name="T19" fmla="*/ 140 h 154"/>
                    <a:gd name="T20" fmla="*/ 62 w 76"/>
                    <a:gd name="T21" fmla="*/ 93 h 154"/>
                    <a:gd name="T22" fmla="*/ 62 w 76"/>
                    <a:gd name="T23" fmla="*/ 93 h 154"/>
                    <a:gd name="T24" fmla="*/ 76 w 76"/>
                    <a:gd name="T25" fmla="*/ 79 h 154"/>
                    <a:gd name="T26" fmla="*/ 76 w 76"/>
                    <a:gd name="T27" fmla="*/ 14 h 154"/>
                    <a:gd name="T28" fmla="*/ 62 w 76"/>
                    <a:gd name="T29"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6" h="154">
                      <a:moveTo>
                        <a:pt x="62" y="0"/>
                      </a:moveTo>
                      <a:cubicBezTo>
                        <a:pt x="14" y="0"/>
                        <a:pt x="14" y="0"/>
                        <a:pt x="14" y="0"/>
                      </a:cubicBezTo>
                      <a:cubicBezTo>
                        <a:pt x="6" y="0"/>
                        <a:pt x="0" y="6"/>
                        <a:pt x="0" y="14"/>
                      </a:cubicBezTo>
                      <a:cubicBezTo>
                        <a:pt x="0" y="79"/>
                        <a:pt x="0" y="79"/>
                        <a:pt x="0" y="79"/>
                      </a:cubicBezTo>
                      <a:cubicBezTo>
                        <a:pt x="0" y="87"/>
                        <a:pt x="6" y="93"/>
                        <a:pt x="14" y="93"/>
                      </a:cubicBezTo>
                      <a:cubicBezTo>
                        <a:pt x="14" y="93"/>
                        <a:pt x="14" y="93"/>
                        <a:pt x="14" y="93"/>
                      </a:cubicBezTo>
                      <a:cubicBezTo>
                        <a:pt x="14" y="140"/>
                        <a:pt x="14" y="140"/>
                        <a:pt x="14" y="140"/>
                      </a:cubicBezTo>
                      <a:cubicBezTo>
                        <a:pt x="14" y="148"/>
                        <a:pt x="20" y="154"/>
                        <a:pt x="27" y="154"/>
                      </a:cubicBezTo>
                      <a:cubicBezTo>
                        <a:pt x="48" y="154"/>
                        <a:pt x="48" y="154"/>
                        <a:pt x="48" y="154"/>
                      </a:cubicBezTo>
                      <a:cubicBezTo>
                        <a:pt x="56" y="154"/>
                        <a:pt x="62" y="148"/>
                        <a:pt x="62" y="140"/>
                      </a:cubicBezTo>
                      <a:cubicBezTo>
                        <a:pt x="62" y="93"/>
                        <a:pt x="62" y="93"/>
                        <a:pt x="62" y="93"/>
                      </a:cubicBezTo>
                      <a:cubicBezTo>
                        <a:pt x="62" y="93"/>
                        <a:pt x="62" y="93"/>
                        <a:pt x="62" y="93"/>
                      </a:cubicBezTo>
                      <a:cubicBezTo>
                        <a:pt x="70" y="93"/>
                        <a:pt x="76" y="87"/>
                        <a:pt x="76" y="79"/>
                      </a:cubicBezTo>
                      <a:cubicBezTo>
                        <a:pt x="76" y="14"/>
                        <a:pt x="76" y="14"/>
                        <a:pt x="76" y="14"/>
                      </a:cubicBezTo>
                      <a:cubicBezTo>
                        <a:pt x="76" y="6"/>
                        <a:pt x="70" y="0"/>
                        <a:pt x="62" y="0"/>
                      </a:cubicBezTo>
                      <a:close/>
                    </a:path>
                  </a:pathLst>
                </a:custGeom>
                <a:grpFill/>
                <a:ln w="9525">
                  <a:solidFill>
                    <a:srgbClr val="007DDE"/>
                  </a:solidFill>
                  <a:round/>
                  <a:headEnd/>
                  <a:tailEnd/>
                </a:ln>
              </p:spPr>
              <p:txBody>
                <a:bodyPr vert="horz" wrap="square" lIns="91390" tIns="45696" rIns="91390" bIns="45696" numCol="1" anchor="t" anchorCtr="0" compatLnSpc="1">
                  <a:prstTxWarp prst="textNoShape">
                    <a:avLst/>
                  </a:prstTxWarp>
                </a:bodyPr>
                <a:lstStyle/>
                <a:p>
                  <a:pPr defTabSz="913946">
                    <a:defRPr/>
                  </a:pPr>
                  <a:endParaRPr lang="en-US" sz="1399">
                    <a:solidFill>
                      <a:srgbClr val="FFFFFF"/>
                    </a:solidFill>
                    <a:latin typeface="Segoe UI Semilight"/>
                  </a:endParaRPr>
                </a:p>
              </p:txBody>
            </p:sp>
            <p:sp>
              <p:nvSpPr>
                <p:cNvPr id="529" name="Oval 744">
                  <a:extLst>
                    <a:ext uri="{FF2B5EF4-FFF2-40B4-BE49-F238E27FC236}">
                      <a16:creationId xmlns:a16="http://schemas.microsoft.com/office/drawing/2014/main" id="{04240C1E-66EE-49FA-93C6-8F8BE7BAAEE9}"/>
                    </a:ext>
                  </a:extLst>
                </p:cNvPr>
                <p:cNvSpPr>
                  <a:spLocks noChangeArrowheads="1"/>
                </p:cNvSpPr>
                <p:nvPr/>
              </p:nvSpPr>
              <p:spPr bwMode="auto">
                <a:xfrm>
                  <a:off x="7866" y="-2780"/>
                  <a:ext cx="109" cy="108"/>
                </a:xfrm>
                <a:prstGeom prst="ellipse">
                  <a:avLst/>
                </a:prstGeom>
                <a:grpFill/>
                <a:ln w="9525">
                  <a:solidFill>
                    <a:srgbClr val="007DDE"/>
                  </a:solidFill>
                  <a:round/>
                  <a:headEnd/>
                  <a:tailEnd/>
                </a:ln>
              </p:spPr>
              <p:txBody>
                <a:bodyPr vert="horz" wrap="square" lIns="91390" tIns="45696" rIns="91390" bIns="45696" numCol="1" anchor="t" anchorCtr="0" compatLnSpc="1">
                  <a:prstTxWarp prst="textNoShape">
                    <a:avLst/>
                  </a:prstTxWarp>
                </a:bodyPr>
                <a:lstStyle/>
                <a:p>
                  <a:pPr defTabSz="913946">
                    <a:defRPr/>
                  </a:pPr>
                  <a:endParaRPr lang="en-US" sz="1399">
                    <a:solidFill>
                      <a:srgbClr val="FFFFFF"/>
                    </a:solidFill>
                    <a:latin typeface="Segoe UI Semilight"/>
                  </a:endParaRPr>
                </a:p>
              </p:txBody>
            </p:sp>
            <p:sp>
              <p:nvSpPr>
                <p:cNvPr id="530" name="Freeform 745">
                  <a:extLst>
                    <a:ext uri="{FF2B5EF4-FFF2-40B4-BE49-F238E27FC236}">
                      <a16:creationId xmlns:a16="http://schemas.microsoft.com/office/drawing/2014/main" id="{B6B2F7C4-B620-4316-BD87-5627FC017844}"/>
                    </a:ext>
                  </a:extLst>
                </p:cNvPr>
                <p:cNvSpPr>
                  <a:spLocks/>
                </p:cNvSpPr>
                <p:nvPr/>
              </p:nvSpPr>
              <p:spPr bwMode="auto">
                <a:xfrm>
                  <a:off x="7349" y="-2660"/>
                  <a:ext cx="179" cy="364"/>
                </a:xfrm>
                <a:custGeom>
                  <a:avLst/>
                  <a:gdLst>
                    <a:gd name="T0" fmla="*/ 62 w 76"/>
                    <a:gd name="T1" fmla="*/ 0 h 154"/>
                    <a:gd name="T2" fmla="*/ 14 w 76"/>
                    <a:gd name="T3" fmla="*/ 0 h 154"/>
                    <a:gd name="T4" fmla="*/ 0 w 76"/>
                    <a:gd name="T5" fmla="*/ 14 h 154"/>
                    <a:gd name="T6" fmla="*/ 0 w 76"/>
                    <a:gd name="T7" fmla="*/ 79 h 154"/>
                    <a:gd name="T8" fmla="*/ 14 w 76"/>
                    <a:gd name="T9" fmla="*/ 93 h 154"/>
                    <a:gd name="T10" fmla="*/ 14 w 76"/>
                    <a:gd name="T11" fmla="*/ 93 h 154"/>
                    <a:gd name="T12" fmla="*/ 14 w 76"/>
                    <a:gd name="T13" fmla="*/ 140 h 154"/>
                    <a:gd name="T14" fmla="*/ 28 w 76"/>
                    <a:gd name="T15" fmla="*/ 154 h 154"/>
                    <a:gd name="T16" fmla="*/ 49 w 76"/>
                    <a:gd name="T17" fmla="*/ 154 h 154"/>
                    <a:gd name="T18" fmla="*/ 62 w 76"/>
                    <a:gd name="T19" fmla="*/ 140 h 154"/>
                    <a:gd name="T20" fmla="*/ 62 w 76"/>
                    <a:gd name="T21" fmla="*/ 93 h 154"/>
                    <a:gd name="T22" fmla="*/ 62 w 76"/>
                    <a:gd name="T23" fmla="*/ 93 h 154"/>
                    <a:gd name="T24" fmla="*/ 76 w 76"/>
                    <a:gd name="T25" fmla="*/ 79 h 154"/>
                    <a:gd name="T26" fmla="*/ 76 w 76"/>
                    <a:gd name="T27" fmla="*/ 14 h 154"/>
                    <a:gd name="T28" fmla="*/ 62 w 76"/>
                    <a:gd name="T29"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6" h="154">
                      <a:moveTo>
                        <a:pt x="62" y="0"/>
                      </a:moveTo>
                      <a:cubicBezTo>
                        <a:pt x="14" y="0"/>
                        <a:pt x="14" y="0"/>
                        <a:pt x="14" y="0"/>
                      </a:cubicBezTo>
                      <a:cubicBezTo>
                        <a:pt x="6" y="0"/>
                        <a:pt x="0" y="6"/>
                        <a:pt x="0" y="14"/>
                      </a:cubicBezTo>
                      <a:cubicBezTo>
                        <a:pt x="0" y="79"/>
                        <a:pt x="0" y="79"/>
                        <a:pt x="0" y="79"/>
                      </a:cubicBezTo>
                      <a:cubicBezTo>
                        <a:pt x="0" y="87"/>
                        <a:pt x="6" y="93"/>
                        <a:pt x="14" y="93"/>
                      </a:cubicBezTo>
                      <a:cubicBezTo>
                        <a:pt x="14" y="93"/>
                        <a:pt x="14" y="93"/>
                        <a:pt x="14" y="93"/>
                      </a:cubicBezTo>
                      <a:cubicBezTo>
                        <a:pt x="14" y="140"/>
                        <a:pt x="14" y="140"/>
                        <a:pt x="14" y="140"/>
                      </a:cubicBezTo>
                      <a:cubicBezTo>
                        <a:pt x="14" y="148"/>
                        <a:pt x="20" y="154"/>
                        <a:pt x="28" y="154"/>
                      </a:cubicBezTo>
                      <a:cubicBezTo>
                        <a:pt x="49" y="154"/>
                        <a:pt x="49" y="154"/>
                        <a:pt x="49" y="154"/>
                      </a:cubicBezTo>
                      <a:cubicBezTo>
                        <a:pt x="56" y="154"/>
                        <a:pt x="62" y="148"/>
                        <a:pt x="62" y="140"/>
                      </a:cubicBezTo>
                      <a:cubicBezTo>
                        <a:pt x="62" y="93"/>
                        <a:pt x="62" y="93"/>
                        <a:pt x="62" y="93"/>
                      </a:cubicBezTo>
                      <a:cubicBezTo>
                        <a:pt x="62" y="93"/>
                        <a:pt x="62" y="93"/>
                        <a:pt x="62" y="93"/>
                      </a:cubicBezTo>
                      <a:cubicBezTo>
                        <a:pt x="70" y="93"/>
                        <a:pt x="76" y="87"/>
                        <a:pt x="76" y="79"/>
                      </a:cubicBezTo>
                      <a:cubicBezTo>
                        <a:pt x="76" y="14"/>
                        <a:pt x="76" y="14"/>
                        <a:pt x="76" y="14"/>
                      </a:cubicBezTo>
                      <a:cubicBezTo>
                        <a:pt x="76" y="6"/>
                        <a:pt x="70" y="0"/>
                        <a:pt x="62" y="0"/>
                      </a:cubicBezTo>
                      <a:close/>
                    </a:path>
                  </a:pathLst>
                </a:custGeom>
                <a:grpFill/>
                <a:ln w="9525">
                  <a:solidFill>
                    <a:srgbClr val="007DDE"/>
                  </a:solidFill>
                  <a:round/>
                  <a:headEnd/>
                  <a:tailEnd/>
                </a:ln>
              </p:spPr>
              <p:txBody>
                <a:bodyPr vert="horz" wrap="square" lIns="91390" tIns="45696" rIns="91390" bIns="45696" numCol="1" anchor="t" anchorCtr="0" compatLnSpc="1">
                  <a:prstTxWarp prst="textNoShape">
                    <a:avLst/>
                  </a:prstTxWarp>
                </a:bodyPr>
                <a:lstStyle/>
                <a:p>
                  <a:pPr defTabSz="913946">
                    <a:defRPr/>
                  </a:pPr>
                  <a:endParaRPr lang="en-US" sz="1399">
                    <a:solidFill>
                      <a:srgbClr val="FFFFFF"/>
                    </a:solidFill>
                    <a:latin typeface="Segoe UI Semilight"/>
                  </a:endParaRPr>
                </a:p>
              </p:txBody>
            </p:sp>
            <p:sp>
              <p:nvSpPr>
                <p:cNvPr id="531" name="Oval 746">
                  <a:extLst>
                    <a:ext uri="{FF2B5EF4-FFF2-40B4-BE49-F238E27FC236}">
                      <a16:creationId xmlns:a16="http://schemas.microsoft.com/office/drawing/2014/main" id="{1B99374B-A814-45AF-8AD8-0DA98464F76E}"/>
                    </a:ext>
                  </a:extLst>
                </p:cNvPr>
                <p:cNvSpPr>
                  <a:spLocks noChangeArrowheads="1"/>
                </p:cNvSpPr>
                <p:nvPr/>
              </p:nvSpPr>
              <p:spPr bwMode="auto">
                <a:xfrm>
                  <a:off x="7384" y="-2780"/>
                  <a:ext cx="109" cy="108"/>
                </a:xfrm>
                <a:prstGeom prst="ellipse">
                  <a:avLst/>
                </a:prstGeom>
                <a:grpFill/>
                <a:ln w="9525">
                  <a:solidFill>
                    <a:srgbClr val="007DDE"/>
                  </a:solidFill>
                  <a:round/>
                  <a:headEnd/>
                  <a:tailEnd/>
                </a:ln>
              </p:spPr>
              <p:txBody>
                <a:bodyPr vert="horz" wrap="square" lIns="91390" tIns="45696" rIns="91390" bIns="45696" numCol="1" anchor="t" anchorCtr="0" compatLnSpc="1">
                  <a:prstTxWarp prst="textNoShape">
                    <a:avLst/>
                  </a:prstTxWarp>
                </a:bodyPr>
                <a:lstStyle/>
                <a:p>
                  <a:pPr defTabSz="913946">
                    <a:defRPr/>
                  </a:pPr>
                  <a:endParaRPr lang="en-US" sz="1399">
                    <a:solidFill>
                      <a:srgbClr val="FFFFFF"/>
                    </a:solidFill>
                    <a:latin typeface="Segoe UI Semilight"/>
                  </a:endParaRPr>
                </a:p>
              </p:txBody>
            </p:sp>
          </p:grpSp>
        </p:grpSp>
      </p:grpSp>
      <p:cxnSp>
        <p:nvCxnSpPr>
          <p:cNvPr id="532" name="Straight Arrow Connector 531">
            <a:extLst>
              <a:ext uri="{FF2B5EF4-FFF2-40B4-BE49-F238E27FC236}">
                <a16:creationId xmlns:a16="http://schemas.microsoft.com/office/drawing/2014/main" id="{38DFA679-7D72-4D84-8C0A-72CBC4D88734}"/>
              </a:ext>
            </a:extLst>
          </p:cNvPr>
          <p:cNvCxnSpPr/>
          <p:nvPr/>
        </p:nvCxnSpPr>
        <p:spPr>
          <a:xfrm flipH="1" flipV="1">
            <a:off x="6860629" y="2319446"/>
            <a:ext cx="2095360" cy="7828"/>
          </a:xfrm>
          <a:prstGeom prst="straightConnector1">
            <a:avLst/>
          </a:prstGeom>
          <a:ln w="85725" cap="rnd">
            <a:solidFill>
              <a:schemeClr val="tx1"/>
            </a:solidFill>
            <a:prstDash val="sysDot"/>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33" name="Rectangle 532">
            <a:extLst>
              <a:ext uri="{FF2B5EF4-FFF2-40B4-BE49-F238E27FC236}">
                <a16:creationId xmlns:a16="http://schemas.microsoft.com/office/drawing/2014/main" id="{619A8E9F-3B91-4390-A725-8B73C46AEDFF}"/>
              </a:ext>
            </a:extLst>
          </p:cNvPr>
          <p:cNvSpPr/>
          <p:nvPr/>
        </p:nvSpPr>
        <p:spPr bwMode="auto">
          <a:xfrm>
            <a:off x="3673871" y="1413698"/>
            <a:ext cx="3162692" cy="2303996"/>
          </a:xfrm>
          <a:prstGeom prst="rect">
            <a:avLst/>
          </a:prstGeom>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534" name="TextBox 533">
            <a:extLst>
              <a:ext uri="{FF2B5EF4-FFF2-40B4-BE49-F238E27FC236}">
                <a16:creationId xmlns:a16="http://schemas.microsoft.com/office/drawing/2014/main" id="{0033A43A-314F-4D21-B57F-F305D1139403}"/>
              </a:ext>
            </a:extLst>
          </p:cNvPr>
          <p:cNvSpPr txBox="1"/>
          <p:nvPr/>
        </p:nvSpPr>
        <p:spPr>
          <a:xfrm>
            <a:off x="4025795" y="1546546"/>
            <a:ext cx="2383623" cy="659198"/>
          </a:xfrm>
          <a:prstGeom prst="rect">
            <a:avLst/>
          </a:prstGeom>
        </p:spPr>
        <p:txBody>
          <a:bodyPr wrap="square" rtlCol="0">
            <a:spAutoFit/>
          </a:bodyPr>
          <a:lstStyle/>
          <a:p>
            <a:pPr algn="ctr" defTabSz="914224">
              <a:lnSpc>
                <a:spcPct val="90000"/>
              </a:lnSpc>
              <a:spcAft>
                <a:spcPts val="2400"/>
              </a:spcAft>
              <a:defRPr/>
            </a:pPr>
            <a:r>
              <a:rPr lang="en-US" sz="2000" kern="0">
                <a:solidFill>
                  <a:srgbClr val="353535"/>
                </a:solidFill>
                <a:latin typeface="Segoe UI" panose="020B0502040204020203" pitchFamily="34" charset="0"/>
                <a:cs typeface="Segoe UI" panose="020B0502040204020203" pitchFamily="34" charset="0"/>
              </a:rPr>
              <a:t>Your Virtual Network</a:t>
            </a:r>
          </a:p>
        </p:txBody>
      </p:sp>
      <p:sp>
        <p:nvSpPr>
          <p:cNvPr id="535" name="TextBox 534">
            <a:extLst>
              <a:ext uri="{FF2B5EF4-FFF2-40B4-BE49-F238E27FC236}">
                <a16:creationId xmlns:a16="http://schemas.microsoft.com/office/drawing/2014/main" id="{14C844D6-C2B5-4AEB-A83C-CB8413DEB1D8}"/>
              </a:ext>
            </a:extLst>
          </p:cNvPr>
          <p:cNvSpPr txBox="1"/>
          <p:nvPr/>
        </p:nvSpPr>
        <p:spPr>
          <a:xfrm>
            <a:off x="5776839" y="3143579"/>
            <a:ext cx="724615" cy="169377"/>
          </a:xfrm>
          <a:prstGeom prst="rect">
            <a:avLst/>
          </a:prstGeom>
        </p:spPr>
        <p:txBody>
          <a:bodyPr wrap="square" lIns="0" tIns="0" rIns="0" bIns="0" rtlCol="0" anchor="ctr">
            <a:spAutoFit/>
          </a:bodyPr>
          <a:lstStyle/>
          <a:p>
            <a:pPr algn="ctr" defTabSz="914224">
              <a:lnSpc>
                <a:spcPct val="90000"/>
              </a:lnSpc>
              <a:spcAft>
                <a:spcPts val="2400"/>
              </a:spcAft>
              <a:defRPr/>
            </a:pPr>
            <a:r>
              <a:rPr lang="en-US" sz="1199" kern="0" err="1">
                <a:solidFill>
                  <a:srgbClr val="353535"/>
                </a:solidFill>
                <a:latin typeface="Segoe UI" panose="020B0502040204020203" pitchFamily="34" charset="0"/>
                <a:cs typeface="Segoe UI" panose="020B0502040204020203" pitchFamily="34" charset="0"/>
              </a:rPr>
              <a:t>BackEnd</a:t>
            </a:r>
            <a:endParaRPr lang="en-US" sz="1199" kern="0">
              <a:solidFill>
                <a:srgbClr val="353535"/>
              </a:solidFill>
              <a:latin typeface="Segoe UI" panose="020B0502040204020203" pitchFamily="34" charset="0"/>
              <a:cs typeface="Segoe UI" panose="020B0502040204020203" pitchFamily="34" charset="0"/>
            </a:endParaRPr>
          </a:p>
        </p:txBody>
      </p:sp>
      <p:sp>
        <p:nvSpPr>
          <p:cNvPr id="536" name="TextBox 535">
            <a:extLst>
              <a:ext uri="{FF2B5EF4-FFF2-40B4-BE49-F238E27FC236}">
                <a16:creationId xmlns:a16="http://schemas.microsoft.com/office/drawing/2014/main" id="{13E93D25-EB7D-4D03-8BEA-7B50094AA68F}"/>
              </a:ext>
            </a:extLst>
          </p:cNvPr>
          <p:cNvSpPr txBox="1"/>
          <p:nvPr/>
        </p:nvSpPr>
        <p:spPr>
          <a:xfrm>
            <a:off x="4896470" y="3143579"/>
            <a:ext cx="724615" cy="169377"/>
          </a:xfrm>
          <a:prstGeom prst="rect">
            <a:avLst/>
          </a:prstGeom>
        </p:spPr>
        <p:txBody>
          <a:bodyPr wrap="square" lIns="0" tIns="0" rIns="0" bIns="0" rtlCol="0" anchor="ctr">
            <a:spAutoFit/>
          </a:bodyPr>
          <a:lstStyle/>
          <a:p>
            <a:pPr algn="ctr" defTabSz="914224">
              <a:lnSpc>
                <a:spcPct val="90000"/>
              </a:lnSpc>
              <a:spcAft>
                <a:spcPts val="2400"/>
              </a:spcAft>
              <a:defRPr/>
            </a:pPr>
            <a:r>
              <a:rPr lang="en-US" sz="1199" kern="0">
                <a:solidFill>
                  <a:srgbClr val="353535"/>
                </a:solidFill>
                <a:latin typeface="Segoe UI" panose="020B0502040204020203" pitchFamily="34" charset="0"/>
                <a:cs typeface="Segoe UI" panose="020B0502040204020203" pitchFamily="34" charset="0"/>
              </a:rPr>
              <a:t>Mid-tier</a:t>
            </a:r>
          </a:p>
        </p:txBody>
      </p:sp>
      <p:sp>
        <p:nvSpPr>
          <p:cNvPr id="537" name="TextBox 536">
            <a:extLst>
              <a:ext uri="{FF2B5EF4-FFF2-40B4-BE49-F238E27FC236}">
                <a16:creationId xmlns:a16="http://schemas.microsoft.com/office/drawing/2014/main" id="{DF7A4D9C-CADC-4F0F-BD32-604C162F4850}"/>
              </a:ext>
            </a:extLst>
          </p:cNvPr>
          <p:cNvSpPr txBox="1"/>
          <p:nvPr/>
        </p:nvSpPr>
        <p:spPr>
          <a:xfrm>
            <a:off x="4008978" y="3143579"/>
            <a:ext cx="731740" cy="169377"/>
          </a:xfrm>
          <a:prstGeom prst="rect">
            <a:avLst/>
          </a:prstGeom>
        </p:spPr>
        <p:txBody>
          <a:bodyPr wrap="square" lIns="0" tIns="0" rIns="0" bIns="0" rtlCol="0" anchor="ctr">
            <a:spAutoFit/>
          </a:bodyPr>
          <a:lstStyle/>
          <a:p>
            <a:pPr algn="ctr" defTabSz="914224">
              <a:lnSpc>
                <a:spcPct val="90000"/>
              </a:lnSpc>
              <a:spcAft>
                <a:spcPts val="2400"/>
              </a:spcAft>
              <a:defRPr/>
            </a:pPr>
            <a:r>
              <a:rPr lang="en-US" sz="1199" kern="0" err="1">
                <a:solidFill>
                  <a:srgbClr val="353535"/>
                </a:solidFill>
                <a:latin typeface="Segoe UI" panose="020B0502040204020203" pitchFamily="34" charset="0"/>
                <a:cs typeface="Segoe UI" panose="020B0502040204020203" pitchFamily="34" charset="0"/>
              </a:rPr>
              <a:t>FrontEnd</a:t>
            </a:r>
            <a:endParaRPr lang="en-US" sz="1199" kern="0">
              <a:solidFill>
                <a:srgbClr val="353535"/>
              </a:solidFill>
              <a:latin typeface="Segoe UI" panose="020B0502040204020203" pitchFamily="34" charset="0"/>
              <a:cs typeface="Segoe UI" panose="020B0502040204020203" pitchFamily="34" charset="0"/>
            </a:endParaRPr>
          </a:p>
        </p:txBody>
      </p:sp>
      <p:grpSp>
        <p:nvGrpSpPr>
          <p:cNvPr id="538" name="Group 537">
            <a:extLst>
              <a:ext uri="{FF2B5EF4-FFF2-40B4-BE49-F238E27FC236}">
                <a16:creationId xmlns:a16="http://schemas.microsoft.com/office/drawing/2014/main" id="{34D3842B-26B6-47E1-AA2B-71A5DA6C4821}"/>
              </a:ext>
            </a:extLst>
          </p:cNvPr>
          <p:cNvGrpSpPr/>
          <p:nvPr/>
        </p:nvGrpSpPr>
        <p:grpSpPr>
          <a:xfrm>
            <a:off x="4016102" y="2261432"/>
            <a:ext cx="724615" cy="863460"/>
            <a:chOff x="9771792" y="1879294"/>
            <a:chExt cx="618302" cy="863582"/>
          </a:xfrm>
        </p:grpSpPr>
        <p:sp>
          <p:nvSpPr>
            <p:cNvPr id="539" name="Freeform 5">
              <a:extLst>
                <a:ext uri="{FF2B5EF4-FFF2-40B4-BE49-F238E27FC236}">
                  <a16:creationId xmlns:a16="http://schemas.microsoft.com/office/drawing/2014/main" id="{B1EB88A6-F5EE-42E3-9AB1-C6A29E7CD98B}"/>
                </a:ext>
              </a:extLst>
            </p:cNvPr>
            <p:cNvSpPr>
              <a:spLocks noEditPoints="1"/>
            </p:cNvSpPr>
            <p:nvPr/>
          </p:nvSpPr>
          <p:spPr bwMode="auto">
            <a:xfrm>
              <a:off x="9771792" y="1879294"/>
              <a:ext cx="618302" cy="249247"/>
            </a:xfrm>
            <a:custGeom>
              <a:avLst/>
              <a:gdLst>
                <a:gd name="T0" fmla="*/ 18 w 304"/>
                <a:gd name="T1" fmla="*/ 0 h 131"/>
                <a:gd name="T2" fmla="*/ 0 w 304"/>
                <a:gd name="T3" fmla="*/ 114 h 131"/>
                <a:gd name="T4" fmla="*/ 286 w 304"/>
                <a:gd name="T5" fmla="*/ 131 h 131"/>
                <a:gd name="T6" fmla="*/ 304 w 304"/>
                <a:gd name="T7" fmla="*/ 18 h 131"/>
                <a:gd name="T8" fmla="*/ 30 w 304"/>
                <a:gd name="T9" fmla="*/ 97 h 131"/>
                <a:gd name="T10" fmla="*/ 30 w 304"/>
                <a:gd name="T11" fmla="*/ 82 h 131"/>
                <a:gd name="T12" fmla="*/ 30 w 304"/>
                <a:gd name="T13" fmla="*/ 97 h 131"/>
                <a:gd name="T14" fmla="*/ 22 w 304"/>
                <a:gd name="T15" fmla="*/ 67 h 131"/>
                <a:gd name="T16" fmla="*/ 37 w 304"/>
                <a:gd name="T17" fmla="*/ 67 h 131"/>
                <a:gd name="T18" fmla="*/ 30 w 304"/>
                <a:gd name="T19" fmla="*/ 53 h 131"/>
                <a:gd name="T20" fmla="*/ 30 w 304"/>
                <a:gd name="T21" fmla="*/ 38 h 131"/>
                <a:gd name="T22" fmla="*/ 30 w 304"/>
                <a:gd name="T23" fmla="*/ 53 h 131"/>
                <a:gd name="T24" fmla="*/ 44 w 304"/>
                <a:gd name="T25" fmla="*/ 90 h 131"/>
                <a:gd name="T26" fmla="*/ 59 w 304"/>
                <a:gd name="T27" fmla="*/ 90 h 131"/>
                <a:gd name="T28" fmla="*/ 52 w 304"/>
                <a:gd name="T29" fmla="*/ 74 h 131"/>
                <a:gd name="T30" fmla="*/ 52 w 304"/>
                <a:gd name="T31" fmla="*/ 60 h 131"/>
                <a:gd name="T32" fmla="*/ 52 w 304"/>
                <a:gd name="T33" fmla="*/ 74 h 131"/>
                <a:gd name="T34" fmla="*/ 44 w 304"/>
                <a:gd name="T35" fmla="*/ 45 h 131"/>
                <a:gd name="T36" fmla="*/ 59 w 304"/>
                <a:gd name="T37" fmla="*/ 45 h 131"/>
                <a:gd name="T38" fmla="*/ 255 w 304"/>
                <a:gd name="T39" fmla="*/ 119 h 131"/>
                <a:gd name="T40" fmla="*/ 255 w 304"/>
                <a:gd name="T41" fmla="*/ 104 h 131"/>
                <a:gd name="T42" fmla="*/ 255 w 304"/>
                <a:gd name="T43" fmla="*/ 119 h 131"/>
                <a:gd name="T44" fmla="*/ 269 w 304"/>
                <a:gd name="T45" fmla="*/ 112 h 131"/>
                <a:gd name="T46" fmla="*/ 283 w 304"/>
                <a:gd name="T47" fmla="*/ 112 h 131"/>
                <a:gd name="T48" fmla="*/ 284 w 304"/>
                <a:gd name="T49" fmla="*/ 87 h 131"/>
                <a:gd name="T50" fmla="*/ 116 w 304"/>
                <a:gd name="T51" fmla="*/ 97 h 131"/>
                <a:gd name="T52" fmla="*/ 106 w 304"/>
                <a:gd name="T53" fmla="*/ 82 h 131"/>
                <a:gd name="T54" fmla="*/ 284 w 304"/>
                <a:gd name="T55" fmla="*/ 87 h 131"/>
                <a:gd name="T56" fmla="*/ 106 w 304"/>
                <a:gd name="T57" fmla="*/ 76 h 131"/>
                <a:gd name="T58" fmla="*/ 284 w 304"/>
                <a:gd name="T59" fmla="*/ 61 h 131"/>
                <a:gd name="T60" fmla="*/ 284 w 304"/>
                <a:gd name="T61" fmla="*/ 55 h 131"/>
                <a:gd name="T62" fmla="*/ 106 w 304"/>
                <a:gd name="T63" fmla="*/ 40 h 131"/>
                <a:gd name="T64" fmla="*/ 284 w 304"/>
                <a:gd name="T65" fmla="*/ 55 h 131"/>
                <a:gd name="T66" fmla="*/ 106 w 304"/>
                <a:gd name="T67" fmla="*/ 34 h 131"/>
                <a:gd name="T68" fmla="*/ 116 w 304"/>
                <a:gd name="T69" fmla="*/ 20 h 131"/>
                <a:gd name="T70" fmla="*/ 284 w 304"/>
                <a:gd name="T71" fmla="*/ 3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4" h="131">
                  <a:moveTo>
                    <a:pt x="286" y="0"/>
                  </a:moveTo>
                  <a:cubicBezTo>
                    <a:pt x="18" y="0"/>
                    <a:pt x="18" y="0"/>
                    <a:pt x="18" y="0"/>
                  </a:cubicBezTo>
                  <a:cubicBezTo>
                    <a:pt x="8" y="0"/>
                    <a:pt x="0" y="8"/>
                    <a:pt x="0" y="18"/>
                  </a:cubicBezTo>
                  <a:cubicBezTo>
                    <a:pt x="0" y="114"/>
                    <a:pt x="0" y="114"/>
                    <a:pt x="0" y="114"/>
                  </a:cubicBezTo>
                  <a:cubicBezTo>
                    <a:pt x="0" y="124"/>
                    <a:pt x="8" y="131"/>
                    <a:pt x="18" y="131"/>
                  </a:cubicBezTo>
                  <a:cubicBezTo>
                    <a:pt x="286" y="131"/>
                    <a:pt x="286" y="131"/>
                    <a:pt x="286" y="131"/>
                  </a:cubicBezTo>
                  <a:cubicBezTo>
                    <a:pt x="296" y="131"/>
                    <a:pt x="304" y="124"/>
                    <a:pt x="304" y="114"/>
                  </a:cubicBezTo>
                  <a:cubicBezTo>
                    <a:pt x="304" y="18"/>
                    <a:pt x="304" y="18"/>
                    <a:pt x="304" y="18"/>
                  </a:cubicBezTo>
                  <a:cubicBezTo>
                    <a:pt x="304" y="8"/>
                    <a:pt x="296" y="0"/>
                    <a:pt x="286" y="0"/>
                  </a:cubicBezTo>
                  <a:close/>
                  <a:moveTo>
                    <a:pt x="30" y="97"/>
                  </a:moveTo>
                  <a:cubicBezTo>
                    <a:pt x="26" y="97"/>
                    <a:pt x="22" y="94"/>
                    <a:pt x="22" y="90"/>
                  </a:cubicBezTo>
                  <a:cubicBezTo>
                    <a:pt x="22" y="86"/>
                    <a:pt x="26" y="82"/>
                    <a:pt x="30" y="82"/>
                  </a:cubicBezTo>
                  <a:cubicBezTo>
                    <a:pt x="34" y="82"/>
                    <a:pt x="37" y="86"/>
                    <a:pt x="37" y="90"/>
                  </a:cubicBezTo>
                  <a:cubicBezTo>
                    <a:pt x="37" y="94"/>
                    <a:pt x="34" y="97"/>
                    <a:pt x="30" y="97"/>
                  </a:cubicBezTo>
                  <a:close/>
                  <a:moveTo>
                    <a:pt x="30" y="74"/>
                  </a:moveTo>
                  <a:cubicBezTo>
                    <a:pt x="26" y="74"/>
                    <a:pt x="22" y="71"/>
                    <a:pt x="22" y="67"/>
                  </a:cubicBezTo>
                  <a:cubicBezTo>
                    <a:pt x="22" y="63"/>
                    <a:pt x="26" y="60"/>
                    <a:pt x="30" y="60"/>
                  </a:cubicBezTo>
                  <a:cubicBezTo>
                    <a:pt x="34" y="60"/>
                    <a:pt x="37" y="63"/>
                    <a:pt x="37" y="67"/>
                  </a:cubicBezTo>
                  <a:cubicBezTo>
                    <a:pt x="37" y="71"/>
                    <a:pt x="34" y="74"/>
                    <a:pt x="30" y="74"/>
                  </a:cubicBezTo>
                  <a:close/>
                  <a:moveTo>
                    <a:pt x="30" y="53"/>
                  </a:moveTo>
                  <a:cubicBezTo>
                    <a:pt x="26" y="53"/>
                    <a:pt x="22" y="49"/>
                    <a:pt x="22" y="45"/>
                  </a:cubicBezTo>
                  <a:cubicBezTo>
                    <a:pt x="22" y="41"/>
                    <a:pt x="26" y="38"/>
                    <a:pt x="30" y="38"/>
                  </a:cubicBezTo>
                  <a:cubicBezTo>
                    <a:pt x="34" y="38"/>
                    <a:pt x="37" y="41"/>
                    <a:pt x="37" y="45"/>
                  </a:cubicBezTo>
                  <a:cubicBezTo>
                    <a:pt x="37" y="49"/>
                    <a:pt x="34" y="53"/>
                    <a:pt x="30" y="53"/>
                  </a:cubicBezTo>
                  <a:close/>
                  <a:moveTo>
                    <a:pt x="52" y="97"/>
                  </a:moveTo>
                  <a:cubicBezTo>
                    <a:pt x="48" y="97"/>
                    <a:pt x="44" y="94"/>
                    <a:pt x="44" y="90"/>
                  </a:cubicBezTo>
                  <a:cubicBezTo>
                    <a:pt x="44" y="86"/>
                    <a:pt x="48" y="82"/>
                    <a:pt x="52" y="82"/>
                  </a:cubicBezTo>
                  <a:cubicBezTo>
                    <a:pt x="56" y="82"/>
                    <a:pt x="59" y="86"/>
                    <a:pt x="59" y="90"/>
                  </a:cubicBezTo>
                  <a:cubicBezTo>
                    <a:pt x="59" y="94"/>
                    <a:pt x="56" y="97"/>
                    <a:pt x="52" y="97"/>
                  </a:cubicBezTo>
                  <a:close/>
                  <a:moveTo>
                    <a:pt x="52" y="74"/>
                  </a:moveTo>
                  <a:cubicBezTo>
                    <a:pt x="48" y="74"/>
                    <a:pt x="44" y="71"/>
                    <a:pt x="44" y="67"/>
                  </a:cubicBezTo>
                  <a:cubicBezTo>
                    <a:pt x="44" y="63"/>
                    <a:pt x="48" y="60"/>
                    <a:pt x="52" y="60"/>
                  </a:cubicBezTo>
                  <a:cubicBezTo>
                    <a:pt x="56" y="60"/>
                    <a:pt x="59" y="63"/>
                    <a:pt x="59" y="67"/>
                  </a:cubicBezTo>
                  <a:cubicBezTo>
                    <a:pt x="59" y="71"/>
                    <a:pt x="56" y="74"/>
                    <a:pt x="52" y="74"/>
                  </a:cubicBezTo>
                  <a:close/>
                  <a:moveTo>
                    <a:pt x="52" y="53"/>
                  </a:moveTo>
                  <a:cubicBezTo>
                    <a:pt x="48" y="53"/>
                    <a:pt x="44" y="49"/>
                    <a:pt x="44" y="45"/>
                  </a:cubicBezTo>
                  <a:cubicBezTo>
                    <a:pt x="44" y="41"/>
                    <a:pt x="48" y="38"/>
                    <a:pt x="52" y="38"/>
                  </a:cubicBezTo>
                  <a:cubicBezTo>
                    <a:pt x="56" y="38"/>
                    <a:pt x="59" y="41"/>
                    <a:pt x="59" y="45"/>
                  </a:cubicBezTo>
                  <a:cubicBezTo>
                    <a:pt x="59" y="49"/>
                    <a:pt x="56" y="53"/>
                    <a:pt x="52" y="53"/>
                  </a:cubicBezTo>
                  <a:close/>
                  <a:moveTo>
                    <a:pt x="255" y="119"/>
                  </a:moveTo>
                  <a:cubicBezTo>
                    <a:pt x="251" y="119"/>
                    <a:pt x="248" y="116"/>
                    <a:pt x="248" y="112"/>
                  </a:cubicBezTo>
                  <a:cubicBezTo>
                    <a:pt x="248" y="108"/>
                    <a:pt x="251" y="104"/>
                    <a:pt x="255" y="104"/>
                  </a:cubicBezTo>
                  <a:cubicBezTo>
                    <a:pt x="259" y="104"/>
                    <a:pt x="262" y="108"/>
                    <a:pt x="262" y="112"/>
                  </a:cubicBezTo>
                  <a:cubicBezTo>
                    <a:pt x="262" y="116"/>
                    <a:pt x="259" y="119"/>
                    <a:pt x="255" y="119"/>
                  </a:cubicBezTo>
                  <a:close/>
                  <a:moveTo>
                    <a:pt x="276" y="119"/>
                  </a:moveTo>
                  <a:cubicBezTo>
                    <a:pt x="272" y="119"/>
                    <a:pt x="269" y="116"/>
                    <a:pt x="269" y="112"/>
                  </a:cubicBezTo>
                  <a:cubicBezTo>
                    <a:pt x="269" y="108"/>
                    <a:pt x="272" y="104"/>
                    <a:pt x="276" y="104"/>
                  </a:cubicBezTo>
                  <a:cubicBezTo>
                    <a:pt x="280" y="104"/>
                    <a:pt x="283" y="108"/>
                    <a:pt x="283" y="112"/>
                  </a:cubicBezTo>
                  <a:cubicBezTo>
                    <a:pt x="283" y="116"/>
                    <a:pt x="280" y="119"/>
                    <a:pt x="276" y="119"/>
                  </a:cubicBezTo>
                  <a:close/>
                  <a:moveTo>
                    <a:pt x="284" y="87"/>
                  </a:moveTo>
                  <a:cubicBezTo>
                    <a:pt x="284" y="92"/>
                    <a:pt x="279" y="97"/>
                    <a:pt x="273" y="97"/>
                  </a:cubicBezTo>
                  <a:cubicBezTo>
                    <a:pt x="116" y="97"/>
                    <a:pt x="116" y="97"/>
                    <a:pt x="116" y="97"/>
                  </a:cubicBezTo>
                  <a:cubicBezTo>
                    <a:pt x="110" y="97"/>
                    <a:pt x="106" y="92"/>
                    <a:pt x="106" y="87"/>
                  </a:cubicBezTo>
                  <a:cubicBezTo>
                    <a:pt x="106" y="82"/>
                    <a:pt x="106" y="82"/>
                    <a:pt x="106" y="82"/>
                  </a:cubicBezTo>
                  <a:cubicBezTo>
                    <a:pt x="284" y="82"/>
                    <a:pt x="284" y="82"/>
                    <a:pt x="284" y="82"/>
                  </a:cubicBezTo>
                  <a:lnTo>
                    <a:pt x="284" y="87"/>
                  </a:lnTo>
                  <a:close/>
                  <a:moveTo>
                    <a:pt x="284" y="76"/>
                  </a:moveTo>
                  <a:cubicBezTo>
                    <a:pt x="106" y="76"/>
                    <a:pt x="106" y="76"/>
                    <a:pt x="106" y="76"/>
                  </a:cubicBezTo>
                  <a:cubicBezTo>
                    <a:pt x="106" y="61"/>
                    <a:pt x="106" y="61"/>
                    <a:pt x="106" y="61"/>
                  </a:cubicBezTo>
                  <a:cubicBezTo>
                    <a:pt x="284" y="61"/>
                    <a:pt x="284" y="61"/>
                    <a:pt x="284" y="61"/>
                  </a:cubicBezTo>
                  <a:lnTo>
                    <a:pt x="284" y="76"/>
                  </a:lnTo>
                  <a:close/>
                  <a:moveTo>
                    <a:pt x="284" y="55"/>
                  </a:moveTo>
                  <a:cubicBezTo>
                    <a:pt x="106" y="55"/>
                    <a:pt x="106" y="55"/>
                    <a:pt x="106" y="55"/>
                  </a:cubicBezTo>
                  <a:cubicBezTo>
                    <a:pt x="106" y="40"/>
                    <a:pt x="106" y="40"/>
                    <a:pt x="106" y="40"/>
                  </a:cubicBezTo>
                  <a:cubicBezTo>
                    <a:pt x="284" y="40"/>
                    <a:pt x="284" y="40"/>
                    <a:pt x="284" y="40"/>
                  </a:cubicBezTo>
                  <a:lnTo>
                    <a:pt x="284" y="55"/>
                  </a:lnTo>
                  <a:close/>
                  <a:moveTo>
                    <a:pt x="284" y="34"/>
                  </a:moveTo>
                  <a:cubicBezTo>
                    <a:pt x="106" y="34"/>
                    <a:pt x="106" y="34"/>
                    <a:pt x="106" y="34"/>
                  </a:cubicBezTo>
                  <a:cubicBezTo>
                    <a:pt x="106" y="30"/>
                    <a:pt x="106" y="30"/>
                    <a:pt x="106" y="30"/>
                  </a:cubicBezTo>
                  <a:cubicBezTo>
                    <a:pt x="106" y="25"/>
                    <a:pt x="110" y="20"/>
                    <a:pt x="116" y="20"/>
                  </a:cubicBezTo>
                  <a:cubicBezTo>
                    <a:pt x="273" y="20"/>
                    <a:pt x="273" y="20"/>
                    <a:pt x="273" y="20"/>
                  </a:cubicBezTo>
                  <a:cubicBezTo>
                    <a:pt x="279" y="20"/>
                    <a:pt x="284" y="25"/>
                    <a:pt x="284" y="30"/>
                  </a:cubicBezTo>
                  <a:lnTo>
                    <a:pt x="284" y="34"/>
                  </a:lnTo>
                  <a:close/>
                </a:path>
              </a:pathLst>
            </a:custGeom>
            <a:solidFill>
              <a:srgbClr val="00BCF2"/>
            </a:solidFill>
            <a:ln>
              <a:noFill/>
            </a:ln>
          </p:spPr>
          <p:txBody>
            <a:bodyPr vert="horz" wrap="square" lIns="91390" tIns="45696" rIns="91390" bIns="45696" numCol="1" anchor="t" anchorCtr="0" compatLnSpc="1">
              <a:prstTxWarp prst="textNoShape">
                <a:avLst/>
              </a:prstTxWarp>
            </a:bodyPr>
            <a:lstStyle/>
            <a:p>
              <a:pPr defTabSz="914224">
                <a:defRPr/>
              </a:pPr>
              <a:endParaRPr lang="en-US" sz="1801" kern="0">
                <a:solidFill>
                  <a:srgbClr val="353535"/>
                </a:solidFill>
                <a:latin typeface="Segoe UI"/>
              </a:endParaRPr>
            </a:p>
          </p:txBody>
        </p:sp>
        <p:sp>
          <p:nvSpPr>
            <p:cNvPr id="540" name="Freeform 5">
              <a:extLst>
                <a:ext uri="{FF2B5EF4-FFF2-40B4-BE49-F238E27FC236}">
                  <a16:creationId xmlns:a16="http://schemas.microsoft.com/office/drawing/2014/main" id="{7B8BBD4C-D380-4341-907A-0916E52E2776}"/>
                </a:ext>
              </a:extLst>
            </p:cNvPr>
            <p:cNvSpPr>
              <a:spLocks noEditPoints="1"/>
            </p:cNvSpPr>
            <p:nvPr/>
          </p:nvSpPr>
          <p:spPr bwMode="auto">
            <a:xfrm>
              <a:off x="9771792" y="2186461"/>
              <a:ext cx="618302" cy="249247"/>
            </a:xfrm>
            <a:custGeom>
              <a:avLst/>
              <a:gdLst>
                <a:gd name="T0" fmla="*/ 18 w 304"/>
                <a:gd name="T1" fmla="*/ 0 h 131"/>
                <a:gd name="T2" fmla="*/ 0 w 304"/>
                <a:gd name="T3" fmla="*/ 114 h 131"/>
                <a:gd name="T4" fmla="*/ 286 w 304"/>
                <a:gd name="T5" fmla="*/ 131 h 131"/>
                <a:gd name="T6" fmla="*/ 304 w 304"/>
                <a:gd name="T7" fmla="*/ 18 h 131"/>
                <a:gd name="T8" fmla="*/ 30 w 304"/>
                <a:gd name="T9" fmla="*/ 97 h 131"/>
                <a:gd name="T10" fmla="*/ 30 w 304"/>
                <a:gd name="T11" fmla="*/ 82 h 131"/>
                <a:gd name="T12" fmla="*/ 30 w 304"/>
                <a:gd name="T13" fmla="*/ 97 h 131"/>
                <a:gd name="T14" fmla="*/ 22 w 304"/>
                <a:gd name="T15" fmla="*/ 67 h 131"/>
                <a:gd name="T16" fmla="*/ 37 w 304"/>
                <a:gd name="T17" fmla="*/ 67 h 131"/>
                <a:gd name="T18" fmla="*/ 30 w 304"/>
                <a:gd name="T19" fmla="*/ 53 h 131"/>
                <a:gd name="T20" fmla="*/ 30 w 304"/>
                <a:gd name="T21" fmla="*/ 38 h 131"/>
                <a:gd name="T22" fmla="*/ 30 w 304"/>
                <a:gd name="T23" fmla="*/ 53 h 131"/>
                <a:gd name="T24" fmla="*/ 44 w 304"/>
                <a:gd name="T25" fmla="*/ 90 h 131"/>
                <a:gd name="T26" fmla="*/ 59 w 304"/>
                <a:gd name="T27" fmla="*/ 90 h 131"/>
                <a:gd name="T28" fmla="*/ 52 w 304"/>
                <a:gd name="T29" fmla="*/ 74 h 131"/>
                <a:gd name="T30" fmla="*/ 52 w 304"/>
                <a:gd name="T31" fmla="*/ 60 h 131"/>
                <a:gd name="T32" fmla="*/ 52 w 304"/>
                <a:gd name="T33" fmla="*/ 74 h 131"/>
                <a:gd name="T34" fmla="*/ 44 w 304"/>
                <a:gd name="T35" fmla="*/ 45 h 131"/>
                <a:gd name="T36" fmla="*/ 59 w 304"/>
                <a:gd name="T37" fmla="*/ 45 h 131"/>
                <a:gd name="T38" fmla="*/ 255 w 304"/>
                <a:gd name="T39" fmla="*/ 119 h 131"/>
                <a:gd name="T40" fmla="*/ 255 w 304"/>
                <a:gd name="T41" fmla="*/ 104 h 131"/>
                <a:gd name="T42" fmla="*/ 255 w 304"/>
                <a:gd name="T43" fmla="*/ 119 h 131"/>
                <a:gd name="T44" fmla="*/ 269 w 304"/>
                <a:gd name="T45" fmla="*/ 112 h 131"/>
                <a:gd name="T46" fmla="*/ 283 w 304"/>
                <a:gd name="T47" fmla="*/ 112 h 131"/>
                <a:gd name="T48" fmla="*/ 284 w 304"/>
                <a:gd name="T49" fmla="*/ 87 h 131"/>
                <a:gd name="T50" fmla="*/ 116 w 304"/>
                <a:gd name="T51" fmla="*/ 97 h 131"/>
                <a:gd name="T52" fmla="*/ 106 w 304"/>
                <a:gd name="T53" fmla="*/ 82 h 131"/>
                <a:gd name="T54" fmla="*/ 284 w 304"/>
                <a:gd name="T55" fmla="*/ 87 h 131"/>
                <a:gd name="T56" fmla="*/ 106 w 304"/>
                <a:gd name="T57" fmla="*/ 76 h 131"/>
                <a:gd name="T58" fmla="*/ 284 w 304"/>
                <a:gd name="T59" fmla="*/ 61 h 131"/>
                <a:gd name="T60" fmla="*/ 284 w 304"/>
                <a:gd name="T61" fmla="*/ 55 h 131"/>
                <a:gd name="T62" fmla="*/ 106 w 304"/>
                <a:gd name="T63" fmla="*/ 40 h 131"/>
                <a:gd name="T64" fmla="*/ 284 w 304"/>
                <a:gd name="T65" fmla="*/ 55 h 131"/>
                <a:gd name="T66" fmla="*/ 106 w 304"/>
                <a:gd name="T67" fmla="*/ 34 h 131"/>
                <a:gd name="T68" fmla="*/ 116 w 304"/>
                <a:gd name="T69" fmla="*/ 20 h 131"/>
                <a:gd name="T70" fmla="*/ 284 w 304"/>
                <a:gd name="T71" fmla="*/ 3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4" h="131">
                  <a:moveTo>
                    <a:pt x="286" y="0"/>
                  </a:moveTo>
                  <a:cubicBezTo>
                    <a:pt x="18" y="0"/>
                    <a:pt x="18" y="0"/>
                    <a:pt x="18" y="0"/>
                  </a:cubicBezTo>
                  <a:cubicBezTo>
                    <a:pt x="8" y="0"/>
                    <a:pt x="0" y="8"/>
                    <a:pt x="0" y="18"/>
                  </a:cubicBezTo>
                  <a:cubicBezTo>
                    <a:pt x="0" y="114"/>
                    <a:pt x="0" y="114"/>
                    <a:pt x="0" y="114"/>
                  </a:cubicBezTo>
                  <a:cubicBezTo>
                    <a:pt x="0" y="124"/>
                    <a:pt x="8" y="131"/>
                    <a:pt x="18" y="131"/>
                  </a:cubicBezTo>
                  <a:cubicBezTo>
                    <a:pt x="286" y="131"/>
                    <a:pt x="286" y="131"/>
                    <a:pt x="286" y="131"/>
                  </a:cubicBezTo>
                  <a:cubicBezTo>
                    <a:pt x="296" y="131"/>
                    <a:pt x="304" y="124"/>
                    <a:pt x="304" y="114"/>
                  </a:cubicBezTo>
                  <a:cubicBezTo>
                    <a:pt x="304" y="18"/>
                    <a:pt x="304" y="18"/>
                    <a:pt x="304" y="18"/>
                  </a:cubicBezTo>
                  <a:cubicBezTo>
                    <a:pt x="304" y="8"/>
                    <a:pt x="296" y="0"/>
                    <a:pt x="286" y="0"/>
                  </a:cubicBezTo>
                  <a:close/>
                  <a:moveTo>
                    <a:pt x="30" y="97"/>
                  </a:moveTo>
                  <a:cubicBezTo>
                    <a:pt x="26" y="97"/>
                    <a:pt x="22" y="94"/>
                    <a:pt x="22" y="90"/>
                  </a:cubicBezTo>
                  <a:cubicBezTo>
                    <a:pt x="22" y="86"/>
                    <a:pt x="26" y="82"/>
                    <a:pt x="30" y="82"/>
                  </a:cubicBezTo>
                  <a:cubicBezTo>
                    <a:pt x="34" y="82"/>
                    <a:pt x="37" y="86"/>
                    <a:pt x="37" y="90"/>
                  </a:cubicBezTo>
                  <a:cubicBezTo>
                    <a:pt x="37" y="94"/>
                    <a:pt x="34" y="97"/>
                    <a:pt x="30" y="97"/>
                  </a:cubicBezTo>
                  <a:close/>
                  <a:moveTo>
                    <a:pt x="30" y="74"/>
                  </a:moveTo>
                  <a:cubicBezTo>
                    <a:pt x="26" y="74"/>
                    <a:pt x="22" y="71"/>
                    <a:pt x="22" y="67"/>
                  </a:cubicBezTo>
                  <a:cubicBezTo>
                    <a:pt x="22" y="63"/>
                    <a:pt x="26" y="60"/>
                    <a:pt x="30" y="60"/>
                  </a:cubicBezTo>
                  <a:cubicBezTo>
                    <a:pt x="34" y="60"/>
                    <a:pt x="37" y="63"/>
                    <a:pt x="37" y="67"/>
                  </a:cubicBezTo>
                  <a:cubicBezTo>
                    <a:pt x="37" y="71"/>
                    <a:pt x="34" y="74"/>
                    <a:pt x="30" y="74"/>
                  </a:cubicBezTo>
                  <a:close/>
                  <a:moveTo>
                    <a:pt x="30" y="53"/>
                  </a:moveTo>
                  <a:cubicBezTo>
                    <a:pt x="26" y="53"/>
                    <a:pt x="22" y="49"/>
                    <a:pt x="22" y="45"/>
                  </a:cubicBezTo>
                  <a:cubicBezTo>
                    <a:pt x="22" y="41"/>
                    <a:pt x="26" y="38"/>
                    <a:pt x="30" y="38"/>
                  </a:cubicBezTo>
                  <a:cubicBezTo>
                    <a:pt x="34" y="38"/>
                    <a:pt x="37" y="41"/>
                    <a:pt x="37" y="45"/>
                  </a:cubicBezTo>
                  <a:cubicBezTo>
                    <a:pt x="37" y="49"/>
                    <a:pt x="34" y="53"/>
                    <a:pt x="30" y="53"/>
                  </a:cubicBezTo>
                  <a:close/>
                  <a:moveTo>
                    <a:pt x="52" y="97"/>
                  </a:moveTo>
                  <a:cubicBezTo>
                    <a:pt x="48" y="97"/>
                    <a:pt x="44" y="94"/>
                    <a:pt x="44" y="90"/>
                  </a:cubicBezTo>
                  <a:cubicBezTo>
                    <a:pt x="44" y="86"/>
                    <a:pt x="48" y="82"/>
                    <a:pt x="52" y="82"/>
                  </a:cubicBezTo>
                  <a:cubicBezTo>
                    <a:pt x="56" y="82"/>
                    <a:pt x="59" y="86"/>
                    <a:pt x="59" y="90"/>
                  </a:cubicBezTo>
                  <a:cubicBezTo>
                    <a:pt x="59" y="94"/>
                    <a:pt x="56" y="97"/>
                    <a:pt x="52" y="97"/>
                  </a:cubicBezTo>
                  <a:close/>
                  <a:moveTo>
                    <a:pt x="52" y="74"/>
                  </a:moveTo>
                  <a:cubicBezTo>
                    <a:pt x="48" y="74"/>
                    <a:pt x="44" y="71"/>
                    <a:pt x="44" y="67"/>
                  </a:cubicBezTo>
                  <a:cubicBezTo>
                    <a:pt x="44" y="63"/>
                    <a:pt x="48" y="60"/>
                    <a:pt x="52" y="60"/>
                  </a:cubicBezTo>
                  <a:cubicBezTo>
                    <a:pt x="56" y="60"/>
                    <a:pt x="59" y="63"/>
                    <a:pt x="59" y="67"/>
                  </a:cubicBezTo>
                  <a:cubicBezTo>
                    <a:pt x="59" y="71"/>
                    <a:pt x="56" y="74"/>
                    <a:pt x="52" y="74"/>
                  </a:cubicBezTo>
                  <a:close/>
                  <a:moveTo>
                    <a:pt x="52" y="53"/>
                  </a:moveTo>
                  <a:cubicBezTo>
                    <a:pt x="48" y="53"/>
                    <a:pt x="44" y="49"/>
                    <a:pt x="44" y="45"/>
                  </a:cubicBezTo>
                  <a:cubicBezTo>
                    <a:pt x="44" y="41"/>
                    <a:pt x="48" y="38"/>
                    <a:pt x="52" y="38"/>
                  </a:cubicBezTo>
                  <a:cubicBezTo>
                    <a:pt x="56" y="38"/>
                    <a:pt x="59" y="41"/>
                    <a:pt x="59" y="45"/>
                  </a:cubicBezTo>
                  <a:cubicBezTo>
                    <a:pt x="59" y="49"/>
                    <a:pt x="56" y="53"/>
                    <a:pt x="52" y="53"/>
                  </a:cubicBezTo>
                  <a:close/>
                  <a:moveTo>
                    <a:pt x="255" y="119"/>
                  </a:moveTo>
                  <a:cubicBezTo>
                    <a:pt x="251" y="119"/>
                    <a:pt x="248" y="116"/>
                    <a:pt x="248" y="112"/>
                  </a:cubicBezTo>
                  <a:cubicBezTo>
                    <a:pt x="248" y="108"/>
                    <a:pt x="251" y="104"/>
                    <a:pt x="255" y="104"/>
                  </a:cubicBezTo>
                  <a:cubicBezTo>
                    <a:pt x="259" y="104"/>
                    <a:pt x="262" y="108"/>
                    <a:pt x="262" y="112"/>
                  </a:cubicBezTo>
                  <a:cubicBezTo>
                    <a:pt x="262" y="116"/>
                    <a:pt x="259" y="119"/>
                    <a:pt x="255" y="119"/>
                  </a:cubicBezTo>
                  <a:close/>
                  <a:moveTo>
                    <a:pt x="276" y="119"/>
                  </a:moveTo>
                  <a:cubicBezTo>
                    <a:pt x="272" y="119"/>
                    <a:pt x="269" y="116"/>
                    <a:pt x="269" y="112"/>
                  </a:cubicBezTo>
                  <a:cubicBezTo>
                    <a:pt x="269" y="108"/>
                    <a:pt x="272" y="104"/>
                    <a:pt x="276" y="104"/>
                  </a:cubicBezTo>
                  <a:cubicBezTo>
                    <a:pt x="280" y="104"/>
                    <a:pt x="283" y="108"/>
                    <a:pt x="283" y="112"/>
                  </a:cubicBezTo>
                  <a:cubicBezTo>
                    <a:pt x="283" y="116"/>
                    <a:pt x="280" y="119"/>
                    <a:pt x="276" y="119"/>
                  </a:cubicBezTo>
                  <a:close/>
                  <a:moveTo>
                    <a:pt x="284" y="87"/>
                  </a:moveTo>
                  <a:cubicBezTo>
                    <a:pt x="284" y="92"/>
                    <a:pt x="279" y="97"/>
                    <a:pt x="273" y="97"/>
                  </a:cubicBezTo>
                  <a:cubicBezTo>
                    <a:pt x="116" y="97"/>
                    <a:pt x="116" y="97"/>
                    <a:pt x="116" y="97"/>
                  </a:cubicBezTo>
                  <a:cubicBezTo>
                    <a:pt x="110" y="97"/>
                    <a:pt x="106" y="92"/>
                    <a:pt x="106" y="87"/>
                  </a:cubicBezTo>
                  <a:cubicBezTo>
                    <a:pt x="106" y="82"/>
                    <a:pt x="106" y="82"/>
                    <a:pt x="106" y="82"/>
                  </a:cubicBezTo>
                  <a:cubicBezTo>
                    <a:pt x="284" y="82"/>
                    <a:pt x="284" y="82"/>
                    <a:pt x="284" y="82"/>
                  </a:cubicBezTo>
                  <a:lnTo>
                    <a:pt x="284" y="87"/>
                  </a:lnTo>
                  <a:close/>
                  <a:moveTo>
                    <a:pt x="284" y="76"/>
                  </a:moveTo>
                  <a:cubicBezTo>
                    <a:pt x="106" y="76"/>
                    <a:pt x="106" y="76"/>
                    <a:pt x="106" y="76"/>
                  </a:cubicBezTo>
                  <a:cubicBezTo>
                    <a:pt x="106" y="61"/>
                    <a:pt x="106" y="61"/>
                    <a:pt x="106" y="61"/>
                  </a:cubicBezTo>
                  <a:cubicBezTo>
                    <a:pt x="284" y="61"/>
                    <a:pt x="284" y="61"/>
                    <a:pt x="284" y="61"/>
                  </a:cubicBezTo>
                  <a:lnTo>
                    <a:pt x="284" y="76"/>
                  </a:lnTo>
                  <a:close/>
                  <a:moveTo>
                    <a:pt x="284" y="55"/>
                  </a:moveTo>
                  <a:cubicBezTo>
                    <a:pt x="106" y="55"/>
                    <a:pt x="106" y="55"/>
                    <a:pt x="106" y="55"/>
                  </a:cubicBezTo>
                  <a:cubicBezTo>
                    <a:pt x="106" y="40"/>
                    <a:pt x="106" y="40"/>
                    <a:pt x="106" y="40"/>
                  </a:cubicBezTo>
                  <a:cubicBezTo>
                    <a:pt x="284" y="40"/>
                    <a:pt x="284" y="40"/>
                    <a:pt x="284" y="40"/>
                  </a:cubicBezTo>
                  <a:lnTo>
                    <a:pt x="284" y="55"/>
                  </a:lnTo>
                  <a:close/>
                  <a:moveTo>
                    <a:pt x="284" y="34"/>
                  </a:moveTo>
                  <a:cubicBezTo>
                    <a:pt x="106" y="34"/>
                    <a:pt x="106" y="34"/>
                    <a:pt x="106" y="34"/>
                  </a:cubicBezTo>
                  <a:cubicBezTo>
                    <a:pt x="106" y="30"/>
                    <a:pt x="106" y="30"/>
                    <a:pt x="106" y="30"/>
                  </a:cubicBezTo>
                  <a:cubicBezTo>
                    <a:pt x="106" y="25"/>
                    <a:pt x="110" y="20"/>
                    <a:pt x="116" y="20"/>
                  </a:cubicBezTo>
                  <a:cubicBezTo>
                    <a:pt x="273" y="20"/>
                    <a:pt x="273" y="20"/>
                    <a:pt x="273" y="20"/>
                  </a:cubicBezTo>
                  <a:cubicBezTo>
                    <a:pt x="279" y="20"/>
                    <a:pt x="284" y="25"/>
                    <a:pt x="284" y="30"/>
                  </a:cubicBezTo>
                  <a:lnTo>
                    <a:pt x="284" y="34"/>
                  </a:lnTo>
                  <a:close/>
                </a:path>
              </a:pathLst>
            </a:custGeom>
            <a:solidFill>
              <a:srgbClr val="00BCF2"/>
            </a:solidFill>
            <a:ln>
              <a:noFill/>
            </a:ln>
          </p:spPr>
          <p:txBody>
            <a:bodyPr vert="horz" wrap="square" lIns="91390" tIns="45696" rIns="91390" bIns="45696" numCol="1" anchor="t" anchorCtr="0" compatLnSpc="1">
              <a:prstTxWarp prst="textNoShape">
                <a:avLst/>
              </a:prstTxWarp>
            </a:bodyPr>
            <a:lstStyle/>
            <a:p>
              <a:pPr defTabSz="914224">
                <a:defRPr/>
              </a:pPr>
              <a:endParaRPr lang="en-US" sz="1801" kern="0">
                <a:solidFill>
                  <a:srgbClr val="353535"/>
                </a:solidFill>
                <a:latin typeface="Segoe UI"/>
              </a:endParaRPr>
            </a:p>
          </p:txBody>
        </p:sp>
        <p:sp>
          <p:nvSpPr>
            <p:cNvPr id="541" name="Freeform 5">
              <a:extLst>
                <a:ext uri="{FF2B5EF4-FFF2-40B4-BE49-F238E27FC236}">
                  <a16:creationId xmlns:a16="http://schemas.microsoft.com/office/drawing/2014/main" id="{CF991BD2-8BD9-4A83-BAC3-DC243BF0737F}"/>
                </a:ext>
              </a:extLst>
            </p:cNvPr>
            <p:cNvSpPr>
              <a:spLocks noEditPoints="1"/>
            </p:cNvSpPr>
            <p:nvPr/>
          </p:nvSpPr>
          <p:spPr bwMode="auto">
            <a:xfrm>
              <a:off x="9771792" y="2493629"/>
              <a:ext cx="618302" cy="249247"/>
            </a:xfrm>
            <a:custGeom>
              <a:avLst/>
              <a:gdLst>
                <a:gd name="T0" fmla="*/ 18 w 304"/>
                <a:gd name="T1" fmla="*/ 0 h 131"/>
                <a:gd name="T2" fmla="*/ 0 w 304"/>
                <a:gd name="T3" fmla="*/ 114 h 131"/>
                <a:gd name="T4" fmla="*/ 286 w 304"/>
                <a:gd name="T5" fmla="*/ 131 h 131"/>
                <a:gd name="T6" fmla="*/ 304 w 304"/>
                <a:gd name="T7" fmla="*/ 18 h 131"/>
                <a:gd name="T8" fmla="*/ 30 w 304"/>
                <a:gd name="T9" fmla="*/ 97 h 131"/>
                <a:gd name="T10" fmla="*/ 30 w 304"/>
                <a:gd name="T11" fmla="*/ 82 h 131"/>
                <a:gd name="T12" fmla="*/ 30 w 304"/>
                <a:gd name="T13" fmla="*/ 97 h 131"/>
                <a:gd name="T14" fmla="*/ 22 w 304"/>
                <a:gd name="T15" fmla="*/ 67 h 131"/>
                <a:gd name="T16" fmla="*/ 37 w 304"/>
                <a:gd name="T17" fmla="*/ 67 h 131"/>
                <a:gd name="T18" fmla="*/ 30 w 304"/>
                <a:gd name="T19" fmla="*/ 53 h 131"/>
                <a:gd name="T20" fmla="*/ 30 w 304"/>
                <a:gd name="T21" fmla="*/ 38 h 131"/>
                <a:gd name="T22" fmla="*/ 30 w 304"/>
                <a:gd name="T23" fmla="*/ 53 h 131"/>
                <a:gd name="T24" fmla="*/ 44 w 304"/>
                <a:gd name="T25" fmla="*/ 90 h 131"/>
                <a:gd name="T26" fmla="*/ 59 w 304"/>
                <a:gd name="T27" fmla="*/ 90 h 131"/>
                <a:gd name="T28" fmla="*/ 52 w 304"/>
                <a:gd name="T29" fmla="*/ 74 h 131"/>
                <a:gd name="T30" fmla="*/ 52 w 304"/>
                <a:gd name="T31" fmla="*/ 60 h 131"/>
                <a:gd name="T32" fmla="*/ 52 w 304"/>
                <a:gd name="T33" fmla="*/ 74 h 131"/>
                <a:gd name="T34" fmla="*/ 44 w 304"/>
                <a:gd name="T35" fmla="*/ 45 h 131"/>
                <a:gd name="T36" fmla="*/ 59 w 304"/>
                <a:gd name="T37" fmla="*/ 45 h 131"/>
                <a:gd name="T38" fmla="*/ 255 w 304"/>
                <a:gd name="T39" fmla="*/ 119 h 131"/>
                <a:gd name="T40" fmla="*/ 255 w 304"/>
                <a:gd name="T41" fmla="*/ 104 h 131"/>
                <a:gd name="T42" fmla="*/ 255 w 304"/>
                <a:gd name="T43" fmla="*/ 119 h 131"/>
                <a:gd name="T44" fmla="*/ 269 w 304"/>
                <a:gd name="T45" fmla="*/ 112 h 131"/>
                <a:gd name="T46" fmla="*/ 283 w 304"/>
                <a:gd name="T47" fmla="*/ 112 h 131"/>
                <a:gd name="T48" fmla="*/ 284 w 304"/>
                <a:gd name="T49" fmla="*/ 87 h 131"/>
                <a:gd name="T50" fmla="*/ 116 w 304"/>
                <a:gd name="T51" fmla="*/ 97 h 131"/>
                <a:gd name="T52" fmla="*/ 106 w 304"/>
                <a:gd name="T53" fmla="*/ 82 h 131"/>
                <a:gd name="T54" fmla="*/ 284 w 304"/>
                <a:gd name="T55" fmla="*/ 87 h 131"/>
                <a:gd name="T56" fmla="*/ 106 w 304"/>
                <a:gd name="T57" fmla="*/ 76 h 131"/>
                <a:gd name="T58" fmla="*/ 284 w 304"/>
                <a:gd name="T59" fmla="*/ 61 h 131"/>
                <a:gd name="T60" fmla="*/ 284 w 304"/>
                <a:gd name="T61" fmla="*/ 55 h 131"/>
                <a:gd name="T62" fmla="*/ 106 w 304"/>
                <a:gd name="T63" fmla="*/ 40 h 131"/>
                <a:gd name="T64" fmla="*/ 284 w 304"/>
                <a:gd name="T65" fmla="*/ 55 h 131"/>
                <a:gd name="T66" fmla="*/ 106 w 304"/>
                <a:gd name="T67" fmla="*/ 34 h 131"/>
                <a:gd name="T68" fmla="*/ 116 w 304"/>
                <a:gd name="T69" fmla="*/ 20 h 131"/>
                <a:gd name="T70" fmla="*/ 284 w 304"/>
                <a:gd name="T71" fmla="*/ 3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4" h="131">
                  <a:moveTo>
                    <a:pt x="286" y="0"/>
                  </a:moveTo>
                  <a:cubicBezTo>
                    <a:pt x="18" y="0"/>
                    <a:pt x="18" y="0"/>
                    <a:pt x="18" y="0"/>
                  </a:cubicBezTo>
                  <a:cubicBezTo>
                    <a:pt x="8" y="0"/>
                    <a:pt x="0" y="8"/>
                    <a:pt x="0" y="18"/>
                  </a:cubicBezTo>
                  <a:cubicBezTo>
                    <a:pt x="0" y="114"/>
                    <a:pt x="0" y="114"/>
                    <a:pt x="0" y="114"/>
                  </a:cubicBezTo>
                  <a:cubicBezTo>
                    <a:pt x="0" y="124"/>
                    <a:pt x="8" y="131"/>
                    <a:pt x="18" y="131"/>
                  </a:cubicBezTo>
                  <a:cubicBezTo>
                    <a:pt x="286" y="131"/>
                    <a:pt x="286" y="131"/>
                    <a:pt x="286" y="131"/>
                  </a:cubicBezTo>
                  <a:cubicBezTo>
                    <a:pt x="296" y="131"/>
                    <a:pt x="304" y="124"/>
                    <a:pt x="304" y="114"/>
                  </a:cubicBezTo>
                  <a:cubicBezTo>
                    <a:pt x="304" y="18"/>
                    <a:pt x="304" y="18"/>
                    <a:pt x="304" y="18"/>
                  </a:cubicBezTo>
                  <a:cubicBezTo>
                    <a:pt x="304" y="8"/>
                    <a:pt x="296" y="0"/>
                    <a:pt x="286" y="0"/>
                  </a:cubicBezTo>
                  <a:close/>
                  <a:moveTo>
                    <a:pt x="30" y="97"/>
                  </a:moveTo>
                  <a:cubicBezTo>
                    <a:pt x="26" y="97"/>
                    <a:pt x="22" y="94"/>
                    <a:pt x="22" y="90"/>
                  </a:cubicBezTo>
                  <a:cubicBezTo>
                    <a:pt x="22" y="86"/>
                    <a:pt x="26" y="82"/>
                    <a:pt x="30" y="82"/>
                  </a:cubicBezTo>
                  <a:cubicBezTo>
                    <a:pt x="34" y="82"/>
                    <a:pt x="37" y="86"/>
                    <a:pt x="37" y="90"/>
                  </a:cubicBezTo>
                  <a:cubicBezTo>
                    <a:pt x="37" y="94"/>
                    <a:pt x="34" y="97"/>
                    <a:pt x="30" y="97"/>
                  </a:cubicBezTo>
                  <a:close/>
                  <a:moveTo>
                    <a:pt x="30" y="74"/>
                  </a:moveTo>
                  <a:cubicBezTo>
                    <a:pt x="26" y="74"/>
                    <a:pt x="22" y="71"/>
                    <a:pt x="22" y="67"/>
                  </a:cubicBezTo>
                  <a:cubicBezTo>
                    <a:pt x="22" y="63"/>
                    <a:pt x="26" y="60"/>
                    <a:pt x="30" y="60"/>
                  </a:cubicBezTo>
                  <a:cubicBezTo>
                    <a:pt x="34" y="60"/>
                    <a:pt x="37" y="63"/>
                    <a:pt x="37" y="67"/>
                  </a:cubicBezTo>
                  <a:cubicBezTo>
                    <a:pt x="37" y="71"/>
                    <a:pt x="34" y="74"/>
                    <a:pt x="30" y="74"/>
                  </a:cubicBezTo>
                  <a:close/>
                  <a:moveTo>
                    <a:pt x="30" y="53"/>
                  </a:moveTo>
                  <a:cubicBezTo>
                    <a:pt x="26" y="53"/>
                    <a:pt x="22" y="49"/>
                    <a:pt x="22" y="45"/>
                  </a:cubicBezTo>
                  <a:cubicBezTo>
                    <a:pt x="22" y="41"/>
                    <a:pt x="26" y="38"/>
                    <a:pt x="30" y="38"/>
                  </a:cubicBezTo>
                  <a:cubicBezTo>
                    <a:pt x="34" y="38"/>
                    <a:pt x="37" y="41"/>
                    <a:pt x="37" y="45"/>
                  </a:cubicBezTo>
                  <a:cubicBezTo>
                    <a:pt x="37" y="49"/>
                    <a:pt x="34" y="53"/>
                    <a:pt x="30" y="53"/>
                  </a:cubicBezTo>
                  <a:close/>
                  <a:moveTo>
                    <a:pt x="52" y="97"/>
                  </a:moveTo>
                  <a:cubicBezTo>
                    <a:pt x="48" y="97"/>
                    <a:pt x="44" y="94"/>
                    <a:pt x="44" y="90"/>
                  </a:cubicBezTo>
                  <a:cubicBezTo>
                    <a:pt x="44" y="86"/>
                    <a:pt x="48" y="82"/>
                    <a:pt x="52" y="82"/>
                  </a:cubicBezTo>
                  <a:cubicBezTo>
                    <a:pt x="56" y="82"/>
                    <a:pt x="59" y="86"/>
                    <a:pt x="59" y="90"/>
                  </a:cubicBezTo>
                  <a:cubicBezTo>
                    <a:pt x="59" y="94"/>
                    <a:pt x="56" y="97"/>
                    <a:pt x="52" y="97"/>
                  </a:cubicBezTo>
                  <a:close/>
                  <a:moveTo>
                    <a:pt x="52" y="74"/>
                  </a:moveTo>
                  <a:cubicBezTo>
                    <a:pt x="48" y="74"/>
                    <a:pt x="44" y="71"/>
                    <a:pt x="44" y="67"/>
                  </a:cubicBezTo>
                  <a:cubicBezTo>
                    <a:pt x="44" y="63"/>
                    <a:pt x="48" y="60"/>
                    <a:pt x="52" y="60"/>
                  </a:cubicBezTo>
                  <a:cubicBezTo>
                    <a:pt x="56" y="60"/>
                    <a:pt x="59" y="63"/>
                    <a:pt x="59" y="67"/>
                  </a:cubicBezTo>
                  <a:cubicBezTo>
                    <a:pt x="59" y="71"/>
                    <a:pt x="56" y="74"/>
                    <a:pt x="52" y="74"/>
                  </a:cubicBezTo>
                  <a:close/>
                  <a:moveTo>
                    <a:pt x="52" y="53"/>
                  </a:moveTo>
                  <a:cubicBezTo>
                    <a:pt x="48" y="53"/>
                    <a:pt x="44" y="49"/>
                    <a:pt x="44" y="45"/>
                  </a:cubicBezTo>
                  <a:cubicBezTo>
                    <a:pt x="44" y="41"/>
                    <a:pt x="48" y="38"/>
                    <a:pt x="52" y="38"/>
                  </a:cubicBezTo>
                  <a:cubicBezTo>
                    <a:pt x="56" y="38"/>
                    <a:pt x="59" y="41"/>
                    <a:pt x="59" y="45"/>
                  </a:cubicBezTo>
                  <a:cubicBezTo>
                    <a:pt x="59" y="49"/>
                    <a:pt x="56" y="53"/>
                    <a:pt x="52" y="53"/>
                  </a:cubicBezTo>
                  <a:close/>
                  <a:moveTo>
                    <a:pt x="255" y="119"/>
                  </a:moveTo>
                  <a:cubicBezTo>
                    <a:pt x="251" y="119"/>
                    <a:pt x="248" y="116"/>
                    <a:pt x="248" y="112"/>
                  </a:cubicBezTo>
                  <a:cubicBezTo>
                    <a:pt x="248" y="108"/>
                    <a:pt x="251" y="104"/>
                    <a:pt x="255" y="104"/>
                  </a:cubicBezTo>
                  <a:cubicBezTo>
                    <a:pt x="259" y="104"/>
                    <a:pt x="262" y="108"/>
                    <a:pt x="262" y="112"/>
                  </a:cubicBezTo>
                  <a:cubicBezTo>
                    <a:pt x="262" y="116"/>
                    <a:pt x="259" y="119"/>
                    <a:pt x="255" y="119"/>
                  </a:cubicBezTo>
                  <a:close/>
                  <a:moveTo>
                    <a:pt x="276" y="119"/>
                  </a:moveTo>
                  <a:cubicBezTo>
                    <a:pt x="272" y="119"/>
                    <a:pt x="269" y="116"/>
                    <a:pt x="269" y="112"/>
                  </a:cubicBezTo>
                  <a:cubicBezTo>
                    <a:pt x="269" y="108"/>
                    <a:pt x="272" y="104"/>
                    <a:pt x="276" y="104"/>
                  </a:cubicBezTo>
                  <a:cubicBezTo>
                    <a:pt x="280" y="104"/>
                    <a:pt x="283" y="108"/>
                    <a:pt x="283" y="112"/>
                  </a:cubicBezTo>
                  <a:cubicBezTo>
                    <a:pt x="283" y="116"/>
                    <a:pt x="280" y="119"/>
                    <a:pt x="276" y="119"/>
                  </a:cubicBezTo>
                  <a:close/>
                  <a:moveTo>
                    <a:pt x="284" y="87"/>
                  </a:moveTo>
                  <a:cubicBezTo>
                    <a:pt x="284" y="92"/>
                    <a:pt x="279" y="97"/>
                    <a:pt x="273" y="97"/>
                  </a:cubicBezTo>
                  <a:cubicBezTo>
                    <a:pt x="116" y="97"/>
                    <a:pt x="116" y="97"/>
                    <a:pt x="116" y="97"/>
                  </a:cubicBezTo>
                  <a:cubicBezTo>
                    <a:pt x="110" y="97"/>
                    <a:pt x="106" y="92"/>
                    <a:pt x="106" y="87"/>
                  </a:cubicBezTo>
                  <a:cubicBezTo>
                    <a:pt x="106" y="82"/>
                    <a:pt x="106" y="82"/>
                    <a:pt x="106" y="82"/>
                  </a:cubicBezTo>
                  <a:cubicBezTo>
                    <a:pt x="284" y="82"/>
                    <a:pt x="284" y="82"/>
                    <a:pt x="284" y="82"/>
                  </a:cubicBezTo>
                  <a:lnTo>
                    <a:pt x="284" y="87"/>
                  </a:lnTo>
                  <a:close/>
                  <a:moveTo>
                    <a:pt x="284" y="76"/>
                  </a:moveTo>
                  <a:cubicBezTo>
                    <a:pt x="106" y="76"/>
                    <a:pt x="106" y="76"/>
                    <a:pt x="106" y="76"/>
                  </a:cubicBezTo>
                  <a:cubicBezTo>
                    <a:pt x="106" y="61"/>
                    <a:pt x="106" y="61"/>
                    <a:pt x="106" y="61"/>
                  </a:cubicBezTo>
                  <a:cubicBezTo>
                    <a:pt x="284" y="61"/>
                    <a:pt x="284" y="61"/>
                    <a:pt x="284" y="61"/>
                  </a:cubicBezTo>
                  <a:lnTo>
                    <a:pt x="284" y="76"/>
                  </a:lnTo>
                  <a:close/>
                  <a:moveTo>
                    <a:pt x="284" y="55"/>
                  </a:moveTo>
                  <a:cubicBezTo>
                    <a:pt x="106" y="55"/>
                    <a:pt x="106" y="55"/>
                    <a:pt x="106" y="55"/>
                  </a:cubicBezTo>
                  <a:cubicBezTo>
                    <a:pt x="106" y="40"/>
                    <a:pt x="106" y="40"/>
                    <a:pt x="106" y="40"/>
                  </a:cubicBezTo>
                  <a:cubicBezTo>
                    <a:pt x="284" y="40"/>
                    <a:pt x="284" y="40"/>
                    <a:pt x="284" y="40"/>
                  </a:cubicBezTo>
                  <a:lnTo>
                    <a:pt x="284" y="55"/>
                  </a:lnTo>
                  <a:close/>
                  <a:moveTo>
                    <a:pt x="284" y="34"/>
                  </a:moveTo>
                  <a:cubicBezTo>
                    <a:pt x="106" y="34"/>
                    <a:pt x="106" y="34"/>
                    <a:pt x="106" y="34"/>
                  </a:cubicBezTo>
                  <a:cubicBezTo>
                    <a:pt x="106" y="30"/>
                    <a:pt x="106" y="30"/>
                    <a:pt x="106" y="30"/>
                  </a:cubicBezTo>
                  <a:cubicBezTo>
                    <a:pt x="106" y="25"/>
                    <a:pt x="110" y="20"/>
                    <a:pt x="116" y="20"/>
                  </a:cubicBezTo>
                  <a:cubicBezTo>
                    <a:pt x="273" y="20"/>
                    <a:pt x="273" y="20"/>
                    <a:pt x="273" y="20"/>
                  </a:cubicBezTo>
                  <a:cubicBezTo>
                    <a:pt x="279" y="20"/>
                    <a:pt x="284" y="25"/>
                    <a:pt x="284" y="30"/>
                  </a:cubicBezTo>
                  <a:lnTo>
                    <a:pt x="284" y="34"/>
                  </a:lnTo>
                  <a:close/>
                </a:path>
              </a:pathLst>
            </a:custGeom>
            <a:solidFill>
              <a:srgbClr val="00BCF2"/>
            </a:solidFill>
            <a:ln>
              <a:noFill/>
            </a:ln>
          </p:spPr>
          <p:txBody>
            <a:bodyPr vert="horz" wrap="square" lIns="91390" tIns="45696" rIns="91390" bIns="45696" numCol="1" anchor="t" anchorCtr="0" compatLnSpc="1">
              <a:prstTxWarp prst="textNoShape">
                <a:avLst/>
              </a:prstTxWarp>
            </a:bodyPr>
            <a:lstStyle/>
            <a:p>
              <a:pPr defTabSz="914224">
                <a:defRPr/>
              </a:pPr>
              <a:endParaRPr lang="en-US" sz="1801" kern="0">
                <a:solidFill>
                  <a:srgbClr val="353535"/>
                </a:solidFill>
                <a:latin typeface="Segoe UI"/>
              </a:endParaRPr>
            </a:p>
          </p:txBody>
        </p:sp>
      </p:grpSp>
      <p:grpSp>
        <p:nvGrpSpPr>
          <p:cNvPr id="542" name="Group 541">
            <a:extLst>
              <a:ext uri="{FF2B5EF4-FFF2-40B4-BE49-F238E27FC236}">
                <a16:creationId xmlns:a16="http://schemas.microsoft.com/office/drawing/2014/main" id="{8EF7D96F-32E6-4F26-9340-7DD2221EC8D5}"/>
              </a:ext>
            </a:extLst>
          </p:cNvPr>
          <p:cNvGrpSpPr/>
          <p:nvPr/>
        </p:nvGrpSpPr>
        <p:grpSpPr>
          <a:xfrm>
            <a:off x="4896470" y="2261432"/>
            <a:ext cx="724615" cy="863460"/>
            <a:chOff x="10533735" y="1879294"/>
            <a:chExt cx="618302" cy="863582"/>
          </a:xfrm>
        </p:grpSpPr>
        <p:sp>
          <p:nvSpPr>
            <p:cNvPr id="543" name="Freeform 10">
              <a:extLst>
                <a:ext uri="{FF2B5EF4-FFF2-40B4-BE49-F238E27FC236}">
                  <a16:creationId xmlns:a16="http://schemas.microsoft.com/office/drawing/2014/main" id="{D7E5652B-AC7C-43E1-AC71-B71B23001EEE}"/>
                </a:ext>
              </a:extLst>
            </p:cNvPr>
            <p:cNvSpPr>
              <a:spLocks noEditPoints="1"/>
            </p:cNvSpPr>
            <p:nvPr/>
          </p:nvSpPr>
          <p:spPr bwMode="auto">
            <a:xfrm>
              <a:off x="10533735" y="1879294"/>
              <a:ext cx="618302" cy="249247"/>
            </a:xfrm>
            <a:custGeom>
              <a:avLst/>
              <a:gdLst>
                <a:gd name="T0" fmla="*/ 18 w 304"/>
                <a:gd name="T1" fmla="*/ 0 h 131"/>
                <a:gd name="T2" fmla="*/ 0 w 304"/>
                <a:gd name="T3" fmla="*/ 114 h 131"/>
                <a:gd name="T4" fmla="*/ 286 w 304"/>
                <a:gd name="T5" fmla="*/ 131 h 131"/>
                <a:gd name="T6" fmla="*/ 304 w 304"/>
                <a:gd name="T7" fmla="*/ 18 h 131"/>
                <a:gd name="T8" fmla="*/ 30 w 304"/>
                <a:gd name="T9" fmla="*/ 97 h 131"/>
                <a:gd name="T10" fmla="*/ 30 w 304"/>
                <a:gd name="T11" fmla="*/ 82 h 131"/>
                <a:gd name="T12" fmla="*/ 30 w 304"/>
                <a:gd name="T13" fmla="*/ 97 h 131"/>
                <a:gd name="T14" fmla="*/ 22 w 304"/>
                <a:gd name="T15" fmla="*/ 67 h 131"/>
                <a:gd name="T16" fmla="*/ 37 w 304"/>
                <a:gd name="T17" fmla="*/ 67 h 131"/>
                <a:gd name="T18" fmla="*/ 30 w 304"/>
                <a:gd name="T19" fmla="*/ 53 h 131"/>
                <a:gd name="T20" fmla="*/ 30 w 304"/>
                <a:gd name="T21" fmla="*/ 38 h 131"/>
                <a:gd name="T22" fmla="*/ 30 w 304"/>
                <a:gd name="T23" fmla="*/ 53 h 131"/>
                <a:gd name="T24" fmla="*/ 44 w 304"/>
                <a:gd name="T25" fmla="*/ 90 h 131"/>
                <a:gd name="T26" fmla="*/ 59 w 304"/>
                <a:gd name="T27" fmla="*/ 90 h 131"/>
                <a:gd name="T28" fmla="*/ 52 w 304"/>
                <a:gd name="T29" fmla="*/ 74 h 131"/>
                <a:gd name="T30" fmla="*/ 52 w 304"/>
                <a:gd name="T31" fmla="*/ 60 h 131"/>
                <a:gd name="T32" fmla="*/ 52 w 304"/>
                <a:gd name="T33" fmla="*/ 74 h 131"/>
                <a:gd name="T34" fmla="*/ 44 w 304"/>
                <a:gd name="T35" fmla="*/ 45 h 131"/>
                <a:gd name="T36" fmla="*/ 59 w 304"/>
                <a:gd name="T37" fmla="*/ 45 h 131"/>
                <a:gd name="T38" fmla="*/ 255 w 304"/>
                <a:gd name="T39" fmla="*/ 119 h 131"/>
                <a:gd name="T40" fmla="*/ 255 w 304"/>
                <a:gd name="T41" fmla="*/ 104 h 131"/>
                <a:gd name="T42" fmla="*/ 255 w 304"/>
                <a:gd name="T43" fmla="*/ 119 h 131"/>
                <a:gd name="T44" fmla="*/ 269 w 304"/>
                <a:gd name="T45" fmla="*/ 112 h 131"/>
                <a:gd name="T46" fmla="*/ 283 w 304"/>
                <a:gd name="T47" fmla="*/ 112 h 131"/>
                <a:gd name="T48" fmla="*/ 284 w 304"/>
                <a:gd name="T49" fmla="*/ 87 h 131"/>
                <a:gd name="T50" fmla="*/ 116 w 304"/>
                <a:gd name="T51" fmla="*/ 97 h 131"/>
                <a:gd name="T52" fmla="*/ 106 w 304"/>
                <a:gd name="T53" fmla="*/ 82 h 131"/>
                <a:gd name="T54" fmla="*/ 284 w 304"/>
                <a:gd name="T55" fmla="*/ 87 h 131"/>
                <a:gd name="T56" fmla="*/ 106 w 304"/>
                <a:gd name="T57" fmla="*/ 76 h 131"/>
                <a:gd name="T58" fmla="*/ 284 w 304"/>
                <a:gd name="T59" fmla="*/ 61 h 131"/>
                <a:gd name="T60" fmla="*/ 284 w 304"/>
                <a:gd name="T61" fmla="*/ 55 h 131"/>
                <a:gd name="T62" fmla="*/ 106 w 304"/>
                <a:gd name="T63" fmla="*/ 40 h 131"/>
                <a:gd name="T64" fmla="*/ 284 w 304"/>
                <a:gd name="T65" fmla="*/ 55 h 131"/>
                <a:gd name="T66" fmla="*/ 106 w 304"/>
                <a:gd name="T67" fmla="*/ 34 h 131"/>
                <a:gd name="T68" fmla="*/ 116 w 304"/>
                <a:gd name="T69" fmla="*/ 20 h 131"/>
                <a:gd name="T70" fmla="*/ 284 w 304"/>
                <a:gd name="T71" fmla="*/ 3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4" h="131">
                  <a:moveTo>
                    <a:pt x="286" y="0"/>
                  </a:moveTo>
                  <a:cubicBezTo>
                    <a:pt x="18" y="0"/>
                    <a:pt x="18" y="0"/>
                    <a:pt x="18" y="0"/>
                  </a:cubicBezTo>
                  <a:cubicBezTo>
                    <a:pt x="8" y="0"/>
                    <a:pt x="0" y="8"/>
                    <a:pt x="0" y="18"/>
                  </a:cubicBezTo>
                  <a:cubicBezTo>
                    <a:pt x="0" y="114"/>
                    <a:pt x="0" y="114"/>
                    <a:pt x="0" y="114"/>
                  </a:cubicBezTo>
                  <a:cubicBezTo>
                    <a:pt x="0" y="124"/>
                    <a:pt x="8" y="131"/>
                    <a:pt x="18" y="131"/>
                  </a:cubicBezTo>
                  <a:cubicBezTo>
                    <a:pt x="286" y="131"/>
                    <a:pt x="286" y="131"/>
                    <a:pt x="286" y="131"/>
                  </a:cubicBezTo>
                  <a:cubicBezTo>
                    <a:pt x="296" y="131"/>
                    <a:pt x="304" y="124"/>
                    <a:pt x="304" y="114"/>
                  </a:cubicBezTo>
                  <a:cubicBezTo>
                    <a:pt x="304" y="18"/>
                    <a:pt x="304" y="18"/>
                    <a:pt x="304" y="18"/>
                  </a:cubicBezTo>
                  <a:cubicBezTo>
                    <a:pt x="304" y="8"/>
                    <a:pt x="296" y="0"/>
                    <a:pt x="286" y="0"/>
                  </a:cubicBezTo>
                  <a:close/>
                  <a:moveTo>
                    <a:pt x="30" y="97"/>
                  </a:moveTo>
                  <a:cubicBezTo>
                    <a:pt x="26" y="97"/>
                    <a:pt x="22" y="94"/>
                    <a:pt x="22" y="90"/>
                  </a:cubicBezTo>
                  <a:cubicBezTo>
                    <a:pt x="22" y="86"/>
                    <a:pt x="26" y="82"/>
                    <a:pt x="30" y="82"/>
                  </a:cubicBezTo>
                  <a:cubicBezTo>
                    <a:pt x="34" y="82"/>
                    <a:pt x="37" y="86"/>
                    <a:pt x="37" y="90"/>
                  </a:cubicBezTo>
                  <a:cubicBezTo>
                    <a:pt x="37" y="94"/>
                    <a:pt x="34" y="97"/>
                    <a:pt x="30" y="97"/>
                  </a:cubicBezTo>
                  <a:close/>
                  <a:moveTo>
                    <a:pt x="30" y="74"/>
                  </a:moveTo>
                  <a:cubicBezTo>
                    <a:pt x="26" y="74"/>
                    <a:pt x="22" y="71"/>
                    <a:pt x="22" y="67"/>
                  </a:cubicBezTo>
                  <a:cubicBezTo>
                    <a:pt x="22" y="63"/>
                    <a:pt x="26" y="60"/>
                    <a:pt x="30" y="60"/>
                  </a:cubicBezTo>
                  <a:cubicBezTo>
                    <a:pt x="34" y="60"/>
                    <a:pt x="37" y="63"/>
                    <a:pt x="37" y="67"/>
                  </a:cubicBezTo>
                  <a:cubicBezTo>
                    <a:pt x="37" y="71"/>
                    <a:pt x="34" y="74"/>
                    <a:pt x="30" y="74"/>
                  </a:cubicBezTo>
                  <a:close/>
                  <a:moveTo>
                    <a:pt x="30" y="53"/>
                  </a:moveTo>
                  <a:cubicBezTo>
                    <a:pt x="26" y="53"/>
                    <a:pt x="22" y="49"/>
                    <a:pt x="22" y="45"/>
                  </a:cubicBezTo>
                  <a:cubicBezTo>
                    <a:pt x="22" y="41"/>
                    <a:pt x="26" y="38"/>
                    <a:pt x="30" y="38"/>
                  </a:cubicBezTo>
                  <a:cubicBezTo>
                    <a:pt x="34" y="38"/>
                    <a:pt x="37" y="41"/>
                    <a:pt x="37" y="45"/>
                  </a:cubicBezTo>
                  <a:cubicBezTo>
                    <a:pt x="37" y="49"/>
                    <a:pt x="34" y="53"/>
                    <a:pt x="30" y="53"/>
                  </a:cubicBezTo>
                  <a:close/>
                  <a:moveTo>
                    <a:pt x="52" y="97"/>
                  </a:moveTo>
                  <a:cubicBezTo>
                    <a:pt x="48" y="97"/>
                    <a:pt x="44" y="94"/>
                    <a:pt x="44" y="90"/>
                  </a:cubicBezTo>
                  <a:cubicBezTo>
                    <a:pt x="44" y="86"/>
                    <a:pt x="48" y="82"/>
                    <a:pt x="52" y="82"/>
                  </a:cubicBezTo>
                  <a:cubicBezTo>
                    <a:pt x="56" y="82"/>
                    <a:pt x="59" y="86"/>
                    <a:pt x="59" y="90"/>
                  </a:cubicBezTo>
                  <a:cubicBezTo>
                    <a:pt x="59" y="94"/>
                    <a:pt x="56" y="97"/>
                    <a:pt x="52" y="97"/>
                  </a:cubicBezTo>
                  <a:close/>
                  <a:moveTo>
                    <a:pt x="52" y="74"/>
                  </a:moveTo>
                  <a:cubicBezTo>
                    <a:pt x="48" y="74"/>
                    <a:pt x="44" y="71"/>
                    <a:pt x="44" y="67"/>
                  </a:cubicBezTo>
                  <a:cubicBezTo>
                    <a:pt x="44" y="63"/>
                    <a:pt x="48" y="60"/>
                    <a:pt x="52" y="60"/>
                  </a:cubicBezTo>
                  <a:cubicBezTo>
                    <a:pt x="56" y="60"/>
                    <a:pt x="59" y="63"/>
                    <a:pt x="59" y="67"/>
                  </a:cubicBezTo>
                  <a:cubicBezTo>
                    <a:pt x="59" y="71"/>
                    <a:pt x="56" y="74"/>
                    <a:pt x="52" y="74"/>
                  </a:cubicBezTo>
                  <a:close/>
                  <a:moveTo>
                    <a:pt x="52" y="53"/>
                  </a:moveTo>
                  <a:cubicBezTo>
                    <a:pt x="48" y="53"/>
                    <a:pt x="44" y="49"/>
                    <a:pt x="44" y="45"/>
                  </a:cubicBezTo>
                  <a:cubicBezTo>
                    <a:pt x="44" y="41"/>
                    <a:pt x="48" y="38"/>
                    <a:pt x="52" y="38"/>
                  </a:cubicBezTo>
                  <a:cubicBezTo>
                    <a:pt x="56" y="38"/>
                    <a:pt x="59" y="41"/>
                    <a:pt x="59" y="45"/>
                  </a:cubicBezTo>
                  <a:cubicBezTo>
                    <a:pt x="59" y="49"/>
                    <a:pt x="56" y="53"/>
                    <a:pt x="52" y="53"/>
                  </a:cubicBezTo>
                  <a:close/>
                  <a:moveTo>
                    <a:pt x="255" y="119"/>
                  </a:moveTo>
                  <a:cubicBezTo>
                    <a:pt x="251" y="119"/>
                    <a:pt x="248" y="116"/>
                    <a:pt x="248" y="112"/>
                  </a:cubicBezTo>
                  <a:cubicBezTo>
                    <a:pt x="248" y="108"/>
                    <a:pt x="251" y="104"/>
                    <a:pt x="255" y="104"/>
                  </a:cubicBezTo>
                  <a:cubicBezTo>
                    <a:pt x="259" y="104"/>
                    <a:pt x="262" y="108"/>
                    <a:pt x="262" y="112"/>
                  </a:cubicBezTo>
                  <a:cubicBezTo>
                    <a:pt x="262" y="116"/>
                    <a:pt x="259" y="119"/>
                    <a:pt x="255" y="119"/>
                  </a:cubicBezTo>
                  <a:close/>
                  <a:moveTo>
                    <a:pt x="276" y="119"/>
                  </a:moveTo>
                  <a:cubicBezTo>
                    <a:pt x="272" y="119"/>
                    <a:pt x="269" y="116"/>
                    <a:pt x="269" y="112"/>
                  </a:cubicBezTo>
                  <a:cubicBezTo>
                    <a:pt x="269" y="108"/>
                    <a:pt x="272" y="104"/>
                    <a:pt x="276" y="104"/>
                  </a:cubicBezTo>
                  <a:cubicBezTo>
                    <a:pt x="280" y="104"/>
                    <a:pt x="283" y="108"/>
                    <a:pt x="283" y="112"/>
                  </a:cubicBezTo>
                  <a:cubicBezTo>
                    <a:pt x="283" y="116"/>
                    <a:pt x="280" y="119"/>
                    <a:pt x="276" y="119"/>
                  </a:cubicBezTo>
                  <a:close/>
                  <a:moveTo>
                    <a:pt x="284" y="87"/>
                  </a:moveTo>
                  <a:cubicBezTo>
                    <a:pt x="284" y="92"/>
                    <a:pt x="279" y="97"/>
                    <a:pt x="273" y="97"/>
                  </a:cubicBezTo>
                  <a:cubicBezTo>
                    <a:pt x="116" y="97"/>
                    <a:pt x="116" y="97"/>
                    <a:pt x="116" y="97"/>
                  </a:cubicBezTo>
                  <a:cubicBezTo>
                    <a:pt x="110" y="97"/>
                    <a:pt x="106" y="92"/>
                    <a:pt x="106" y="87"/>
                  </a:cubicBezTo>
                  <a:cubicBezTo>
                    <a:pt x="106" y="82"/>
                    <a:pt x="106" y="82"/>
                    <a:pt x="106" y="82"/>
                  </a:cubicBezTo>
                  <a:cubicBezTo>
                    <a:pt x="284" y="82"/>
                    <a:pt x="284" y="82"/>
                    <a:pt x="284" y="82"/>
                  </a:cubicBezTo>
                  <a:lnTo>
                    <a:pt x="284" y="87"/>
                  </a:lnTo>
                  <a:close/>
                  <a:moveTo>
                    <a:pt x="284" y="76"/>
                  </a:moveTo>
                  <a:cubicBezTo>
                    <a:pt x="106" y="76"/>
                    <a:pt x="106" y="76"/>
                    <a:pt x="106" y="76"/>
                  </a:cubicBezTo>
                  <a:cubicBezTo>
                    <a:pt x="106" y="61"/>
                    <a:pt x="106" y="61"/>
                    <a:pt x="106" y="61"/>
                  </a:cubicBezTo>
                  <a:cubicBezTo>
                    <a:pt x="284" y="61"/>
                    <a:pt x="284" y="61"/>
                    <a:pt x="284" y="61"/>
                  </a:cubicBezTo>
                  <a:lnTo>
                    <a:pt x="284" y="76"/>
                  </a:lnTo>
                  <a:close/>
                  <a:moveTo>
                    <a:pt x="284" y="55"/>
                  </a:moveTo>
                  <a:cubicBezTo>
                    <a:pt x="106" y="55"/>
                    <a:pt x="106" y="55"/>
                    <a:pt x="106" y="55"/>
                  </a:cubicBezTo>
                  <a:cubicBezTo>
                    <a:pt x="106" y="40"/>
                    <a:pt x="106" y="40"/>
                    <a:pt x="106" y="40"/>
                  </a:cubicBezTo>
                  <a:cubicBezTo>
                    <a:pt x="284" y="40"/>
                    <a:pt x="284" y="40"/>
                    <a:pt x="284" y="40"/>
                  </a:cubicBezTo>
                  <a:lnTo>
                    <a:pt x="284" y="55"/>
                  </a:lnTo>
                  <a:close/>
                  <a:moveTo>
                    <a:pt x="284" y="34"/>
                  </a:moveTo>
                  <a:cubicBezTo>
                    <a:pt x="106" y="34"/>
                    <a:pt x="106" y="34"/>
                    <a:pt x="106" y="34"/>
                  </a:cubicBezTo>
                  <a:cubicBezTo>
                    <a:pt x="106" y="30"/>
                    <a:pt x="106" y="30"/>
                    <a:pt x="106" y="30"/>
                  </a:cubicBezTo>
                  <a:cubicBezTo>
                    <a:pt x="106" y="25"/>
                    <a:pt x="110" y="20"/>
                    <a:pt x="116" y="20"/>
                  </a:cubicBezTo>
                  <a:cubicBezTo>
                    <a:pt x="273" y="20"/>
                    <a:pt x="273" y="20"/>
                    <a:pt x="273" y="20"/>
                  </a:cubicBezTo>
                  <a:cubicBezTo>
                    <a:pt x="279" y="20"/>
                    <a:pt x="284" y="25"/>
                    <a:pt x="284" y="30"/>
                  </a:cubicBezTo>
                  <a:lnTo>
                    <a:pt x="284" y="34"/>
                  </a:lnTo>
                  <a:close/>
                </a:path>
              </a:pathLst>
            </a:custGeom>
            <a:solidFill>
              <a:schemeClr val="accent6"/>
            </a:solidFill>
            <a:ln>
              <a:noFill/>
            </a:ln>
          </p:spPr>
          <p:txBody>
            <a:bodyPr vert="horz" wrap="square" lIns="91390" tIns="45696" rIns="91390" bIns="45696" numCol="1" anchor="t" anchorCtr="0" compatLnSpc="1">
              <a:prstTxWarp prst="textNoShape">
                <a:avLst/>
              </a:prstTxWarp>
            </a:bodyPr>
            <a:lstStyle/>
            <a:p>
              <a:pPr defTabSz="914224">
                <a:defRPr/>
              </a:pPr>
              <a:endParaRPr lang="en-US" sz="1801" kern="0">
                <a:solidFill>
                  <a:srgbClr val="353535"/>
                </a:solidFill>
                <a:latin typeface="Segoe UI"/>
              </a:endParaRPr>
            </a:p>
          </p:txBody>
        </p:sp>
        <p:sp>
          <p:nvSpPr>
            <p:cNvPr id="544" name="Freeform 13">
              <a:extLst>
                <a:ext uri="{FF2B5EF4-FFF2-40B4-BE49-F238E27FC236}">
                  <a16:creationId xmlns:a16="http://schemas.microsoft.com/office/drawing/2014/main" id="{274EC98E-1EE8-4B6C-BD52-A535A70AEFB7}"/>
                </a:ext>
              </a:extLst>
            </p:cNvPr>
            <p:cNvSpPr>
              <a:spLocks noEditPoints="1"/>
            </p:cNvSpPr>
            <p:nvPr/>
          </p:nvSpPr>
          <p:spPr bwMode="auto">
            <a:xfrm>
              <a:off x="10533735" y="2186461"/>
              <a:ext cx="618302" cy="249247"/>
            </a:xfrm>
            <a:custGeom>
              <a:avLst/>
              <a:gdLst>
                <a:gd name="T0" fmla="*/ 18 w 304"/>
                <a:gd name="T1" fmla="*/ 0 h 131"/>
                <a:gd name="T2" fmla="*/ 0 w 304"/>
                <a:gd name="T3" fmla="*/ 114 h 131"/>
                <a:gd name="T4" fmla="*/ 286 w 304"/>
                <a:gd name="T5" fmla="*/ 131 h 131"/>
                <a:gd name="T6" fmla="*/ 304 w 304"/>
                <a:gd name="T7" fmla="*/ 18 h 131"/>
                <a:gd name="T8" fmla="*/ 30 w 304"/>
                <a:gd name="T9" fmla="*/ 97 h 131"/>
                <a:gd name="T10" fmla="*/ 30 w 304"/>
                <a:gd name="T11" fmla="*/ 82 h 131"/>
                <a:gd name="T12" fmla="*/ 30 w 304"/>
                <a:gd name="T13" fmla="*/ 97 h 131"/>
                <a:gd name="T14" fmla="*/ 22 w 304"/>
                <a:gd name="T15" fmla="*/ 67 h 131"/>
                <a:gd name="T16" fmla="*/ 37 w 304"/>
                <a:gd name="T17" fmla="*/ 67 h 131"/>
                <a:gd name="T18" fmla="*/ 30 w 304"/>
                <a:gd name="T19" fmla="*/ 53 h 131"/>
                <a:gd name="T20" fmla="*/ 30 w 304"/>
                <a:gd name="T21" fmla="*/ 38 h 131"/>
                <a:gd name="T22" fmla="*/ 30 w 304"/>
                <a:gd name="T23" fmla="*/ 53 h 131"/>
                <a:gd name="T24" fmla="*/ 44 w 304"/>
                <a:gd name="T25" fmla="*/ 90 h 131"/>
                <a:gd name="T26" fmla="*/ 59 w 304"/>
                <a:gd name="T27" fmla="*/ 90 h 131"/>
                <a:gd name="T28" fmla="*/ 52 w 304"/>
                <a:gd name="T29" fmla="*/ 74 h 131"/>
                <a:gd name="T30" fmla="*/ 52 w 304"/>
                <a:gd name="T31" fmla="*/ 60 h 131"/>
                <a:gd name="T32" fmla="*/ 52 w 304"/>
                <a:gd name="T33" fmla="*/ 74 h 131"/>
                <a:gd name="T34" fmla="*/ 44 w 304"/>
                <a:gd name="T35" fmla="*/ 45 h 131"/>
                <a:gd name="T36" fmla="*/ 59 w 304"/>
                <a:gd name="T37" fmla="*/ 45 h 131"/>
                <a:gd name="T38" fmla="*/ 255 w 304"/>
                <a:gd name="T39" fmla="*/ 119 h 131"/>
                <a:gd name="T40" fmla="*/ 255 w 304"/>
                <a:gd name="T41" fmla="*/ 104 h 131"/>
                <a:gd name="T42" fmla="*/ 255 w 304"/>
                <a:gd name="T43" fmla="*/ 119 h 131"/>
                <a:gd name="T44" fmla="*/ 269 w 304"/>
                <a:gd name="T45" fmla="*/ 112 h 131"/>
                <a:gd name="T46" fmla="*/ 283 w 304"/>
                <a:gd name="T47" fmla="*/ 112 h 131"/>
                <a:gd name="T48" fmla="*/ 284 w 304"/>
                <a:gd name="T49" fmla="*/ 87 h 131"/>
                <a:gd name="T50" fmla="*/ 116 w 304"/>
                <a:gd name="T51" fmla="*/ 97 h 131"/>
                <a:gd name="T52" fmla="*/ 106 w 304"/>
                <a:gd name="T53" fmla="*/ 82 h 131"/>
                <a:gd name="T54" fmla="*/ 284 w 304"/>
                <a:gd name="T55" fmla="*/ 87 h 131"/>
                <a:gd name="T56" fmla="*/ 106 w 304"/>
                <a:gd name="T57" fmla="*/ 76 h 131"/>
                <a:gd name="T58" fmla="*/ 284 w 304"/>
                <a:gd name="T59" fmla="*/ 61 h 131"/>
                <a:gd name="T60" fmla="*/ 284 w 304"/>
                <a:gd name="T61" fmla="*/ 55 h 131"/>
                <a:gd name="T62" fmla="*/ 106 w 304"/>
                <a:gd name="T63" fmla="*/ 40 h 131"/>
                <a:gd name="T64" fmla="*/ 284 w 304"/>
                <a:gd name="T65" fmla="*/ 55 h 131"/>
                <a:gd name="T66" fmla="*/ 106 w 304"/>
                <a:gd name="T67" fmla="*/ 34 h 131"/>
                <a:gd name="T68" fmla="*/ 116 w 304"/>
                <a:gd name="T69" fmla="*/ 20 h 131"/>
                <a:gd name="T70" fmla="*/ 284 w 304"/>
                <a:gd name="T71" fmla="*/ 3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4" h="131">
                  <a:moveTo>
                    <a:pt x="286" y="0"/>
                  </a:moveTo>
                  <a:cubicBezTo>
                    <a:pt x="18" y="0"/>
                    <a:pt x="18" y="0"/>
                    <a:pt x="18" y="0"/>
                  </a:cubicBezTo>
                  <a:cubicBezTo>
                    <a:pt x="8" y="0"/>
                    <a:pt x="0" y="8"/>
                    <a:pt x="0" y="18"/>
                  </a:cubicBezTo>
                  <a:cubicBezTo>
                    <a:pt x="0" y="114"/>
                    <a:pt x="0" y="114"/>
                    <a:pt x="0" y="114"/>
                  </a:cubicBezTo>
                  <a:cubicBezTo>
                    <a:pt x="0" y="124"/>
                    <a:pt x="8" y="131"/>
                    <a:pt x="18" y="131"/>
                  </a:cubicBezTo>
                  <a:cubicBezTo>
                    <a:pt x="286" y="131"/>
                    <a:pt x="286" y="131"/>
                    <a:pt x="286" y="131"/>
                  </a:cubicBezTo>
                  <a:cubicBezTo>
                    <a:pt x="296" y="131"/>
                    <a:pt x="304" y="124"/>
                    <a:pt x="304" y="114"/>
                  </a:cubicBezTo>
                  <a:cubicBezTo>
                    <a:pt x="304" y="18"/>
                    <a:pt x="304" y="18"/>
                    <a:pt x="304" y="18"/>
                  </a:cubicBezTo>
                  <a:cubicBezTo>
                    <a:pt x="304" y="8"/>
                    <a:pt x="296" y="0"/>
                    <a:pt x="286" y="0"/>
                  </a:cubicBezTo>
                  <a:close/>
                  <a:moveTo>
                    <a:pt x="30" y="97"/>
                  </a:moveTo>
                  <a:cubicBezTo>
                    <a:pt x="26" y="97"/>
                    <a:pt x="22" y="94"/>
                    <a:pt x="22" y="90"/>
                  </a:cubicBezTo>
                  <a:cubicBezTo>
                    <a:pt x="22" y="86"/>
                    <a:pt x="26" y="82"/>
                    <a:pt x="30" y="82"/>
                  </a:cubicBezTo>
                  <a:cubicBezTo>
                    <a:pt x="34" y="82"/>
                    <a:pt x="37" y="86"/>
                    <a:pt x="37" y="90"/>
                  </a:cubicBezTo>
                  <a:cubicBezTo>
                    <a:pt x="37" y="94"/>
                    <a:pt x="34" y="97"/>
                    <a:pt x="30" y="97"/>
                  </a:cubicBezTo>
                  <a:close/>
                  <a:moveTo>
                    <a:pt x="30" y="74"/>
                  </a:moveTo>
                  <a:cubicBezTo>
                    <a:pt x="26" y="74"/>
                    <a:pt x="22" y="71"/>
                    <a:pt x="22" y="67"/>
                  </a:cubicBezTo>
                  <a:cubicBezTo>
                    <a:pt x="22" y="63"/>
                    <a:pt x="26" y="60"/>
                    <a:pt x="30" y="60"/>
                  </a:cubicBezTo>
                  <a:cubicBezTo>
                    <a:pt x="34" y="60"/>
                    <a:pt x="37" y="63"/>
                    <a:pt x="37" y="67"/>
                  </a:cubicBezTo>
                  <a:cubicBezTo>
                    <a:pt x="37" y="71"/>
                    <a:pt x="34" y="74"/>
                    <a:pt x="30" y="74"/>
                  </a:cubicBezTo>
                  <a:close/>
                  <a:moveTo>
                    <a:pt x="30" y="53"/>
                  </a:moveTo>
                  <a:cubicBezTo>
                    <a:pt x="26" y="53"/>
                    <a:pt x="22" y="49"/>
                    <a:pt x="22" y="45"/>
                  </a:cubicBezTo>
                  <a:cubicBezTo>
                    <a:pt x="22" y="41"/>
                    <a:pt x="26" y="38"/>
                    <a:pt x="30" y="38"/>
                  </a:cubicBezTo>
                  <a:cubicBezTo>
                    <a:pt x="34" y="38"/>
                    <a:pt x="37" y="41"/>
                    <a:pt x="37" y="45"/>
                  </a:cubicBezTo>
                  <a:cubicBezTo>
                    <a:pt x="37" y="49"/>
                    <a:pt x="34" y="53"/>
                    <a:pt x="30" y="53"/>
                  </a:cubicBezTo>
                  <a:close/>
                  <a:moveTo>
                    <a:pt x="52" y="97"/>
                  </a:moveTo>
                  <a:cubicBezTo>
                    <a:pt x="48" y="97"/>
                    <a:pt x="44" y="94"/>
                    <a:pt x="44" y="90"/>
                  </a:cubicBezTo>
                  <a:cubicBezTo>
                    <a:pt x="44" y="86"/>
                    <a:pt x="48" y="82"/>
                    <a:pt x="52" y="82"/>
                  </a:cubicBezTo>
                  <a:cubicBezTo>
                    <a:pt x="56" y="82"/>
                    <a:pt x="59" y="86"/>
                    <a:pt x="59" y="90"/>
                  </a:cubicBezTo>
                  <a:cubicBezTo>
                    <a:pt x="59" y="94"/>
                    <a:pt x="56" y="97"/>
                    <a:pt x="52" y="97"/>
                  </a:cubicBezTo>
                  <a:close/>
                  <a:moveTo>
                    <a:pt x="52" y="74"/>
                  </a:moveTo>
                  <a:cubicBezTo>
                    <a:pt x="48" y="74"/>
                    <a:pt x="44" y="71"/>
                    <a:pt x="44" y="67"/>
                  </a:cubicBezTo>
                  <a:cubicBezTo>
                    <a:pt x="44" y="63"/>
                    <a:pt x="48" y="60"/>
                    <a:pt x="52" y="60"/>
                  </a:cubicBezTo>
                  <a:cubicBezTo>
                    <a:pt x="56" y="60"/>
                    <a:pt x="59" y="63"/>
                    <a:pt x="59" y="67"/>
                  </a:cubicBezTo>
                  <a:cubicBezTo>
                    <a:pt x="59" y="71"/>
                    <a:pt x="56" y="74"/>
                    <a:pt x="52" y="74"/>
                  </a:cubicBezTo>
                  <a:close/>
                  <a:moveTo>
                    <a:pt x="52" y="53"/>
                  </a:moveTo>
                  <a:cubicBezTo>
                    <a:pt x="48" y="53"/>
                    <a:pt x="44" y="49"/>
                    <a:pt x="44" y="45"/>
                  </a:cubicBezTo>
                  <a:cubicBezTo>
                    <a:pt x="44" y="41"/>
                    <a:pt x="48" y="38"/>
                    <a:pt x="52" y="38"/>
                  </a:cubicBezTo>
                  <a:cubicBezTo>
                    <a:pt x="56" y="38"/>
                    <a:pt x="59" y="41"/>
                    <a:pt x="59" y="45"/>
                  </a:cubicBezTo>
                  <a:cubicBezTo>
                    <a:pt x="59" y="49"/>
                    <a:pt x="56" y="53"/>
                    <a:pt x="52" y="53"/>
                  </a:cubicBezTo>
                  <a:close/>
                  <a:moveTo>
                    <a:pt x="255" y="119"/>
                  </a:moveTo>
                  <a:cubicBezTo>
                    <a:pt x="251" y="119"/>
                    <a:pt x="248" y="116"/>
                    <a:pt x="248" y="112"/>
                  </a:cubicBezTo>
                  <a:cubicBezTo>
                    <a:pt x="248" y="108"/>
                    <a:pt x="251" y="104"/>
                    <a:pt x="255" y="104"/>
                  </a:cubicBezTo>
                  <a:cubicBezTo>
                    <a:pt x="259" y="104"/>
                    <a:pt x="262" y="108"/>
                    <a:pt x="262" y="112"/>
                  </a:cubicBezTo>
                  <a:cubicBezTo>
                    <a:pt x="262" y="116"/>
                    <a:pt x="259" y="119"/>
                    <a:pt x="255" y="119"/>
                  </a:cubicBezTo>
                  <a:close/>
                  <a:moveTo>
                    <a:pt x="276" y="119"/>
                  </a:moveTo>
                  <a:cubicBezTo>
                    <a:pt x="272" y="119"/>
                    <a:pt x="269" y="116"/>
                    <a:pt x="269" y="112"/>
                  </a:cubicBezTo>
                  <a:cubicBezTo>
                    <a:pt x="269" y="108"/>
                    <a:pt x="272" y="104"/>
                    <a:pt x="276" y="104"/>
                  </a:cubicBezTo>
                  <a:cubicBezTo>
                    <a:pt x="280" y="104"/>
                    <a:pt x="283" y="108"/>
                    <a:pt x="283" y="112"/>
                  </a:cubicBezTo>
                  <a:cubicBezTo>
                    <a:pt x="283" y="116"/>
                    <a:pt x="280" y="119"/>
                    <a:pt x="276" y="119"/>
                  </a:cubicBezTo>
                  <a:close/>
                  <a:moveTo>
                    <a:pt x="284" y="87"/>
                  </a:moveTo>
                  <a:cubicBezTo>
                    <a:pt x="284" y="92"/>
                    <a:pt x="279" y="97"/>
                    <a:pt x="273" y="97"/>
                  </a:cubicBezTo>
                  <a:cubicBezTo>
                    <a:pt x="116" y="97"/>
                    <a:pt x="116" y="97"/>
                    <a:pt x="116" y="97"/>
                  </a:cubicBezTo>
                  <a:cubicBezTo>
                    <a:pt x="110" y="97"/>
                    <a:pt x="106" y="92"/>
                    <a:pt x="106" y="87"/>
                  </a:cubicBezTo>
                  <a:cubicBezTo>
                    <a:pt x="106" y="82"/>
                    <a:pt x="106" y="82"/>
                    <a:pt x="106" y="82"/>
                  </a:cubicBezTo>
                  <a:cubicBezTo>
                    <a:pt x="284" y="82"/>
                    <a:pt x="284" y="82"/>
                    <a:pt x="284" y="82"/>
                  </a:cubicBezTo>
                  <a:lnTo>
                    <a:pt x="284" y="87"/>
                  </a:lnTo>
                  <a:close/>
                  <a:moveTo>
                    <a:pt x="284" y="76"/>
                  </a:moveTo>
                  <a:cubicBezTo>
                    <a:pt x="106" y="76"/>
                    <a:pt x="106" y="76"/>
                    <a:pt x="106" y="76"/>
                  </a:cubicBezTo>
                  <a:cubicBezTo>
                    <a:pt x="106" y="61"/>
                    <a:pt x="106" y="61"/>
                    <a:pt x="106" y="61"/>
                  </a:cubicBezTo>
                  <a:cubicBezTo>
                    <a:pt x="284" y="61"/>
                    <a:pt x="284" y="61"/>
                    <a:pt x="284" y="61"/>
                  </a:cubicBezTo>
                  <a:lnTo>
                    <a:pt x="284" y="76"/>
                  </a:lnTo>
                  <a:close/>
                  <a:moveTo>
                    <a:pt x="284" y="55"/>
                  </a:moveTo>
                  <a:cubicBezTo>
                    <a:pt x="106" y="55"/>
                    <a:pt x="106" y="55"/>
                    <a:pt x="106" y="55"/>
                  </a:cubicBezTo>
                  <a:cubicBezTo>
                    <a:pt x="106" y="40"/>
                    <a:pt x="106" y="40"/>
                    <a:pt x="106" y="40"/>
                  </a:cubicBezTo>
                  <a:cubicBezTo>
                    <a:pt x="284" y="40"/>
                    <a:pt x="284" y="40"/>
                    <a:pt x="284" y="40"/>
                  </a:cubicBezTo>
                  <a:lnTo>
                    <a:pt x="284" y="55"/>
                  </a:lnTo>
                  <a:close/>
                  <a:moveTo>
                    <a:pt x="284" y="34"/>
                  </a:moveTo>
                  <a:cubicBezTo>
                    <a:pt x="106" y="34"/>
                    <a:pt x="106" y="34"/>
                    <a:pt x="106" y="34"/>
                  </a:cubicBezTo>
                  <a:cubicBezTo>
                    <a:pt x="106" y="30"/>
                    <a:pt x="106" y="30"/>
                    <a:pt x="106" y="30"/>
                  </a:cubicBezTo>
                  <a:cubicBezTo>
                    <a:pt x="106" y="25"/>
                    <a:pt x="110" y="20"/>
                    <a:pt x="116" y="20"/>
                  </a:cubicBezTo>
                  <a:cubicBezTo>
                    <a:pt x="273" y="20"/>
                    <a:pt x="273" y="20"/>
                    <a:pt x="273" y="20"/>
                  </a:cubicBezTo>
                  <a:cubicBezTo>
                    <a:pt x="279" y="20"/>
                    <a:pt x="284" y="25"/>
                    <a:pt x="284" y="30"/>
                  </a:cubicBezTo>
                  <a:lnTo>
                    <a:pt x="284" y="34"/>
                  </a:lnTo>
                  <a:close/>
                </a:path>
              </a:pathLst>
            </a:custGeom>
            <a:solidFill>
              <a:schemeClr val="accent6"/>
            </a:solidFill>
            <a:ln>
              <a:noFill/>
            </a:ln>
          </p:spPr>
          <p:txBody>
            <a:bodyPr vert="horz" wrap="square" lIns="91390" tIns="45696" rIns="91390" bIns="45696" numCol="1" anchor="t" anchorCtr="0" compatLnSpc="1">
              <a:prstTxWarp prst="textNoShape">
                <a:avLst/>
              </a:prstTxWarp>
            </a:bodyPr>
            <a:lstStyle/>
            <a:p>
              <a:pPr defTabSz="914224">
                <a:defRPr/>
              </a:pPr>
              <a:endParaRPr lang="en-US" sz="1801" kern="0">
                <a:solidFill>
                  <a:srgbClr val="353535"/>
                </a:solidFill>
                <a:latin typeface="Segoe UI"/>
              </a:endParaRPr>
            </a:p>
          </p:txBody>
        </p:sp>
        <p:sp>
          <p:nvSpPr>
            <p:cNvPr id="545" name="Freeform 16">
              <a:extLst>
                <a:ext uri="{FF2B5EF4-FFF2-40B4-BE49-F238E27FC236}">
                  <a16:creationId xmlns:a16="http://schemas.microsoft.com/office/drawing/2014/main" id="{8B11880E-5CAD-4452-9957-5BBC69E0AD9F}"/>
                </a:ext>
              </a:extLst>
            </p:cNvPr>
            <p:cNvSpPr>
              <a:spLocks noEditPoints="1"/>
            </p:cNvSpPr>
            <p:nvPr/>
          </p:nvSpPr>
          <p:spPr bwMode="auto">
            <a:xfrm>
              <a:off x="10533735" y="2493629"/>
              <a:ext cx="618302" cy="249247"/>
            </a:xfrm>
            <a:custGeom>
              <a:avLst/>
              <a:gdLst>
                <a:gd name="T0" fmla="*/ 18 w 304"/>
                <a:gd name="T1" fmla="*/ 0 h 131"/>
                <a:gd name="T2" fmla="*/ 0 w 304"/>
                <a:gd name="T3" fmla="*/ 114 h 131"/>
                <a:gd name="T4" fmla="*/ 286 w 304"/>
                <a:gd name="T5" fmla="*/ 131 h 131"/>
                <a:gd name="T6" fmla="*/ 304 w 304"/>
                <a:gd name="T7" fmla="*/ 18 h 131"/>
                <a:gd name="T8" fmla="*/ 30 w 304"/>
                <a:gd name="T9" fmla="*/ 97 h 131"/>
                <a:gd name="T10" fmla="*/ 30 w 304"/>
                <a:gd name="T11" fmla="*/ 82 h 131"/>
                <a:gd name="T12" fmla="*/ 30 w 304"/>
                <a:gd name="T13" fmla="*/ 97 h 131"/>
                <a:gd name="T14" fmla="*/ 22 w 304"/>
                <a:gd name="T15" fmla="*/ 67 h 131"/>
                <a:gd name="T16" fmla="*/ 37 w 304"/>
                <a:gd name="T17" fmla="*/ 67 h 131"/>
                <a:gd name="T18" fmla="*/ 30 w 304"/>
                <a:gd name="T19" fmla="*/ 53 h 131"/>
                <a:gd name="T20" fmla="*/ 30 w 304"/>
                <a:gd name="T21" fmla="*/ 38 h 131"/>
                <a:gd name="T22" fmla="*/ 30 w 304"/>
                <a:gd name="T23" fmla="*/ 53 h 131"/>
                <a:gd name="T24" fmla="*/ 44 w 304"/>
                <a:gd name="T25" fmla="*/ 90 h 131"/>
                <a:gd name="T26" fmla="*/ 59 w 304"/>
                <a:gd name="T27" fmla="*/ 90 h 131"/>
                <a:gd name="T28" fmla="*/ 52 w 304"/>
                <a:gd name="T29" fmla="*/ 74 h 131"/>
                <a:gd name="T30" fmla="*/ 52 w 304"/>
                <a:gd name="T31" fmla="*/ 60 h 131"/>
                <a:gd name="T32" fmla="*/ 52 w 304"/>
                <a:gd name="T33" fmla="*/ 74 h 131"/>
                <a:gd name="T34" fmla="*/ 44 w 304"/>
                <a:gd name="T35" fmla="*/ 45 h 131"/>
                <a:gd name="T36" fmla="*/ 59 w 304"/>
                <a:gd name="T37" fmla="*/ 45 h 131"/>
                <a:gd name="T38" fmla="*/ 255 w 304"/>
                <a:gd name="T39" fmla="*/ 119 h 131"/>
                <a:gd name="T40" fmla="*/ 255 w 304"/>
                <a:gd name="T41" fmla="*/ 104 h 131"/>
                <a:gd name="T42" fmla="*/ 255 w 304"/>
                <a:gd name="T43" fmla="*/ 119 h 131"/>
                <a:gd name="T44" fmla="*/ 269 w 304"/>
                <a:gd name="T45" fmla="*/ 112 h 131"/>
                <a:gd name="T46" fmla="*/ 283 w 304"/>
                <a:gd name="T47" fmla="*/ 112 h 131"/>
                <a:gd name="T48" fmla="*/ 284 w 304"/>
                <a:gd name="T49" fmla="*/ 87 h 131"/>
                <a:gd name="T50" fmla="*/ 116 w 304"/>
                <a:gd name="T51" fmla="*/ 97 h 131"/>
                <a:gd name="T52" fmla="*/ 106 w 304"/>
                <a:gd name="T53" fmla="*/ 82 h 131"/>
                <a:gd name="T54" fmla="*/ 284 w 304"/>
                <a:gd name="T55" fmla="*/ 87 h 131"/>
                <a:gd name="T56" fmla="*/ 106 w 304"/>
                <a:gd name="T57" fmla="*/ 76 h 131"/>
                <a:gd name="T58" fmla="*/ 284 w 304"/>
                <a:gd name="T59" fmla="*/ 61 h 131"/>
                <a:gd name="T60" fmla="*/ 284 w 304"/>
                <a:gd name="T61" fmla="*/ 55 h 131"/>
                <a:gd name="T62" fmla="*/ 106 w 304"/>
                <a:gd name="T63" fmla="*/ 40 h 131"/>
                <a:gd name="T64" fmla="*/ 284 w 304"/>
                <a:gd name="T65" fmla="*/ 55 h 131"/>
                <a:gd name="T66" fmla="*/ 106 w 304"/>
                <a:gd name="T67" fmla="*/ 34 h 131"/>
                <a:gd name="T68" fmla="*/ 116 w 304"/>
                <a:gd name="T69" fmla="*/ 20 h 131"/>
                <a:gd name="T70" fmla="*/ 284 w 304"/>
                <a:gd name="T71" fmla="*/ 3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4" h="131">
                  <a:moveTo>
                    <a:pt x="286" y="0"/>
                  </a:moveTo>
                  <a:cubicBezTo>
                    <a:pt x="18" y="0"/>
                    <a:pt x="18" y="0"/>
                    <a:pt x="18" y="0"/>
                  </a:cubicBezTo>
                  <a:cubicBezTo>
                    <a:pt x="8" y="0"/>
                    <a:pt x="0" y="8"/>
                    <a:pt x="0" y="18"/>
                  </a:cubicBezTo>
                  <a:cubicBezTo>
                    <a:pt x="0" y="114"/>
                    <a:pt x="0" y="114"/>
                    <a:pt x="0" y="114"/>
                  </a:cubicBezTo>
                  <a:cubicBezTo>
                    <a:pt x="0" y="124"/>
                    <a:pt x="8" y="131"/>
                    <a:pt x="18" y="131"/>
                  </a:cubicBezTo>
                  <a:cubicBezTo>
                    <a:pt x="286" y="131"/>
                    <a:pt x="286" y="131"/>
                    <a:pt x="286" y="131"/>
                  </a:cubicBezTo>
                  <a:cubicBezTo>
                    <a:pt x="296" y="131"/>
                    <a:pt x="304" y="124"/>
                    <a:pt x="304" y="114"/>
                  </a:cubicBezTo>
                  <a:cubicBezTo>
                    <a:pt x="304" y="18"/>
                    <a:pt x="304" y="18"/>
                    <a:pt x="304" y="18"/>
                  </a:cubicBezTo>
                  <a:cubicBezTo>
                    <a:pt x="304" y="8"/>
                    <a:pt x="296" y="0"/>
                    <a:pt x="286" y="0"/>
                  </a:cubicBezTo>
                  <a:close/>
                  <a:moveTo>
                    <a:pt x="30" y="97"/>
                  </a:moveTo>
                  <a:cubicBezTo>
                    <a:pt x="26" y="97"/>
                    <a:pt x="22" y="94"/>
                    <a:pt x="22" y="90"/>
                  </a:cubicBezTo>
                  <a:cubicBezTo>
                    <a:pt x="22" y="86"/>
                    <a:pt x="26" y="82"/>
                    <a:pt x="30" y="82"/>
                  </a:cubicBezTo>
                  <a:cubicBezTo>
                    <a:pt x="34" y="82"/>
                    <a:pt x="37" y="86"/>
                    <a:pt x="37" y="90"/>
                  </a:cubicBezTo>
                  <a:cubicBezTo>
                    <a:pt x="37" y="94"/>
                    <a:pt x="34" y="97"/>
                    <a:pt x="30" y="97"/>
                  </a:cubicBezTo>
                  <a:close/>
                  <a:moveTo>
                    <a:pt x="30" y="74"/>
                  </a:moveTo>
                  <a:cubicBezTo>
                    <a:pt x="26" y="74"/>
                    <a:pt x="22" y="71"/>
                    <a:pt x="22" y="67"/>
                  </a:cubicBezTo>
                  <a:cubicBezTo>
                    <a:pt x="22" y="63"/>
                    <a:pt x="26" y="60"/>
                    <a:pt x="30" y="60"/>
                  </a:cubicBezTo>
                  <a:cubicBezTo>
                    <a:pt x="34" y="60"/>
                    <a:pt x="37" y="63"/>
                    <a:pt x="37" y="67"/>
                  </a:cubicBezTo>
                  <a:cubicBezTo>
                    <a:pt x="37" y="71"/>
                    <a:pt x="34" y="74"/>
                    <a:pt x="30" y="74"/>
                  </a:cubicBezTo>
                  <a:close/>
                  <a:moveTo>
                    <a:pt x="30" y="53"/>
                  </a:moveTo>
                  <a:cubicBezTo>
                    <a:pt x="26" y="53"/>
                    <a:pt x="22" y="49"/>
                    <a:pt x="22" y="45"/>
                  </a:cubicBezTo>
                  <a:cubicBezTo>
                    <a:pt x="22" y="41"/>
                    <a:pt x="26" y="38"/>
                    <a:pt x="30" y="38"/>
                  </a:cubicBezTo>
                  <a:cubicBezTo>
                    <a:pt x="34" y="38"/>
                    <a:pt x="37" y="41"/>
                    <a:pt x="37" y="45"/>
                  </a:cubicBezTo>
                  <a:cubicBezTo>
                    <a:pt x="37" y="49"/>
                    <a:pt x="34" y="53"/>
                    <a:pt x="30" y="53"/>
                  </a:cubicBezTo>
                  <a:close/>
                  <a:moveTo>
                    <a:pt x="52" y="97"/>
                  </a:moveTo>
                  <a:cubicBezTo>
                    <a:pt x="48" y="97"/>
                    <a:pt x="44" y="94"/>
                    <a:pt x="44" y="90"/>
                  </a:cubicBezTo>
                  <a:cubicBezTo>
                    <a:pt x="44" y="86"/>
                    <a:pt x="48" y="82"/>
                    <a:pt x="52" y="82"/>
                  </a:cubicBezTo>
                  <a:cubicBezTo>
                    <a:pt x="56" y="82"/>
                    <a:pt x="59" y="86"/>
                    <a:pt x="59" y="90"/>
                  </a:cubicBezTo>
                  <a:cubicBezTo>
                    <a:pt x="59" y="94"/>
                    <a:pt x="56" y="97"/>
                    <a:pt x="52" y="97"/>
                  </a:cubicBezTo>
                  <a:close/>
                  <a:moveTo>
                    <a:pt x="52" y="74"/>
                  </a:moveTo>
                  <a:cubicBezTo>
                    <a:pt x="48" y="74"/>
                    <a:pt x="44" y="71"/>
                    <a:pt x="44" y="67"/>
                  </a:cubicBezTo>
                  <a:cubicBezTo>
                    <a:pt x="44" y="63"/>
                    <a:pt x="48" y="60"/>
                    <a:pt x="52" y="60"/>
                  </a:cubicBezTo>
                  <a:cubicBezTo>
                    <a:pt x="56" y="60"/>
                    <a:pt x="59" y="63"/>
                    <a:pt x="59" y="67"/>
                  </a:cubicBezTo>
                  <a:cubicBezTo>
                    <a:pt x="59" y="71"/>
                    <a:pt x="56" y="74"/>
                    <a:pt x="52" y="74"/>
                  </a:cubicBezTo>
                  <a:close/>
                  <a:moveTo>
                    <a:pt x="52" y="53"/>
                  </a:moveTo>
                  <a:cubicBezTo>
                    <a:pt x="48" y="53"/>
                    <a:pt x="44" y="49"/>
                    <a:pt x="44" y="45"/>
                  </a:cubicBezTo>
                  <a:cubicBezTo>
                    <a:pt x="44" y="41"/>
                    <a:pt x="48" y="38"/>
                    <a:pt x="52" y="38"/>
                  </a:cubicBezTo>
                  <a:cubicBezTo>
                    <a:pt x="56" y="38"/>
                    <a:pt x="59" y="41"/>
                    <a:pt x="59" y="45"/>
                  </a:cubicBezTo>
                  <a:cubicBezTo>
                    <a:pt x="59" y="49"/>
                    <a:pt x="56" y="53"/>
                    <a:pt x="52" y="53"/>
                  </a:cubicBezTo>
                  <a:close/>
                  <a:moveTo>
                    <a:pt x="255" y="119"/>
                  </a:moveTo>
                  <a:cubicBezTo>
                    <a:pt x="251" y="119"/>
                    <a:pt x="248" y="116"/>
                    <a:pt x="248" y="112"/>
                  </a:cubicBezTo>
                  <a:cubicBezTo>
                    <a:pt x="248" y="108"/>
                    <a:pt x="251" y="104"/>
                    <a:pt x="255" y="104"/>
                  </a:cubicBezTo>
                  <a:cubicBezTo>
                    <a:pt x="259" y="104"/>
                    <a:pt x="262" y="108"/>
                    <a:pt x="262" y="112"/>
                  </a:cubicBezTo>
                  <a:cubicBezTo>
                    <a:pt x="262" y="116"/>
                    <a:pt x="259" y="119"/>
                    <a:pt x="255" y="119"/>
                  </a:cubicBezTo>
                  <a:close/>
                  <a:moveTo>
                    <a:pt x="276" y="119"/>
                  </a:moveTo>
                  <a:cubicBezTo>
                    <a:pt x="272" y="119"/>
                    <a:pt x="269" y="116"/>
                    <a:pt x="269" y="112"/>
                  </a:cubicBezTo>
                  <a:cubicBezTo>
                    <a:pt x="269" y="108"/>
                    <a:pt x="272" y="104"/>
                    <a:pt x="276" y="104"/>
                  </a:cubicBezTo>
                  <a:cubicBezTo>
                    <a:pt x="280" y="104"/>
                    <a:pt x="283" y="108"/>
                    <a:pt x="283" y="112"/>
                  </a:cubicBezTo>
                  <a:cubicBezTo>
                    <a:pt x="283" y="116"/>
                    <a:pt x="280" y="119"/>
                    <a:pt x="276" y="119"/>
                  </a:cubicBezTo>
                  <a:close/>
                  <a:moveTo>
                    <a:pt x="284" y="87"/>
                  </a:moveTo>
                  <a:cubicBezTo>
                    <a:pt x="284" y="92"/>
                    <a:pt x="279" y="97"/>
                    <a:pt x="273" y="97"/>
                  </a:cubicBezTo>
                  <a:cubicBezTo>
                    <a:pt x="116" y="97"/>
                    <a:pt x="116" y="97"/>
                    <a:pt x="116" y="97"/>
                  </a:cubicBezTo>
                  <a:cubicBezTo>
                    <a:pt x="110" y="97"/>
                    <a:pt x="106" y="92"/>
                    <a:pt x="106" y="87"/>
                  </a:cubicBezTo>
                  <a:cubicBezTo>
                    <a:pt x="106" y="82"/>
                    <a:pt x="106" y="82"/>
                    <a:pt x="106" y="82"/>
                  </a:cubicBezTo>
                  <a:cubicBezTo>
                    <a:pt x="284" y="82"/>
                    <a:pt x="284" y="82"/>
                    <a:pt x="284" y="82"/>
                  </a:cubicBezTo>
                  <a:lnTo>
                    <a:pt x="284" y="87"/>
                  </a:lnTo>
                  <a:close/>
                  <a:moveTo>
                    <a:pt x="284" y="76"/>
                  </a:moveTo>
                  <a:cubicBezTo>
                    <a:pt x="106" y="76"/>
                    <a:pt x="106" y="76"/>
                    <a:pt x="106" y="76"/>
                  </a:cubicBezTo>
                  <a:cubicBezTo>
                    <a:pt x="106" y="61"/>
                    <a:pt x="106" y="61"/>
                    <a:pt x="106" y="61"/>
                  </a:cubicBezTo>
                  <a:cubicBezTo>
                    <a:pt x="284" y="61"/>
                    <a:pt x="284" y="61"/>
                    <a:pt x="284" y="61"/>
                  </a:cubicBezTo>
                  <a:lnTo>
                    <a:pt x="284" y="76"/>
                  </a:lnTo>
                  <a:close/>
                  <a:moveTo>
                    <a:pt x="284" y="55"/>
                  </a:moveTo>
                  <a:cubicBezTo>
                    <a:pt x="106" y="55"/>
                    <a:pt x="106" y="55"/>
                    <a:pt x="106" y="55"/>
                  </a:cubicBezTo>
                  <a:cubicBezTo>
                    <a:pt x="106" y="40"/>
                    <a:pt x="106" y="40"/>
                    <a:pt x="106" y="40"/>
                  </a:cubicBezTo>
                  <a:cubicBezTo>
                    <a:pt x="284" y="40"/>
                    <a:pt x="284" y="40"/>
                    <a:pt x="284" y="40"/>
                  </a:cubicBezTo>
                  <a:lnTo>
                    <a:pt x="284" y="55"/>
                  </a:lnTo>
                  <a:close/>
                  <a:moveTo>
                    <a:pt x="284" y="34"/>
                  </a:moveTo>
                  <a:cubicBezTo>
                    <a:pt x="106" y="34"/>
                    <a:pt x="106" y="34"/>
                    <a:pt x="106" y="34"/>
                  </a:cubicBezTo>
                  <a:cubicBezTo>
                    <a:pt x="106" y="30"/>
                    <a:pt x="106" y="30"/>
                    <a:pt x="106" y="30"/>
                  </a:cubicBezTo>
                  <a:cubicBezTo>
                    <a:pt x="106" y="25"/>
                    <a:pt x="110" y="20"/>
                    <a:pt x="116" y="20"/>
                  </a:cubicBezTo>
                  <a:cubicBezTo>
                    <a:pt x="273" y="20"/>
                    <a:pt x="273" y="20"/>
                    <a:pt x="273" y="20"/>
                  </a:cubicBezTo>
                  <a:cubicBezTo>
                    <a:pt x="279" y="20"/>
                    <a:pt x="284" y="25"/>
                    <a:pt x="284" y="30"/>
                  </a:cubicBezTo>
                  <a:lnTo>
                    <a:pt x="284" y="34"/>
                  </a:lnTo>
                  <a:close/>
                </a:path>
              </a:pathLst>
            </a:custGeom>
            <a:solidFill>
              <a:schemeClr val="accent6"/>
            </a:solidFill>
            <a:ln>
              <a:noFill/>
            </a:ln>
          </p:spPr>
          <p:txBody>
            <a:bodyPr vert="horz" wrap="square" lIns="91390" tIns="45696" rIns="91390" bIns="45696" numCol="1" anchor="t" anchorCtr="0" compatLnSpc="1">
              <a:prstTxWarp prst="textNoShape">
                <a:avLst/>
              </a:prstTxWarp>
            </a:bodyPr>
            <a:lstStyle/>
            <a:p>
              <a:pPr defTabSz="914224">
                <a:defRPr/>
              </a:pPr>
              <a:endParaRPr lang="en-US" sz="1801" kern="0">
                <a:solidFill>
                  <a:srgbClr val="353535"/>
                </a:solidFill>
                <a:latin typeface="Segoe UI"/>
              </a:endParaRPr>
            </a:p>
          </p:txBody>
        </p:sp>
      </p:grpSp>
      <p:grpSp>
        <p:nvGrpSpPr>
          <p:cNvPr id="546" name="Group 545">
            <a:extLst>
              <a:ext uri="{FF2B5EF4-FFF2-40B4-BE49-F238E27FC236}">
                <a16:creationId xmlns:a16="http://schemas.microsoft.com/office/drawing/2014/main" id="{54690608-B649-4A4D-BE92-74822CB9D74A}"/>
              </a:ext>
            </a:extLst>
          </p:cNvPr>
          <p:cNvGrpSpPr/>
          <p:nvPr/>
        </p:nvGrpSpPr>
        <p:grpSpPr>
          <a:xfrm>
            <a:off x="5776839" y="2261432"/>
            <a:ext cx="724615" cy="863460"/>
            <a:chOff x="11274200" y="1879294"/>
            <a:chExt cx="618302" cy="863582"/>
          </a:xfrm>
        </p:grpSpPr>
        <p:sp>
          <p:nvSpPr>
            <p:cNvPr id="547" name="Freeform 11">
              <a:extLst>
                <a:ext uri="{FF2B5EF4-FFF2-40B4-BE49-F238E27FC236}">
                  <a16:creationId xmlns:a16="http://schemas.microsoft.com/office/drawing/2014/main" id="{49C77EE8-5DE8-4ACD-B99E-A4CFA34DC89E}"/>
                </a:ext>
              </a:extLst>
            </p:cNvPr>
            <p:cNvSpPr>
              <a:spLocks noEditPoints="1"/>
            </p:cNvSpPr>
            <p:nvPr/>
          </p:nvSpPr>
          <p:spPr bwMode="auto">
            <a:xfrm>
              <a:off x="11274200" y="1879294"/>
              <a:ext cx="618302" cy="249247"/>
            </a:xfrm>
            <a:custGeom>
              <a:avLst/>
              <a:gdLst>
                <a:gd name="T0" fmla="*/ 18 w 304"/>
                <a:gd name="T1" fmla="*/ 0 h 131"/>
                <a:gd name="T2" fmla="*/ 0 w 304"/>
                <a:gd name="T3" fmla="*/ 114 h 131"/>
                <a:gd name="T4" fmla="*/ 286 w 304"/>
                <a:gd name="T5" fmla="*/ 131 h 131"/>
                <a:gd name="T6" fmla="*/ 304 w 304"/>
                <a:gd name="T7" fmla="*/ 18 h 131"/>
                <a:gd name="T8" fmla="*/ 30 w 304"/>
                <a:gd name="T9" fmla="*/ 97 h 131"/>
                <a:gd name="T10" fmla="*/ 30 w 304"/>
                <a:gd name="T11" fmla="*/ 82 h 131"/>
                <a:gd name="T12" fmla="*/ 30 w 304"/>
                <a:gd name="T13" fmla="*/ 97 h 131"/>
                <a:gd name="T14" fmla="*/ 22 w 304"/>
                <a:gd name="T15" fmla="*/ 67 h 131"/>
                <a:gd name="T16" fmla="*/ 37 w 304"/>
                <a:gd name="T17" fmla="*/ 67 h 131"/>
                <a:gd name="T18" fmla="*/ 30 w 304"/>
                <a:gd name="T19" fmla="*/ 53 h 131"/>
                <a:gd name="T20" fmla="*/ 30 w 304"/>
                <a:gd name="T21" fmla="*/ 38 h 131"/>
                <a:gd name="T22" fmla="*/ 30 w 304"/>
                <a:gd name="T23" fmla="*/ 53 h 131"/>
                <a:gd name="T24" fmla="*/ 44 w 304"/>
                <a:gd name="T25" fmla="*/ 90 h 131"/>
                <a:gd name="T26" fmla="*/ 59 w 304"/>
                <a:gd name="T27" fmla="*/ 90 h 131"/>
                <a:gd name="T28" fmla="*/ 52 w 304"/>
                <a:gd name="T29" fmla="*/ 74 h 131"/>
                <a:gd name="T30" fmla="*/ 52 w 304"/>
                <a:gd name="T31" fmla="*/ 60 h 131"/>
                <a:gd name="T32" fmla="*/ 52 w 304"/>
                <a:gd name="T33" fmla="*/ 74 h 131"/>
                <a:gd name="T34" fmla="*/ 44 w 304"/>
                <a:gd name="T35" fmla="*/ 45 h 131"/>
                <a:gd name="T36" fmla="*/ 59 w 304"/>
                <a:gd name="T37" fmla="*/ 45 h 131"/>
                <a:gd name="T38" fmla="*/ 255 w 304"/>
                <a:gd name="T39" fmla="*/ 119 h 131"/>
                <a:gd name="T40" fmla="*/ 255 w 304"/>
                <a:gd name="T41" fmla="*/ 104 h 131"/>
                <a:gd name="T42" fmla="*/ 255 w 304"/>
                <a:gd name="T43" fmla="*/ 119 h 131"/>
                <a:gd name="T44" fmla="*/ 269 w 304"/>
                <a:gd name="T45" fmla="*/ 112 h 131"/>
                <a:gd name="T46" fmla="*/ 283 w 304"/>
                <a:gd name="T47" fmla="*/ 112 h 131"/>
                <a:gd name="T48" fmla="*/ 284 w 304"/>
                <a:gd name="T49" fmla="*/ 87 h 131"/>
                <a:gd name="T50" fmla="*/ 116 w 304"/>
                <a:gd name="T51" fmla="*/ 97 h 131"/>
                <a:gd name="T52" fmla="*/ 106 w 304"/>
                <a:gd name="T53" fmla="*/ 82 h 131"/>
                <a:gd name="T54" fmla="*/ 284 w 304"/>
                <a:gd name="T55" fmla="*/ 87 h 131"/>
                <a:gd name="T56" fmla="*/ 106 w 304"/>
                <a:gd name="T57" fmla="*/ 76 h 131"/>
                <a:gd name="T58" fmla="*/ 284 w 304"/>
                <a:gd name="T59" fmla="*/ 61 h 131"/>
                <a:gd name="T60" fmla="*/ 284 w 304"/>
                <a:gd name="T61" fmla="*/ 55 h 131"/>
                <a:gd name="T62" fmla="*/ 106 w 304"/>
                <a:gd name="T63" fmla="*/ 40 h 131"/>
                <a:gd name="T64" fmla="*/ 284 w 304"/>
                <a:gd name="T65" fmla="*/ 55 h 131"/>
                <a:gd name="T66" fmla="*/ 106 w 304"/>
                <a:gd name="T67" fmla="*/ 34 h 131"/>
                <a:gd name="T68" fmla="*/ 116 w 304"/>
                <a:gd name="T69" fmla="*/ 20 h 131"/>
                <a:gd name="T70" fmla="*/ 284 w 304"/>
                <a:gd name="T71" fmla="*/ 3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4" h="131">
                  <a:moveTo>
                    <a:pt x="286" y="0"/>
                  </a:moveTo>
                  <a:cubicBezTo>
                    <a:pt x="18" y="0"/>
                    <a:pt x="18" y="0"/>
                    <a:pt x="18" y="0"/>
                  </a:cubicBezTo>
                  <a:cubicBezTo>
                    <a:pt x="8" y="0"/>
                    <a:pt x="0" y="8"/>
                    <a:pt x="0" y="18"/>
                  </a:cubicBezTo>
                  <a:cubicBezTo>
                    <a:pt x="0" y="114"/>
                    <a:pt x="0" y="114"/>
                    <a:pt x="0" y="114"/>
                  </a:cubicBezTo>
                  <a:cubicBezTo>
                    <a:pt x="0" y="124"/>
                    <a:pt x="8" y="131"/>
                    <a:pt x="18" y="131"/>
                  </a:cubicBezTo>
                  <a:cubicBezTo>
                    <a:pt x="286" y="131"/>
                    <a:pt x="286" y="131"/>
                    <a:pt x="286" y="131"/>
                  </a:cubicBezTo>
                  <a:cubicBezTo>
                    <a:pt x="296" y="131"/>
                    <a:pt x="304" y="124"/>
                    <a:pt x="304" y="114"/>
                  </a:cubicBezTo>
                  <a:cubicBezTo>
                    <a:pt x="304" y="18"/>
                    <a:pt x="304" y="18"/>
                    <a:pt x="304" y="18"/>
                  </a:cubicBezTo>
                  <a:cubicBezTo>
                    <a:pt x="304" y="8"/>
                    <a:pt x="296" y="0"/>
                    <a:pt x="286" y="0"/>
                  </a:cubicBezTo>
                  <a:close/>
                  <a:moveTo>
                    <a:pt x="30" y="97"/>
                  </a:moveTo>
                  <a:cubicBezTo>
                    <a:pt x="26" y="97"/>
                    <a:pt x="22" y="94"/>
                    <a:pt x="22" y="90"/>
                  </a:cubicBezTo>
                  <a:cubicBezTo>
                    <a:pt x="22" y="86"/>
                    <a:pt x="26" y="82"/>
                    <a:pt x="30" y="82"/>
                  </a:cubicBezTo>
                  <a:cubicBezTo>
                    <a:pt x="34" y="82"/>
                    <a:pt x="37" y="86"/>
                    <a:pt x="37" y="90"/>
                  </a:cubicBezTo>
                  <a:cubicBezTo>
                    <a:pt x="37" y="94"/>
                    <a:pt x="34" y="97"/>
                    <a:pt x="30" y="97"/>
                  </a:cubicBezTo>
                  <a:close/>
                  <a:moveTo>
                    <a:pt x="30" y="74"/>
                  </a:moveTo>
                  <a:cubicBezTo>
                    <a:pt x="26" y="74"/>
                    <a:pt x="22" y="71"/>
                    <a:pt x="22" y="67"/>
                  </a:cubicBezTo>
                  <a:cubicBezTo>
                    <a:pt x="22" y="63"/>
                    <a:pt x="26" y="60"/>
                    <a:pt x="30" y="60"/>
                  </a:cubicBezTo>
                  <a:cubicBezTo>
                    <a:pt x="34" y="60"/>
                    <a:pt x="37" y="63"/>
                    <a:pt x="37" y="67"/>
                  </a:cubicBezTo>
                  <a:cubicBezTo>
                    <a:pt x="37" y="71"/>
                    <a:pt x="34" y="74"/>
                    <a:pt x="30" y="74"/>
                  </a:cubicBezTo>
                  <a:close/>
                  <a:moveTo>
                    <a:pt x="30" y="53"/>
                  </a:moveTo>
                  <a:cubicBezTo>
                    <a:pt x="26" y="53"/>
                    <a:pt x="22" y="49"/>
                    <a:pt x="22" y="45"/>
                  </a:cubicBezTo>
                  <a:cubicBezTo>
                    <a:pt x="22" y="41"/>
                    <a:pt x="26" y="38"/>
                    <a:pt x="30" y="38"/>
                  </a:cubicBezTo>
                  <a:cubicBezTo>
                    <a:pt x="34" y="38"/>
                    <a:pt x="37" y="41"/>
                    <a:pt x="37" y="45"/>
                  </a:cubicBezTo>
                  <a:cubicBezTo>
                    <a:pt x="37" y="49"/>
                    <a:pt x="34" y="53"/>
                    <a:pt x="30" y="53"/>
                  </a:cubicBezTo>
                  <a:close/>
                  <a:moveTo>
                    <a:pt x="52" y="97"/>
                  </a:moveTo>
                  <a:cubicBezTo>
                    <a:pt x="48" y="97"/>
                    <a:pt x="44" y="94"/>
                    <a:pt x="44" y="90"/>
                  </a:cubicBezTo>
                  <a:cubicBezTo>
                    <a:pt x="44" y="86"/>
                    <a:pt x="48" y="82"/>
                    <a:pt x="52" y="82"/>
                  </a:cubicBezTo>
                  <a:cubicBezTo>
                    <a:pt x="56" y="82"/>
                    <a:pt x="59" y="86"/>
                    <a:pt x="59" y="90"/>
                  </a:cubicBezTo>
                  <a:cubicBezTo>
                    <a:pt x="59" y="94"/>
                    <a:pt x="56" y="97"/>
                    <a:pt x="52" y="97"/>
                  </a:cubicBezTo>
                  <a:close/>
                  <a:moveTo>
                    <a:pt x="52" y="74"/>
                  </a:moveTo>
                  <a:cubicBezTo>
                    <a:pt x="48" y="74"/>
                    <a:pt x="44" y="71"/>
                    <a:pt x="44" y="67"/>
                  </a:cubicBezTo>
                  <a:cubicBezTo>
                    <a:pt x="44" y="63"/>
                    <a:pt x="48" y="60"/>
                    <a:pt x="52" y="60"/>
                  </a:cubicBezTo>
                  <a:cubicBezTo>
                    <a:pt x="56" y="60"/>
                    <a:pt x="59" y="63"/>
                    <a:pt x="59" y="67"/>
                  </a:cubicBezTo>
                  <a:cubicBezTo>
                    <a:pt x="59" y="71"/>
                    <a:pt x="56" y="74"/>
                    <a:pt x="52" y="74"/>
                  </a:cubicBezTo>
                  <a:close/>
                  <a:moveTo>
                    <a:pt x="52" y="53"/>
                  </a:moveTo>
                  <a:cubicBezTo>
                    <a:pt x="48" y="53"/>
                    <a:pt x="44" y="49"/>
                    <a:pt x="44" y="45"/>
                  </a:cubicBezTo>
                  <a:cubicBezTo>
                    <a:pt x="44" y="41"/>
                    <a:pt x="48" y="38"/>
                    <a:pt x="52" y="38"/>
                  </a:cubicBezTo>
                  <a:cubicBezTo>
                    <a:pt x="56" y="38"/>
                    <a:pt x="59" y="41"/>
                    <a:pt x="59" y="45"/>
                  </a:cubicBezTo>
                  <a:cubicBezTo>
                    <a:pt x="59" y="49"/>
                    <a:pt x="56" y="53"/>
                    <a:pt x="52" y="53"/>
                  </a:cubicBezTo>
                  <a:close/>
                  <a:moveTo>
                    <a:pt x="255" y="119"/>
                  </a:moveTo>
                  <a:cubicBezTo>
                    <a:pt x="251" y="119"/>
                    <a:pt x="248" y="116"/>
                    <a:pt x="248" y="112"/>
                  </a:cubicBezTo>
                  <a:cubicBezTo>
                    <a:pt x="248" y="108"/>
                    <a:pt x="251" y="104"/>
                    <a:pt x="255" y="104"/>
                  </a:cubicBezTo>
                  <a:cubicBezTo>
                    <a:pt x="259" y="104"/>
                    <a:pt x="262" y="108"/>
                    <a:pt x="262" y="112"/>
                  </a:cubicBezTo>
                  <a:cubicBezTo>
                    <a:pt x="262" y="116"/>
                    <a:pt x="259" y="119"/>
                    <a:pt x="255" y="119"/>
                  </a:cubicBezTo>
                  <a:close/>
                  <a:moveTo>
                    <a:pt x="276" y="119"/>
                  </a:moveTo>
                  <a:cubicBezTo>
                    <a:pt x="272" y="119"/>
                    <a:pt x="269" y="116"/>
                    <a:pt x="269" y="112"/>
                  </a:cubicBezTo>
                  <a:cubicBezTo>
                    <a:pt x="269" y="108"/>
                    <a:pt x="272" y="104"/>
                    <a:pt x="276" y="104"/>
                  </a:cubicBezTo>
                  <a:cubicBezTo>
                    <a:pt x="280" y="104"/>
                    <a:pt x="283" y="108"/>
                    <a:pt x="283" y="112"/>
                  </a:cubicBezTo>
                  <a:cubicBezTo>
                    <a:pt x="283" y="116"/>
                    <a:pt x="280" y="119"/>
                    <a:pt x="276" y="119"/>
                  </a:cubicBezTo>
                  <a:close/>
                  <a:moveTo>
                    <a:pt x="284" y="87"/>
                  </a:moveTo>
                  <a:cubicBezTo>
                    <a:pt x="284" y="92"/>
                    <a:pt x="279" y="97"/>
                    <a:pt x="273" y="97"/>
                  </a:cubicBezTo>
                  <a:cubicBezTo>
                    <a:pt x="116" y="97"/>
                    <a:pt x="116" y="97"/>
                    <a:pt x="116" y="97"/>
                  </a:cubicBezTo>
                  <a:cubicBezTo>
                    <a:pt x="110" y="97"/>
                    <a:pt x="106" y="92"/>
                    <a:pt x="106" y="87"/>
                  </a:cubicBezTo>
                  <a:cubicBezTo>
                    <a:pt x="106" y="82"/>
                    <a:pt x="106" y="82"/>
                    <a:pt x="106" y="82"/>
                  </a:cubicBezTo>
                  <a:cubicBezTo>
                    <a:pt x="284" y="82"/>
                    <a:pt x="284" y="82"/>
                    <a:pt x="284" y="82"/>
                  </a:cubicBezTo>
                  <a:lnTo>
                    <a:pt x="284" y="87"/>
                  </a:lnTo>
                  <a:close/>
                  <a:moveTo>
                    <a:pt x="284" y="76"/>
                  </a:moveTo>
                  <a:cubicBezTo>
                    <a:pt x="106" y="76"/>
                    <a:pt x="106" y="76"/>
                    <a:pt x="106" y="76"/>
                  </a:cubicBezTo>
                  <a:cubicBezTo>
                    <a:pt x="106" y="61"/>
                    <a:pt x="106" y="61"/>
                    <a:pt x="106" y="61"/>
                  </a:cubicBezTo>
                  <a:cubicBezTo>
                    <a:pt x="284" y="61"/>
                    <a:pt x="284" y="61"/>
                    <a:pt x="284" y="61"/>
                  </a:cubicBezTo>
                  <a:lnTo>
                    <a:pt x="284" y="76"/>
                  </a:lnTo>
                  <a:close/>
                  <a:moveTo>
                    <a:pt x="284" y="55"/>
                  </a:moveTo>
                  <a:cubicBezTo>
                    <a:pt x="106" y="55"/>
                    <a:pt x="106" y="55"/>
                    <a:pt x="106" y="55"/>
                  </a:cubicBezTo>
                  <a:cubicBezTo>
                    <a:pt x="106" y="40"/>
                    <a:pt x="106" y="40"/>
                    <a:pt x="106" y="40"/>
                  </a:cubicBezTo>
                  <a:cubicBezTo>
                    <a:pt x="284" y="40"/>
                    <a:pt x="284" y="40"/>
                    <a:pt x="284" y="40"/>
                  </a:cubicBezTo>
                  <a:lnTo>
                    <a:pt x="284" y="55"/>
                  </a:lnTo>
                  <a:close/>
                  <a:moveTo>
                    <a:pt x="284" y="34"/>
                  </a:moveTo>
                  <a:cubicBezTo>
                    <a:pt x="106" y="34"/>
                    <a:pt x="106" y="34"/>
                    <a:pt x="106" y="34"/>
                  </a:cubicBezTo>
                  <a:cubicBezTo>
                    <a:pt x="106" y="30"/>
                    <a:pt x="106" y="30"/>
                    <a:pt x="106" y="30"/>
                  </a:cubicBezTo>
                  <a:cubicBezTo>
                    <a:pt x="106" y="25"/>
                    <a:pt x="110" y="20"/>
                    <a:pt x="116" y="20"/>
                  </a:cubicBezTo>
                  <a:cubicBezTo>
                    <a:pt x="273" y="20"/>
                    <a:pt x="273" y="20"/>
                    <a:pt x="273" y="20"/>
                  </a:cubicBezTo>
                  <a:cubicBezTo>
                    <a:pt x="279" y="20"/>
                    <a:pt x="284" y="25"/>
                    <a:pt x="284" y="30"/>
                  </a:cubicBezTo>
                  <a:lnTo>
                    <a:pt x="284" y="34"/>
                  </a:lnTo>
                  <a:close/>
                </a:path>
              </a:pathLst>
            </a:custGeom>
            <a:solidFill>
              <a:schemeClr val="accent4"/>
            </a:solidFill>
            <a:ln>
              <a:noFill/>
            </a:ln>
          </p:spPr>
          <p:txBody>
            <a:bodyPr vert="horz" wrap="square" lIns="91390" tIns="45696" rIns="91390" bIns="45696" numCol="1" anchor="t" anchorCtr="0" compatLnSpc="1">
              <a:prstTxWarp prst="textNoShape">
                <a:avLst/>
              </a:prstTxWarp>
            </a:bodyPr>
            <a:lstStyle/>
            <a:p>
              <a:pPr defTabSz="914224">
                <a:defRPr/>
              </a:pPr>
              <a:endParaRPr lang="en-US" sz="1801" kern="0">
                <a:solidFill>
                  <a:srgbClr val="353535"/>
                </a:solidFill>
                <a:latin typeface="Segoe UI"/>
              </a:endParaRPr>
            </a:p>
          </p:txBody>
        </p:sp>
        <p:sp>
          <p:nvSpPr>
            <p:cNvPr id="548" name="Freeform 14">
              <a:extLst>
                <a:ext uri="{FF2B5EF4-FFF2-40B4-BE49-F238E27FC236}">
                  <a16:creationId xmlns:a16="http://schemas.microsoft.com/office/drawing/2014/main" id="{DC68E870-5605-40D9-9168-A77777A7FEFD}"/>
                </a:ext>
              </a:extLst>
            </p:cNvPr>
            <p:cNvSpPr>
              <a:spLocks noEditPoints="1"/>
            </p:cNvSpPr>
            <p:nvPr/>
          </p:nvSpPr>
          <p:spPr bwMode="auto">
            <a:xfrm>
              <a:off x="11274200" y="2186461"/>
              <a:ext cx="618302" cy="249247"/>
            </a:xfrm>
            <a:custGeom>
              <a:avLst/>
              <a:gdLst>
                <a:gd name="T0" fmla="*/ 18 w 304"/>
                <a:gd name="T1" fmla="*/ 0 h 131"/>
                <a:gd name="T2" fmla="*/ 0 w 304"/>
                <a:gd name="T3" fmla="*/ 114 h 131"/>
                <a:gd name="T4" fmla="*/ 286 w 304"/>
                <a:gd name="T5" fmla="*/ 131 h 131"/>
                <a:gd name="T6" fmla="*/ 304 w 304"/>
                <a:gd name="T7" fmla="*/ 18 h 131"/>
                <a:gd name="T8" fmla="*/ 30 w 304"/>
                <a:gd name="T9" fmla="*/ 97 h 131"/>
                <a:gd name="T10" fmla="*/ 30 w 304"/>
                <a:gd name="T11" fmla="*/ 82 h 131"/>
                <a:gd name="T12" fmla="*/ 30 w 304"/>
                <a:gd name="T13" fmla="*/ 97 h 131"/>
                <a:gd name="T14" fmla="*/ 22 w 304"/>
                <a:gd name="T15" fmla="*/ 67 h 131"/>
                <a:gd name="T16" fmla="*/ 37 w 304"/>
                <a:gd name="T17" fmla="*/ 67 h 131"/>
                <a:gd name="T18" fmla="*/ 30 w 304"/>
                <a:gd name="T19" fmla="*/ 53 h 131"/>
                <a:gd name="T20" fmla="*/ 30 w 304"/>
                <a:gd name="T21" fmla="*/ 38 h 131"/>
                <a:gd name="T22" fmla="*/ 30 w 304"/>
                <a:gd name="T23" fmla="*/ 53 h 131"/>
                <a:gd name="T24" fmla="*/ 44 w 304"/>
                <a:gd name="T25" fmla="*/ 90 h 131"/>
                <a:gd name="T26" fmla="*/ 59 w 304"/>
                <a:gd name="T27" fmla="*/ 90 h 131"/>
                <a:gd name="T28" fmla="*/ 52 w 304"/>
                <a:gd name="T29" fmla="*/ 74 h 131"/>
                <a:gd name="T30" fmla="*/ 52 w 304"/>
                <a:gd name="T31" fmla="*/ 60 h 131"/>
                <a:gd name="T32" fmla="*/ 52 w 304"/>
                <a:gd name="T33" fmla="*/ 74 h 131"/>
                <a:gd name="T34" fmla="*/ 44 w 304"/>
                <a:gd name="T35" fmla="*/ 45 h 131"/>
                <a:gd name="T36" fmla="*/ 59 w 304"/>
                <a:gd name="T37" fmla="*/ 45 h 131"/>
                <a:gd name="T38" fmla="*/ 255 w 304"/>
                <a:gd name="T39" fmla="*/ 119 h 131"/>
                <a:gd name="T40" fmla="*/ 255 w 304"/>
                <a:gd name="T41" fmla="*/ 104 h 131"/>
                <a:gd name="T42" fmla="*/ 255 w 304"/>
                <a:gd name="T43" fmla="*/ 119 h 131"/>
                <a:gd name="T44" fmla="*/ 269 w 304"/>
                <a:gd name="T45" fmla="*/ 112 h 131"/>
                <a:gd name="T46" fmla="*/ 283 w 304"/>
                <a:gd name="T47" fmla="*/ 112 h 131"/>
                <a:gd name="T48" fmla="*/ 284 w 304"/>
                <a:gd name="T49" fmla="*/ 87 h 131"/>
                <a:gd name="T50" fmla="*/ 116 w 304"/>
                <a:gd name="T51" fmla="*/ 97 h 131"/>
                <a:gd name="T52" fmla="*/ 106 w 304"/>
                <a:gd name="T53" fmla="*/ 82 h 131"/>
                <a:gd name="T54" fmla="*/ 284 w 304"/>
                <a:gd name="T55" fmla="*/ 87 h 131"/>
                <a:gd name="T56" fmla="*/ 106 w 304"/>
                <a:gd name="T57" fmla="*/ 76 h 131"/>
                <a:gd name="T58" fmla="*/ 284 w 304"/>
                <a:gd name="T59" fmla="*/ 61 h 131"/>
                <a:gd name="T60" fmla="*/ 284 w 304"/>
                <a:gd name="T61" fmla="*/ 55 h 131"/>
                <a:gd name="T62" fmla="*/ 106 w 304"/>
                <a:gd name="T63" fmla="*/ 40 h 131"/>
                <a:gd name="T64" fmla="*/ 284 w 304"/>
                <a:gd name="T65" fmla="*/ 55 h 131"/>
                <a:gd name="T66" fmla="*/ 106 w 304"/>
                <a:gd name="T67" fmla="*/ 34 h 131"/>
                <a:gd name="T68" fmla="*/ 116 w 304"/>
                <a:gd name="T69" fmla="*/ 20 h 131"/>
                <a:gd name="T70" fmla="*/ 284 w 304"/>
                <a:gd name="T71" fmla="*/ 3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4" h="131">
                  <a:moveTo>
                    <a:pt x="286" y="0"/>
                  </a:moveTo>
                  <a:cubicBezTo>
                    <a:pt x="18" y="0"/>
                    <a:pt x="18" y="0"/>
                    <a:pt x="18" y="0"/>
                  </a:cubicBezTo>
                  <a:cubicBezTo>
                    <a:pt x="8" y="0"/>
                    <a:pt x="0" y="8"/>
                    <a:pt x="0" y="18"/>
                  </a:cubicBezTo>
                  <a:cubicBezTo>
                    <a:pt x="0" y="114"/>
                    <a:pt x="0" y="114"/>
                    <a:pt x="0" y="114"/>
                  </a:cubicBezTo>
                  <a:cubicBezTo>
                    <a:pt x="0" y="124"/>
                    <a:pt x="8" y="131"/>
                    <a:pt x="18" y="131"/>
                  </a:cubicBezTo>
                  <a:cubicBezTo>
                    <a:pt x="286" y="131"/>
                    <a:pt x="286" y="131"/>
                    <a:pt x="286" y="131"/>
                  </a:cubicBezTo>
                  <a:cubicBezTo>
                    <a:pt x="296" y="131"/>
                    <a:pt x="304" y="124"/>
                    <a:pt x="304" y="114"/>
                  </a:cubicBezTo>
                  <a:cubicBezTo>
                    <a:pt x="304" y="18"/>
                    <a:pt x="304" y="18"/>
                    <a:pt x="304" y="18"/>
                  </a:cubicBezTo>
                  <a:cubicBezTo>
                    <a:pt x="304" y="8"/>
                    <a:pt x="296" y="0"/>
                    <a:pt x="286" y="0"/>
                  </a:cubicBezTo>
                  <a:close/>
                  <a:moveTo>
                    <a:pt x="30" y="97"/>
                  </a:moveTo>
                  <a:cubicBezTo>
                    <a:pt x="26" y="97"/>
                    <a:pt x="22" y="94"/>
                    <a:pt x="22" y="90"/>
                  </a:cubicBezTo>
                  <a:cubicBezTo>
                    <a:pt x="22" y="86"/>
                    <a:pt x="26" y="82"/>
                    <a:pt x="30" y="82"/>
                  </a:cubicBezTo>
                  <a:cubicBezTo>
                    <a:pt x="34" y="82"/>
                    <a:pt x="37" y="86"/>
                    <a:pt x="37" y="90"/>
                  </a:cubicBezTo>
                  <a:cubicBezTo>
                    <a:pt x="37" y="94"/>
                    <a:pt x="34" y="97"/>
                    <a:pt x="30" y="97"/>
                  </a:cubicBezTo>
                  <a:close/>
                  <a:moveTo>
                    <a:pt x="30" y="74"/>
                  </a:moveTo>
                  <a:cubicBezTo>
                    <a:pt x="26" y="74"/>
                    <a:pt x="22" y="71"/>
                    <a:pt x="22" y="67"/>
                  </a:cubicBezTo>
                  <a:cubicBezTo>
                    <a:pt x="22" y="63"/>
                    <a:pt x="26" y="60"/>
                    <a:pt x="30" y="60"/>
                  </a:cubicBezTo>
                  <a:cubicBezTo>
                    <a:pt x="34" y="60"/>
                    <a:pt x="37" y="63"/>
                    <a:pt x="37" y="67"/>
                  </a:cubicBezTo>
                  <a:cubicBezTo>
                    <a:pt x="37" y="71"/>
                    <a:pt x="34" y="74"/>
                    <a:pt x="30" y="74"/>
                  </a:cubicBezTo>
                  <a:close/>
                  <a:moveTo>
                    <a:pt x="30" y="53"/>
                  </a:moveTo>
                  <a:cubicBezTo>
                    <a:pt x="26" y="53"/>
                    <a:pt x="22" y="49"/>
                    <a:pt x="22" y="45"/>
                  </a:cubicBezTo>
                  <a:cubicBezTo>
                    <a:pt x="22" y="41"/>
                    <a:pt x="26" y="38"/>
                    <a:pt x="30" y="38"/>
                  </a:cubicBezTo>
                  <a:cubicBezTo>
                    <a:pt x="34" y="38"/>
                    <a:pt x="37" y="41"/>
                    <a:pt x="37" y="45"/>
                  </a:cubicBezTo>
                  <a:cubicBezTo>
                    <a:pt x="37" y="49"/>
                    <a:pt x="34" y="53"/>
                    <a:pt x="30" y="53"/>
                  </a:cubicBezTo>
                  <a:close/>
                  <a:moveTo>
                    <a:pt x="52" y="97"/>
                  </a:moveTo>
                  <a:cubicBezTo>
                    <a:pt x="48" y="97"/>
                    <a:pt x="44" y="94"/>
                    <a:pt x="44" y="90"/>
                  </a:cubicBezTo>
                  <a:cubicBezTo>
                    <a:pt x="44" y="86"/>
                    <a:pt x="48" y="82"/>
                    <a:pt x="52" y="82"/>
                  </a:cubicBezTo>
                  <a:cubicBezTo>
                    <a:pt x="56" y="82"/>
                    <a:pt x="59" y="86"/>
                    <a:pt x="59" y="90"/>
                  </a:cubicBezTo>
                  <a:cubicBezTo>
                    <a:pt x="59" y="94"/>
                    <a:pt x="56" y="97"/>
                    <a:pt x="52" y="97"/>
                  </a:cubicBezTo>
                  <a:close/>
                  <a:moveTo>
                    <a:pt x="52" y="74"/>
                  </a:moveTo>
                  <a:cubicBezTo>
                    <a:pt x="48" y="74"/>
                    <a:pt x="44" y="71"/>
                    <a:pt x="44" y="67"/>
                  </a:cubicBezTo>
                  <a:cubicBezTo>
                    <a:pt x="44" y="63"/>
                    <a:pt x="48" y="60"/>
                    <a:pt x="52" y="60"/>
                  </a:cubicBezTo>
                  <a:cubicBezTo>
                    <a:pt x="56" y="60"/>
                    <a:pt x="59" y="63"/>
                    <a:pt x="59" y="67"/>
                  </a:cubicBezTo>
                  <a:cubicBezTo>
                    <a:pt x="59" y="71"/>
                    <a:pt x="56" y="74"/>
                    <a:pt x="52" y="74"/>
                  </a:cubicBezTo>
                  <a:close/>
                  <a:moveTo>
                    <a:pt x="52" y="53"/>
                  </a:moveTo>
                  <a:cubicBezTo>
                    <a:pt x="48" y="53"/>
                    <a:pt x="44" y="49"/>
                    <a:pt x="44" y="45"/>
                  </a:cubicBezTo>
                  <a:cubicBezTo>
                    <a:pt x="44" y="41"/>
                    <a:pt x="48" y="38"/>
                    <a:pt x="52" y="38"/>
                  </a:cubicBezTo>
                  <a:cubicBezTo>
                    <a:pt x="56" y="38"/>
                    <a:pt x="59" y="41"/>
                    <a:pt x="59" y="45"/>
                  </a:cubicBezTo>
                  <a:cubicBezTo>
                    <a:pt x="59" y="49"/>
                    <a:pt x="56" y="53"/>
                    <a:pt x="52" y="53"/>
                  </a:cubicBezTo>
                  <a:close/>
                  <a:moveTo>
                    <a:pt x="255" y="119"/>
                  </a:moveTo>
                  <a:cubicBezTo>
                    <a:pt x="251" y="119"/>
                    <a:pt x="248" y="116"/>
                    <a:pt x="248" y="112"/>
                  </a:cubicBezTo>
                  <a:cubicBezTo>
                    <a:pt x="248" y="108"/>
                    <a:pt x="251" y="104"/>
                    <a:pt x="255" y="104"/>
                  </a:cubicBezTo>
                  <a:cubicBezTo>
                    <a:pt x="259" y="104"/>
                    <a:pt x="262" y="108"/>
                    <a:pt x="262" y="112"/>
                  </a:cubicBezTo>
                  <a:cubicBezTo>
                    <a:pt x="262" y="116"/>
                    <a:pt x="259" y="119"/>
                    <a:pt x="255" y="119"/>
                  </a:cubicBezTo>
                  <a:close/>
                  <a:moveTo>
                    <a:pt x="276" y="119"/>
                  </a:moveTo>
                  <a:cubicBezTo>
                    <a:pt x="272" y="119"/>
                    <a:pt x="269" y="116"/>
                    <a:pt x="269" y="112"/>
                  </a:cubicBezTo>
                  <a:cubicBezTo>
                    <a:pt x="269" y="108"/>
                    <a:pt x="272" y="104"/>
                    <a:pt x="276" y="104"/>
                  </a:cubicBezTo>
                  <a:cubicBezTo>
                    <a:pt x="280" y="104"/>
                    <a:pt x="283" y="108"/>
                    <a:pt x="283" y="112"/>
                  </a:cubicBezTo>
                  <a:cubicBezTo>
                    <a:pt x="283" y="116"/>
                    <a:pt x="280" y="119"/>
                    <a:pt x="276" y="119"/>
                  </a:cubicBezTo>
                  <a:close/>
                  <a:moveTo>
                    <a:pt x="284" y="87"/>
                  </a:moveTo>
                  <a:cubicBezTo>
                    <a:pt x="284" y="92"/>
                    <a:pt x="279" y="97"/>
                    <a:pt x="273" y="97"/>
                  </a:cubicBezTo>
                  <a:cubicBezTo>
                    <a:pt x="116" y="97"/>
                    <a:pt x="116" y="97"/>
                    <a:pt x="116" y="97"/>
                  </a:cubicBezTo>
                  <a:cubicBezTo>
                    <a:pt x="110" y="97"/>
                    <a:pt x="106" y="92"/>
                    <a:pt x="106" y="87"/>
                  </a:cubicBezTo>
                  <a:cubicBezTo>
                    <a:pt x="106" y="82"/>
                    <a:pt x="106" y="82"/>
                    <a:pt x="106" y="82"/>
                  </a:cubicBezTo>
                  <a:cubicBezTo>
                    <a:pt x="284" y="82"/>
                    <a:pt x="284" y="82"/>
                    <a:pt x="284" y="82"/>
                  </a:cubicBezTo>
                  <a:lnTo>
                    <a:pt x="284" y="87"/>
                  </a:lnTo>
                  <a:close/>
                  <a:moveTo>
                    <a:pt x="284" y="76"/>
                  </a:moveTo>
                  <a:cubicBezTo>
                    <a:pt x="106" y="76"/>
                    <a:pt x="106" y="76"/>
                    <a:pt x="106" y="76"/>
                  </a:cubicBezTo>
                  <a:cubicBezTo>
                    <a:pt x="106" y="61"/>
                    <a:pt x="106" y="61"/>
                    <a:pt x="106" y="61"/>
                  </a:cubicBezTo>
                  <a:cubicBezTo>
                    <a:pt x="284" y="61"/>
                    <a:pt x="284" y="61"/>
                    <a:pt x="284" y="61"/>
                  </a:cubicBezTo>
                  <a:lnTo>
                    <a:pt x="284" y="76"/>
                  </a:lnTo>
                  <a:close/>
                  <a:moveTo>
                    <a:pt x="284" y="55"/>
                  </a:moveTo>
                  <a:cubicBezTo>
                    <a:pt x="106" y="55"/>
                    <a:pt x="106" y="55"/>
                    <a:pt x="106" y="55"/>
                  </a:cubicBezTo>
                  <a:cubicBezTo>
                    <a:pt x="106" y="40"/>
                    <a:pt x="106" y="40"/>
                    <a:pt x="106" y="40"/>
                  </a:cubicBezTo>
                  <a:cubicBezTo>
                    <a:pt x="284" y="40"/>
                    <a:pt x="284" y="40"/>
                    <a:pt x="284" y="40"/>
                  </a:cubicBezTo>
                  <a:lnTo>
                    <a:pt x="284" y="55"/>
                  </a:lnTo>
                  <a:close/>
                  <a:moveTo>
                    <a:pt x="284" y="34"/>
                  </a:moveTo>
                  <a:cubicBezTo>
                    <a:pt x="106" y="34"/>
                    <a:pt x="106" y="34"/>
                    <a:pt x="106" y="34"/>
                  </a:cubicBezTo>
                  <a:cubicBezTo>
                    <a:pt x="106" y="30"/>
                    <a:pt x="106" y="30"/>
                    <a:pt x="106" y="30"/>
                  </a:cubicBezTo>
                  <a:cubicBezTo>
                    <a:pt x="106" y="25"/>
                    <a:pt x="110" y="20"/>
                    <a:pt x="116" y="20"/>
                  </a:cubicBezTo>
                  <a:cubicBezTo>
                    <a:pt x="273" y="20"/>
                    <a:pt x="273" y="20"/>
                    <a:pt x="273" y="20"/>
                  </a:cubicBezTo>
                  <a:cubicBezTo>
                    <a:pt x="279" y="20"/>
                    <a:pt x="284" y="25"/>
                    <a:pt x="284" y="30"/>
                  </a:cubicBezTo>
                  <a:lnTo>
                    <a:pt x="284" y="34"/>
                  </a:lnTo>
                  <a:close/>
                </a:path>
              </a:pathLst>
            </a:custGeom>
            <a:solidFill>
              <a:schemeClr val="accent4"/>
            </a:solidFill>
            <a:ln>
              <a:noFill/>
            </a:ln>
          </p:spPr>
          <p:txBody>
            <a:bodyPr vert="horz" wrap="square" lIns="91390" tIns="45696" rIns="91390" bIns="45696" numCol="1" anchor="t" anchorCtr="0" compatLnSpc="1">
              <a:prstTxWarp prst="textNoShape">
                <a:avLst/>
              </a:prstTxWarp>
            </a:bodyPr>
            <a:lstStyle/>
            <a:p>
              <a:pPr defTabSz="914224">
                <a:defRPr/>
              </a:pPr>
              <a:endParaRPr lang="en-US" sz="1801" kern="0">
                <a:solidFill>
                  <a:srgbClr val="353535"/>
                </a:solidFill>
                <a:latin typeface="Segoe UI"/>
              </a:endParaRPr>
            </a:p>
          </p:txBody>
        </p:sp>
        <p:sp>
          <p:nvSpPr>
            <p:cNvPr id="549" name="Freeform 17">
              <a:extLst>
                <a:ext uri="{FF2B5EF4-FFF2-40B4-BE49-F238E27FC236}">
                  <a16:creationId xmlns:a16="http://schemas.microsoft.com/office/drawing/2014/main" id="{6AB62013-D367-4E1E-9074-FF1FFFE8BE39}"/>
                </a:ext>
              </a:extLst>
            </p:cNvPr>
            <p:cNvSpPr>
              <a:spLocks noEditPoints="1"/>
            </p:cNvSpPr>
            <p:nvPr/>
          </p:nvSpPr>
          <p:spPr bwMode="auto">
            <a:xfrm>
              <a:off x="11274200" y="2493629"/>
              <a:ext cx="618302" cy="249247"/>
            </a:xfrm>
            <a:custGeom>
              <a:avLst/>
              <a:gdLst>
                <a:gd name="T0" fmla="*/ 18 w 304"/>
                <a:gd name="T1" fmla="*/ 0 h 131"/>
                <a:gd name="T2" fmla="*/ 0 w 304"/>
                <a:gd name="T3" fmla="*/ 114 h 131"/>
                <a:gd name="T4" fmla="*/ 286 w 304"/>
                <a:gd name="T5" fmla="*/ 131 h 131"/>
                <a:gd name="T6" fmla="*/ 304 w 304"/>
                <a:gd name="T7" fmla="*/ 18 h 131"/>
                <a:gd name="T8" fmla="*/ 30 w 304"/>
                <a:gd name="T9" fmla="*/ 97 h 131"/>
                <a:gd name="T10" fmla="*/ 30 w 304"/>
                <a:gd name="T11" fmla="*/ 82 h 131"/>
                <a:gd name="T12" fmla="*/ 30 w 304"/>
                <a:gd name="T13" fmla="*/ 97 h 131"/>
                <a:gd name="T14" fmla="*/ 22 w 304"/>
                <a:gd name="T15" fmla="*/ 67 h 131"/>
                <a:gd name="T16" fmla="*/ 37 w 304"/>
                <a:gd name="T17" fmla="*/ 67 h 131"/>
                <a:gd name="T18" fmla="*/ 30 w 304"/>
                <a:gd name="T19" fmla="*/ 53 h 131"/>
                <a:gd name="T20" fmla="*/ 30 w 304"/>
                <a:gd name="T21" fmla="*/ 38 h 131"/>
                <a:gd name="T22" fmla="*/ 30 w 304"/>
                <a:gd name="T23" fmla="*/ 53 h 131"/>
                <a:gd name="T24" fmla="*/ 44 w 304"/>
                <a:gd name="T25" fmla="*/ 90 h 131"/>
                <a:gd name="T26" fmla="*/ 59 w 304"/>
                <a:gd name="T27" fmla="*/ 90 h 131"/>
                <a:gd name="T28" fmla="*/ 52 w 304"/>
                <a:gd name="T29" fmla="*/ 74 h 131"/>
                <a:gd name="T30" fmla="*/ 52 w 304"/>
                <a:gd name="T31" fmla="*/ 60 h 131"/>
                <a:gd name="T32" fmla="*/ 52 w 304"/>
                <a:gd name="T33" fmla="*/ 74 h 131"/>
                <a:gd name="T34" fmla="*/ 44 w 304"/>
                <a:gd name="T35" fmla="*/ 45 h 131"/>
                <a:gd name="T36" fmla="*/ 59 w 304"/>
                <a:gd name="T37" fmla="*/ 45 h 131"/>
                <a:gd name="T38" fmla="*/ 255 w 304"/>
                <a:gd name="T39" fmla="*/ 119 h 131"/>
                <a:gd name="T40" fmla="*/ 255 w 304"/>
                <a:gd name="T41" fmla="*/ 104 h 131"/>
                <a:gd name="T42" fmla="*/ 255 w 304"/>
                <a:gd name="T43" fmla="*/ 119 h 131"/>
                <a:gd name="T44" fmla="*/ 269 w 304"/>
                <a:gd name="T45" fmla="*/ 112 h 131"/>
                <a:gd name="T46" fmla="*/ 283 w 304"/>
                <a:gd name="T47" fmla="*/ 112 h 131"/>
                <a:gd name="T48" fmla="*/ 284 w 304"/>
                <a:gd name="T49" fmla="*/ 87 h 131"/>
                <a:gd name="T50" fmla="*/ 116 w 304"/>
                <a:gd name="T51" fmla="*/ 97 h 131"/>
                <a:gd name="T52" fmla="*/ 106 w 304"/>
                <a:gd name="T53" fmla="*/ 82 h 131"/>
                <a:gd name="T54" fmla="*/ 284 w 304"/>
                <a:gd name="T55" fmla="*/ 87 h 131"/>
                <a:gd name="T56" fmla="*/ 106 w 304"/>
                <a:gd name="T57" fmla="*/ 76 h 131"/>
                <a:gd name="T58" fmla="*/ 284 w 304"/>
                <a:gd name="T59" fmla="*/ 61 h 131"/>
                <a:gd name="T60" fmla="*/ 284 w 304"/>
                <a:gd name="T61" fmla="*/ 55 h 131"/>
                <a:gd name="T62" fmla="*/ 106 w 304"/>
                <a:gd name="T63" fmla="*/ 40 h 131"/>
                <a:gd name="T64" fmla="*/ 284 w 304"/>
                <a:gd name="T65" fmla="*/ 55 h 131"/>
                <a:gd name="T66" fmla="*/ 106 w 304"/>
                <a:gd name="T67" fmla="*/ 34 h 131"/>
                <a:gd name="T68" fmla="*/ 116 w 304"/>
                <a:gd name="T69" fmla="*/ 20 h 131"/>
                <a:gd name="T70" fmla="*/ 284 w 304"/>
                <a:gd name="T71" fmla="*/ 3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4" h="131">
                  <a:moveTo>
                    <a:pt x="286" y="0"/>
                  </a:moveTo>
                  <a:cubicBezTo>
                    <a:pt x="18" y="0"/>
                    <a:pt x="18" y="0"/>
                    <a:pt x="18" y="0"/>
                  </a:cubicBezTo>
                  <a:cubicBezTo>
                    <a:pt x="8" y="0"/>
                    <a:pt x="0" y="8"/>
                    <a:pt x="0" y="18"/>
                  </a:cubicBezTo>
                  <a:cubicBezTo>
                    <a:pt x="0" y="114"/>
                    <a:pt x="0" y="114"/>
                    <a:pt x="0" y="114"/>
                  </a:cubicBezTo>
                  <a:cubicBezTo>
                    <a:pt x="0" y="124"/>
                    <a:pt x="8" y="131"/>
                    <a:pt x="18" y="131"/>
                  </a:cubicBezTo>
                  <a:cubicBezTo>
                    <a:pt x="286" y="131"/>
                    <a:pt x="286" y="131"/>
                    <a:pt x="286" y="131"/>
                  </a:cubicBezTo>
                  <a:cubicBezTo>
                    <a:pt x="296" y="131"/>
                    <a:pt x="304" y="124"/>
                    <a:pt x="304" y="114"/>
                  </a:cubicBezTo>
                  <a:cubicBezTo>
                    <a:pt x="304" y="18"/>
                    <a:pt x="304" y="18"/>
                    <a:pt x="304" y="18"/>
                  </a:cubicBezTo>
                  <a:cubicBezTo>
                    <a:pt x="304" y="8"/>
                    <a:pt x="296" y="0"/>
                    <a:pt x="286" y="0"/>
                  </a:cubicBezTo>
                  <a:close/>
                  <a:moveTo>
                    <a:pt x="30" y="97"/>
                  </a:moveTo>
                  <a:cubicBezTo>
                    <a:pt x="26" y="97"/>
                    <a:pt x="22" y="94"/>
                    <a:pt x="22" y="90"/>
                  </a:cubicBezTo>
                  <a:cubicBezTo>
                    <a:pt x="22" y="86"/>
                    <a:pt x="26" y="82"/>
                    <a:pt x="30" y="82"/>
                  </a:cubicBezTo>
                  <a:cubicBezTo>
                    <a:pt x="34" y="82"/>
                    <a:pt x="37" y="86"/>
                    <a:pt x="37" y="90"/>
                  </a:cubicBezTo>
                  <a:cubicBezTo>
                    <a:pt x="37" y="94"/>
                    <a:pt x="34" y="97"/>
                    <a:pt x="30" y="97"/>
                  </a:cubicBezTo>
                  <a:close/>
                  <a:moveTo>
                    <a:pt x="30" y="74"/>
                  </a:moveTo>
                  <a:cubicBezTo>
                    <a:pt x="26" y="74"/>
                    <a:pt x="22" y="71"/>
                    <a:pt x="22" y="67"/>
                  </a:cubicBezTo>
                  <a:cubicBezTo>
                    <a:pt x="22" y="63"/>
                    <a:pt x="26" y="60"/>
                    <a:pt x="30" y="60"/>
                  </a:cubicBezTo>
                  <a:cubicBezTo>
                    <a:pt x="34" y="60"/>
                    <a:pt x="37" y="63"/>
                    <a:pt x="37" y="67"/>
                  </a:cubicBezTo>
                  <a:cubicBezTo>
                    <a:pt x="37" y="71"/>
                    <a:pt x="34" y="74"/>
                    <a:pt x="30" y="74"/>
                  </a:cubicBezTo>
                  <a:close/>
                  <a:moveTo>
                    <a:pt x="30" y="53"/>
                  </a:moveTo>
                  <a:cubicBezTo>
                    <a:pt x="26" y="53"/>
                    <a:pt x="22" y="49"/>
                    <a:pt x="22" y="45"/>
                  </a:cubicBezTo>
                  <a:cubicBezTo>
                    <a:pt x="22" y="41"/>
                    <a:pt x="26" y="38"/>
                    <a:pt x="30" y="38"/>
                  </a:cubicBezTo>
                  <a:cubicBezTo>
                    <a:pt x="34" y="38"/>
                    <a:pt x="37" y="41"/>
                    <a:pt x="37" y="45"/>
                  </a:cubicBezTo>
                  <a:cubicBezTo>
                    <a:pt x="37" y="49"/>
                    <a:pt x="34" y="53"/>
                    <a:pt x="30" y="53"/>
                  </a:cubicBezTo>
                  <a:close/>
                  <a:moveTo>
                    <a:pt x="52" y="97"/>
                  </a:moveTo>
                  <a:cubicBezTo>
                    <a:pt x="48" y="97"/>
                    <a:pt x="44" y="94"/>
                    <a:pt x="44" y="90"/>
                  </a:cubicBezTo>
                  <a:cubicBezTo>
                    <a:pt x="44" y="86"/>
                    <a:pt x="48" y="82"/>
                    <a:pt x="52" y="82"/>
                  </a:cubicBezTo>
                  <a:cubicBezTo>
                    <a:pt x="56" y="82"/>
                    <a:pt x="59" y="86"/>
                    <a:pt x="59" y="90"/>
                  </a:cubicBezTo>
                  <a:cubicBezTo>
                    <a:pt x="59" y="94"/>
                    <a:pt x="56" y="97"/>
                    <a:pt x="52" y="97"/>
                  </a:cubicBezTo>
                  <a:close/>
                  <a:moveTo>
                    <a:pt x="52" y="74"/>
                  </a:moveTo>
                  <a:cubicBezTo>
                    <a:pt x="48" y="74"/>
                    <a:pt x="44" y="71"/>
                    <a:pt x="44" y="67"/>
                  </a:cubicBezTo>
                  <a:cubicBezTo>
                    <a:pt x="44" y="63"/>
                    <a:pt x="48" y="60"/>
                    <a:pt x="52" y="60"/>
                  </a:cubicBezTo>
                  <a:cubicBezTo>
                    <a:pt x="56" y="60"/>
                    <a:pt x="59" y="63"/>
                    <a:pt x="59" y="67"/>
                  </a:cubicBezTo>
                  <a:cubicBezTo>
                    <a:pt x="59" y="71"/>
                    <a:pt x="56" y="74"/>
                    <a:pt x="52" y="74"/>
                  </a:cubicBezTo>
                  <a:close/>
                  <a:moveTo>
                    <a:pt x="52" y="53"/>
                  </a:moveTo>
                  <a:cubicBezTo>
                    <a:pt x="48" y="53"/>
                    <a:pt x="44" y="49"/>
                    <a:pt x="44" y="45"/>
                  </a:cubicBezTo>
                  <a:cubicBezTo>
                    <a:pt x="44" y="41"/>
                    <a:pt x="48" y="38"/>
                    <a:pt x="52" y="38"/>
                  </a:cubicBezTo>
                  <a:cubicBezTo>
                    <a:pt x="56" y="38"/>
                    <a:pt x="59" y="41"/>
                    <a:pt x="59" y="45"/>
                  </a:cubicBezTo>
                  <a:cubicBezTo>
                    <a:pt x="59" y="49"/>
                    <a:pt x="56" y="53"/>
                    <a:pt x="52" y="53"/>
                  </a:cubicBezTo>
                  <a:close/>
                  <a:moveTo>
                    <a:pt x="255" y="119"/>
                  </a:moveTo>
                  <a:cubicBezTo>
                    <a:pt x="251" y="119"/>
                    <a:pt x="248" y="116"/>
                    <a:pt x="248" y="112"/>
                  </a:cubicBezTo>
                  <a:cubicBezTo>
                    <a:pt x="248" y="108"/>
                    <a:pt x="251" y="104"/>
                    <a:pt x="255" y="104"/>
                  </a:cubicBezTo>
                  <a:cubicBezTo>
                    <a:pt x="259" y="104"/>
                    <a:pt x="262" y="108"/>
                    <a:pt x="262" y="112"/>
                  </a:cubicBezTo>
                  <a:cubicBezTo>
                    <a:pt x="262" y="116"/>
                    <a:pt x="259" y="119"/>
                    <a:pt x="255" y="119"/>
                  </a:cubicBezTo>
                  <a:close/>
                  <a:moveTo>
                    <a:pt x="276" y="119"/>
                  </a:moveTo>
                  <a:cubicBezTo>
                    <a:pt x="272" y="119"/>
                    <a:pt x="269" y="116"/>
                    <a:pt x="269" y="112"/>
                  </a:cubicBezTo>
                  <a:cubicBezTo>
                    <a:pt x="269" y="108"/>
                    <a:pt x="272" y="104"/>
                    <a:pt x="276" y="104"/>
                  </a:cubicBezTo>
                  <a:cubicBezTo>
                    <a:pt x="280" y="104"/>
                    <a:pt x="283" y="108"/>
                    <a:pt x="283" y="112"/>
                  </a:cubicBezTo>
                  <a:cubicBezTo>
                    <a:pt x="283" y="116"/>
                    <a:pt x="280" y="119"/>
                    <a:pt x="276" y="119"/>
                  </a:cubicBezTo>
                  <a:close/>
                  <a:moveTo>
                    <a:pt x="284" y="87"/>
                  </a:moveTo>
                  <a:cubicBezTo>
                    <a:pt x="284" y="92"/>
                    <a:pt x="279" y="97"/>
                    <a:pt x="273" y="97"/>
                  </a:cubicBezTo>
                  <a:cubicBezTo>
                    <a:pt x="116" y="97"/>
                    <a:pt x="116" y="97"/>
                    <a:pt x="116" y="97"/>
                  </a:cubicBezTo>
                  <a:cubicBezTo>
                    <a:pt x="110" y="97"/>
                    <a:pt x="106" y="92"/>
                    <a:pt x="106" y="87"/>
                  </a:cubicBezTo>
                  <a:cubicBezTo>
                    <a:pt x="106" y="82"/>
                    <a:pt x="106" y="82"/>
                    <a:pt x="106" y="82"/>
                  </a:cubicBezTo>
                  <a:cubicBezTo>
                    <a:pt x="284" y="82"/>
                    <a:pt x="284" y="82"/>
                    <a:pt x="284" y="82"/>
                  </a:cubicBezTo>
                  <a:lnTo>
                    <a:pt x="284" y="87"/>
                  </a:lnTo>
                  <a:close/>
                  <a:moveTo>
                    <a:pt x="284" y="76"/>
                  </a:moveTo>
                  <a:cubicBezTo>
                    <a:pt x="106" y="76"/>
                    <a:pt x="106" y="76"/>
                    <a:pt x="106" y="76"/>
                  </a:cubicBezTo>
                  <a:cubicBezTo>
                    <a:pt x="106" y="61"/>
                    <a:pt x="106" y="61"/>
                    <a:pt x="106" y="61"/>
                  </a:cubicBezTo>
                  <a:cubicBezTo>
                    <a:pt x="284" y="61"/>
                    <a:pt x="284" y="61"/>
                    <a:pt x="284" y="61"/>
                  </a:cubicBezTo>
                  <a:lnTo>
                    <a:pt x="284" y="76"/>
                  </a:lnTo>
                  <a:close/>
                  <a:moveTo>
                    <a:pt x="284" y="55"/>
                  </a:moveTo>
                  <a:cubicBezTo>
                    <a:pt x="106" y="55"/>
                    <a:pt x="106" y="55"/>
                    <a:pt x="106" y="55"/>
                  </a:cubicBezTo>
                  <a:cubicBezTo>
                    <a:pt x="106" y="40"/>
                    <a:pt x="106" y="40"/>
                    <a:pt x="106" y="40"/>
                  </a:cubicBezTo>
                  <a:cubicBezTo>
                    <a:pt x="284" y="40"/>
                    <a:pt x="284" y="40"/>
                    <a:pt x="284" y="40"/>
                  </a:cubicBezTo>
                  <a:lnTo>
                    <a:pt x="284" y="55"/>
                  </a:lnTo>
                  <a:close/>
                  <a:moveTo>
                    <a:pt x="284" y="34"/>
                  </a:moveTo>
                  <a:cubicBezTo>
                    <a:pt x="106" y="34"/>
                    <a:pt x="106" y="34"/>
                    <a:pt x="106" y="34"/>
                  </a:cubicBezTo>
                  <a:cubicBezTo>
                    <a:pt x="106" y="30"/>
                    <a:pt x="106" y="30"/>
                    <a:pt x="106" y="30"/>
                  </a:cubicBezTo>
                  <a:cubicBezTo>
                    <a:pt x="106" y="25"/>
                    <a:pt x="110" y="20"/>
                    <a:pt x="116" y="20"/>
                  </a:cubicBezTo>
                  <a:cubicBezTo>
                    <a:pt x="273" y="20"/>
                    <a:pt x="273" y="20"/>
                    <a:pt x="273" y="20"/>
                  </a:cubicBezTo>
                  <a:cubicBezTo>
                    <a:pt x="279" y="20"/>
                    <a:pt x="284" y="25"/>
                    <a:pt x="284" y="30"/>
                  </a:cubicBezTo>
                  <a:lnTo>
                    <a:pt x="284" y="34"/>
                  </a:lnTo>
                  <a:close/>
                </a:path>
              </a:pathLst>
            </a:custGeom>
            <a:solidFill>
              <a:schemeClr val="accent4"/>
            </a:solidFill>
            <a:ln>
              <a:noFill/>
            </a:ln>
          </p:spPr>
          <p:txBody>
            <a:bodyPr vert="horz" wrap="square" lIns="91390" tIns="45696" rIns="91390" bIns="45696" numCol="1" anchor="t" anchorCtr="0" compatLnSpc="1">
              <a:prstTxWarp prst="textNoShape">
                <a:avLst/>
              </a:prstTxWarp>
            </a:bodyPr>
            <a:lstStyle/>
            <a:p>
              <a:pPr defTabSz="914224">
                <a:defRPr/>
              </a:pPr>
              <a:endParaRPr lang="en-US" sz="1801" kern="0">
                <a:solidFill>
                  <a:srgbClr val="353535"/>
                </a:solidFill>
                <a:latin typeface="Segoe UI"/>
              </a:endParaRPr>
            </a:p>
          </p:txBody>
        </p:sp>
      </p:grpSp>
      <p:grpSp>
        <p:nvGrpSpPr>
          <p:cNvPr id="550" name="Group 549">
            <a:extLst>
              <a:ext uri="{FF2B5EF4-FFF2-40B4-BE49-F238E27FC236}">
                <a16:creationId xmlns:a16="http://schemas.microsoft.com/office/drawing/2014/main" id="{915B1BEA-D65B-4221-AB93-D2707D7FF29B}"/>
              </a:ext>
            </a:extLst>
          </p:cNvPr>
          <p:cNvGrpSpPr/>
          <p:nvPr/>
        </p:nvGrpSpPr>
        <p:grpSpPr>
          <a:xfrm>
            <a:off x="8907309" y="1189142"/>
            <a:ext cx="3243482" cy="1885299"/>
            <a:chOff x="9415230" y="5164786"/>
            <a:chExt cx="2620319" cy="1510816"/>
          </a:xfrm>
        </p:grpSpPr>
        <p:grpSp>
          <p:nvGrpSpPr>
            <p:cNvPr id="551" name="Group 550">
              <a:extLst>
                <a:ext uri="{FF2B5EF4-FFF2-40B4-BE49-F238E27FC236}">
                  <a16:creationId xmlns:a16="http://schemas.microsoft.com/office/drawing/2014/main" id="{D7F17A01-2CA3-4E03-AA1C-5B69889DA054}"/>
                </a:ext>
              </a:extLst>
            </p:cNvPr>
            <p:cNvGrpSpPr/>
            <p:nvPr/>
          </p:nvGrpSpPr>
          <p:grpSpPr>
            <a:xfrm>
              <a:off x="9415230" y="5164786"/>
              <a:ext cx="2620319" cy="1510816"/>
              <a:chOff x="4248046" y="490888"/>
              <a:chExt cx="8361830" cy="4821237"/>
            </a:xfrm>
          </p:grpSpPr>
          <p:sp>
            <p:nvSpPr>
              <p:cNvPr id="562" name="Freeform 5">
                <a:extLst>
                  <a:ext uri="{FF2B5EF4-FFF2-40B4-BE49-F238E27FC236}">
                    <a16:creationId xmlns:a16="http://schemas.microsoft.com/office/drawing/2014/main" id="{75C432B2-5FE6-41E4-AC67-F9CA9FA2CBC1}"/>
                  </a:ext>
                </a:extLst>
              </p:cNvPr>
              <p:cNvSpPr>
                <a:spLocks/>
              </p:cNvSpPr>
              <p:nvPr/>
            </p:nvSpPr>
            <p:spPr bwMode="auto">
              <a:xfrm>
                <a:off x="4248046" y="490888"/>
                <a:ext cx="8361830" cy="4789139"/>
              </a:xfrm>
              <a:custGeom>
                <a:avLst/>
                <a:gdLst>
                  <a:gd name="T0" fmla="*/ 187 w 224"/>
                  <a:gd name="T1" fmla="*/ 53 h 127"/>
                  <a:gd name="T2" fmla="*/ 184 w 224"/>
                  <a:gd name="T3" fmla="*/ 54 h 127"/>
                  <a:gd name="T4" fmla="*/ 187 w 224"/>
                  <a:gd name="T5" fmla="*/ 37 h 127"/>
                  <a:gd name="T6" fmla="*/ 151 w 224"/>
                  <a:gd name="T7" fmla="*/ 0 h 127"/>
                  <a:gd name="T8" fmla="*/ 114 w 224"/>
                  <a:gd name="T9" fmla="*/ 33 h 127"/>
                  <a:gd name="T10" fmla="*/ 87 w 224"/>
                  <a:gd name="T11" fmla="*/ 21 h 127"/>
                  <a:gd name="T12" fmla="*/ 50 w 224"/>
                  <a:gd name="T13" fmla="*/ 56 h 127"/>
                  <a:gd name="T14" fmla="*/ 37 w 224"/>
                  <a:gd name="T15" fmla="*/ 53 h 127"/>
                  <a:gd name="T16" fmla="*/ 0 w 224"/>
                  <a:gd name="T17" fmla="*/ 90 h 127"/>
                  <a:gd name="T18" fmla="*/ 37 w 224"/>
                  <a:gd name="T19" fmla="*/ 127 h 127"/>
                  <a:gd name="T20" fmla="*/ 187 w 224"/>
                  <a:gd name="T21" fmla="*/ 127 h 127"/>
                  <a:gd name="T22" fmla="*/ 224 w 224"/>
                  <a:gd name="T23" fmla="*/ 90 h 127"/>
                  <a:gd name="T24" fmla="*/ 187 w 224"/>
                  <a:gd name="T25" fmla="*/ 5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4" h="127">
                    <a:moveTo>
                      <a:pt x="187" y="53"/>
                    </a:moveTo>
                    <a:cubicBezTo>
                      <a:pt x="186" y="53"/>
                      <a:pt x="185" y="53"/>
                      <a:pt x="184" y="54"/>
                    </a:cubicBezTo>
                    <a:cubicBezTo>
                      <a:pt x="186" y="49"/>
                      <a:pt x="187" y="43"/>
                      <a:pt x="187" y="37"/>
                    </a:cubicBezTo>
                    <a:cubicBezTo>
                      <a:pt x="187" y="17"/>
                      <a:pt x="171" y="0"/>
                      <a:pt x="151" y="0"/>
                    </a:cubicBezTo>
                    <a:cubicBezTo>
                      <a:pt x="132" y="0"/>
                      <a:pt x="116" y="15"/>
                      <a:pt x="114" y="33"/>
                    </a:cubicBezTo>
                    <a:cubicBezTo>
                      <a:pt x="107" y="25"/>
                      <a:pt x="98" y="21"/>
                      <a:pt x="87" y="21"/>
                    </a:cubicBezTo>
                    <a:cubicBezTo>
                      <a:pt x="67" y="21"/>
                      <a:pt x="51" y="36"/>
                      <a:pt x="50" y="56"/>
                    </a:cubicBezTo>
                    <a:cubicBezTo>
                      <a:pt x="46" y="54"/>
                      <a:pt x="42" y="53"/>
                      <a:pt x="37" y="53"/>
                    </a:cubicBezTo>
                    <a:cubicBezTo>
                      <a:pt x="17" y="53"/>
                      <a:pt x="0" y="70"/>
                      <a:pt x="0" y="90"/>
                    </a:cubicBezTo>
                    <a:cubicBezTo>
                      <a:pt x="0" y="110"/>
                      <a:pt x="17" y="127"/>
                      <a:pt x="37" y="127"/>
                    </a:cubicBezTo>
                    <a:cubicBezTo>
                      <a:pt x="187" y="127"/>
                      <a:pt x="187" y="127"/>
                      <a:pt x="187" y="127"/>
                    </a:cubicBezTo>
                    <a:cubicBezTo>
                      <a:pt x="208" y="127"/>
                      <a:pt x="224" y="110"/>
                      <a:pt x="224" y="90"/>
                    </a:cubicBezTo>
                    <a:cubicBezTo>
                      <a:pt x="224" y="70"/>
                      <a:pt x="208" y="53"/>
                      <a:pt x="187" y="53"/>
                    </a:cubicBezTo>
                    <a:close/>
                  </a:path>
                </a:pathLst>
              </a:custGeom>
              <a:solidFill>
                <a:srgbClr val="EEEEEE"/>
              </a:solidFill>
              <a:ln>
                <a:noFill/>
              </a:ln>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563" name="Freeform 5">
                <a:extLst>
                  <a:ext uri="{FF2B5EF4-FFF2-40B4-BE49-F238E27FC236}">
                    <a16:creationId xmlns:a16="http://schemas.microsoft.com/office/drawing/2014/main" id="{BF4A3496-21D6-4C73-83E0-E5AE0C9734DD}"/>
                  </a:ext>
                </a:extLst>
              </p:cNvPr>
              <p:cNvSpPr>
                <a:spLocks/>
              </p:cNvSpPr>
              <p:nvPr/>
            </p:nvSpPr>
            <p:spPr bwMode="auto">
              <a:xfrm>
                <a:off x="4446872" y="755858"/>
                <a:ext cx="8070516" cy="4548506"/>
              </a:xfrm>
              <a:custGeom>
                <a:avLst/>
                <a:gdLst>
                  <a:gd name="T0" fmla="*/ 187 w 224"/>
                  <a:gd name="T1" fmla="*/ 53 h 127"/>
                  <a:gd name="T2" fmla="*/ 184 w 224"/>
                  <a:gd name="T3" fmla="*/ 54 h 127"/>
                  <a:gd name="T4" fmla="*/ 187 w 224"/>
                  <a:gd name="T5" fmla="*/ 37 h 127"/>
                  <a:gd name="T6" fmla="*/ 151 w 224"/>
                  <a:gd name="T7" fmla="*/ 0 h 127"/>
                  <a:gd name="T8" fmla="*/ 114 w 224"/>
                  <a:gd name="T9" fmla="*/ 33 h 127"/>
                  <a:gd name="T10" fmla="*/ 87 w 224"/>
                  <a:gd name="T11" fmla="*/ 21 h 127"/>
                  <a:gd name="T12" fmla="*/ 50 w 224"/>
                  <a:gd name="T13" fmla="*/ 56 h 127"/>
                  <a:gd name="T14" fmla="*/ 37 w 224"/>
                  <a:gd name="T15" fmla="*/ 53 h 127"/>
                  <a:gd name="T16" fmla="*/ 0 w 224"/>
                  <a:gd name="T17" fmla="*/ 90 h 127"/>
                  <a:gd name="T18" fmla="*/ 37 w 224"/>
                  <a:gd name="T19" fmla="*/ 127 h 127"/>
                  <a:gd name="T20" fmla="*/ 187 w 224"/>
                  <a:gd name="T21" fmla="*/ 127 h 127"/>
                  <a:gd name="T22" fmla="*/ 224 w 224"/>
                  <a:gd name="T23" fmla="*/ 90 h 127"/>
                  <a:gd name="T24" fmla="*/ 187 w 224"/>
                  <a:gd name="T25" fmla="*/ 5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4" h="127">
                    <a:moveTo>
                      <a:pt x="187" y="53"/>
                    </a:moveTo>
                    <a:cubicBezTo>
                      <a:pt x="186" y="53"/>
                      <a:pt x="185" y="53"/>
                      <a:pt x="184" y="54"/>
                    </a:cubicBezTo>
                    <a:cubicBezTo>
                      <a:pt x="186" y="49"/>
                      <a:pt x="187" y="43"/>
                      <a:pt x="187" y="37"/>
                    </a:cubicBezTo>
                    <a:cubicBezTo>
                      <a:pt x="187" y="17"/>
                      <a:pt x="171" y="0"/>
                      <a:pt x="151" y="0"/>
                    </a:cubicBezTo>
                    <a:cubicBezTo>
                      <a:pt x="132" y="0"/>
                      <a:pt x="116" y="15"/>
                      <a:pt x="114" y="33"/>
                    </a:cubicBezTo>
                    <a:cubicBezTo>
                      <a:pt x="107" y="25"/>
                      <a:pt x="98" y="21"/>
                      <a:pt x="87" y="21"/>
                    </a:cubicBezTo>
                    <a:cubicBezTo>
                      <a:pt x="67" y="21"/>
                      <a:pt x="51" y="36"/>
                      <a:pt x="50" y="56"/>
                    </a:cubicBezTo>
                    <a:cubicBezTo>
                      <a:pt x="46" y="54"/>
                      <a:pt x="42" y="53"/>
                      <a:pt x="37" y="53"/>
                    </a:cubicBezTo>
                    <a:cubicBezTo>
                      <a:pt x="17" y="53"/>
                      <a:pt x="0" y="70"/>
                      <a:pt x="0" y="90"/>
                    </a:cubicBezTo>
                    <a:cubicBezTo>
                      <a:pt x="0" y="110"/>
                      <a:pt x="17" y="127"/>
                      <a:pt x="37" y="127"/>
                    </a:cubicBezTo>
                    <a:cubicBezTo>
                      <a:pt x="187" y="127"/>
                      <a:pt x="187" y="127"/>
                      <a:pt x="187" y="127"/>
                    </a:cubicBezTo>
                    <a:cubicBezTo>
                      <a:pt x="208" y="127"/>
                      <a:pt x="224" y="110"/>
                      <a:pt x="224" y="90"/>
                    </a:cubicBezTo>
                    <a:cubicBezTo>
                      <a:pt x="224" y="70"/>
                      <a:pt x="208" y="53"/>
                      <a:pt x="187" y="53"/>
                    </a:cubicBezTo>
                    <a:close/>
                  </a:path>
                </a:pathLst>
              </a:custGeom>
              <a:solidFill>
                <a:schemeClr val="bg1">
                  <a:lumMod val="85000"/>
                </a:schemeClr>
              </a:solidFill>
              <a:ln>
                <a:noFill/>
              </a:ln>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sp>
            <p:nvSpPr>
              <p:cNvPr id="564" name="Freeform 5">
                <a:extLst>
                  <a:ext uri="{FF2B5EF4-FFF2-40B4-BE49-F238E27FC236}">
                    <a16:creationId xmlns:a16="http://schemas.microsoft.com/office/drawing/2014/main" id="{FC2EF626-BFAC-4843-8CF8-A5CAC28EC54B}"/>
                  </a:ext>
                </a:extLst>
              </p:cNvPr>
              <p:cNvSpPr>
                <a:spLocks/>
              </p:cNvSpPr>
              <p:nvPr/>
            </p:nvSpPr>
            <p:spPr bwMode="auto">
              <a:xfrm>
                <a:off x="4803005" y="736609"/>
                <a:ext cx="7286665" cy="4575516"/>
              </a:xfrm>
              <a:custGeom>
                <a:avLst/>
                <a:gdLst>
                  <a:gd name="T0" fmla="*/ 187 w 224"/>
                  <a:gd name="T1" fmla="*/ 53 h 127"/>
                  <a:gd name="T2" fmla="*/ 184 w 224"/>
                  <a:gd name="T3" fmla="*/ 54 h 127"/>
                  <a:gd name="T4" fmla="*/ 187 w 224"/>
                  <a:gd name="T5" fmla="*/ 37 h 127"/>
                  <a:gd name="T6" fmla="*/ 151 w 224"/>
                  <a:gd name="T7" fmla="*/ 0 h 127"/>
                  <a:gd name="T8" fmla="*/ 114 w 224"/>
                  <a:gd name="T9" fmla="*/ 33 h 127"/>
                  <a:gd name="T10" fmla="*/ 87 w 224"/>
                  <a:gd name="T11" fmla="*/ 21 h 127"/>
                  <a:gd name="T12" fmla="*/ 50 w 224"/>
                  <a:gd name="T13" fmla="*/ 56 h 127"/>
                  <a:gd name="T14" fmla="*/ 37 w 224"/>
                  <a:gd name="T15" fmla="*/ 53 h 127"/>
                  <a:gd name="T16" fmla="*/ 0 w 224"/>
                  <a:gd name="T17" fmla="*/ 90 h 127"/>
                  <a:gd name="T18" fmla="*/ 37 w 224"/>
                  <a:gd name="T19" fmla="*/ 127 h 127"/>
                  <a:gd name="T20" fmla="*/ 187 w 224"/>
                  <a:gd name="T21" fmla="*/ 127 h 127"/>
                  <a:gd name="T22" fmla="*/ 224 w 224"/>
                  <a:gd name="T23" fmla="*/ 90 h 127"/>
                  <a:gd name="T24" fmla="*/ 187 w 224"/>
                  <a:gd name="T25" fmla="*/ 5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4" h="127">
                    <a:moveTo>
                      <a:pt x="187" y="53"/>
                    </a:moveTo>
                    <a:cubicBezTo>
                      <a:pt x="186" y="53"/>
                      <a:pt x="185" y="53"/>
                      <a:pt x="184" y="54"/>
                    </a:cubicBezTo>
                    <a:cubicBezTo>
                      <a:pt x="186" y="49"/>
                      <a:pt x="187" y="43"/>
                      <a:pt x="187" y="37"/>
                    </a:cubicBezTo>
                    <a:cubicBezTo>
                      <a:pt x="187" y="17"/>
                      <a:pt x="171" y="0"/>
                      <a:pt x="151" y="0"/>
                    </a:cubicBezTo>
                    <a:cubicBezTo>
                      <a:pt x="132" y="0"/>
                      <a:pt x="116" y="15"/>
                      <a:pt x="114" y="33"/>
                    </a:cubicBezTo>
                    <a:cubicBezTo>
                      <a:pt x="107" y="25"/>
                      <a:pt x="98" y="21"/>
                      <a:pt x="87" y="21"/>
                    </a:cubicBezTo>
                    <a:cubicBezTo>
                      <a:pt x="67" y="21"/>
                      <a:pt x="51" y="36"/>
                      <a:pt x="50" y="56"/>
                    </a:cubicBezTo>
                    <a:cubicBezTo>
                      <a:pt x="46" y="54"/>
                      <a:pt x="42" y="53"/>
                      <a:pt x="37" y="53"/>
                    </a:cubicBezTo>
                    <a:cubicBezTo>
                      <a:pt x="17" y="53"/>
                      <a:pt x="0" y="70"/>
                      <a:pt x="0" y="90"/>
                    </a:cubicBezTo>
                    <a:cubicBezTo>
                      <a:pt x="0" y="110"/>
                      <a:pt x="17" y="127"/>
                      <a:pt x="37" y="127"/>
                    </a:cubicBezTo>
                    <a:cubicBezTo>
                      <a:pt x="187" y="127"/>
                      <a:pt x="187" y="127"/>
                      <a:pt x="187" y="127"/>
                    </a:cubicBezTo>
                    <a:cubicBezTo>
                      <a:pt x="208" y="127"/>
                      <a:pt x="224" y="110"/>
                      <a:pt x="224" y="90"/>
                    </a:cubicBezTo>
                    <a:cubicBezTo>
                      <a:pt x="224" y="70"/>
                      <a:pt x="208" y="53"/>
                      <a:pt x="187" y="53"/>
                    </a:cubicBezTo>
                    <a:close/>
                  </a:path>
                </a:pathLst>
              </a:custGeom>
              <a:solidFill>
                <a:schemeClr val="tx1"/>
              </a:solidFill>
              <a:ln>
                <a:noFill/>
              </a:ln>
            </p:spPr>
            <p:txBody>
              <a:bodyPr vert="horz" wrap="square" lIns="91427" tIns="45713" rIns="91427" bIns="45713" numCol="1" anchor="t" anchorCtr="0" compatLnSpc="1">
                <a:prstTxWarp prst="textNoShape">
                  <a:avLst/>
                </a:prstTxWarp>
              </a:bodyPr>
              <a:lstStyle/>
              <a:p>
                <a:pPr defTabSz="914224">
                  <a:defRPr/>
                </a:pPr>
                <a:endParaRPr lang="en-US" kern="0">
                  <a:solidFill>
                    <a:sysClr val="windowText" lastClr="000000"/>
                  </a:solidFill>
                  <a:latin typeface="Segoe UI"/>
                </a:endParaRPr>
              </a:p>
            </p:txBody>
          </p:sp>
        </p:grpSp>
        <p:grpSp>
          <p:nvGrpSpPr>
            <p:cNvPr id="552" name="Group 551">
              <a:extLst>
                <a:ext uri="{FF2B5EF4-FFF2-40B4-BE49-F238E27FC236}">
                  <a16:creationId xmlns:a16="http://schemas.microsoft.com/office/drawing/2014/main" id="{0287FFA0-B7B4-4DF9-99ED-903B2B35A41B}"/>
                </a:ext>
              </a:extLst>
            </p:cNvPr>
            <p:cNvGrpSpPr/>
            <p:nvPr/>
          </p:nvGrpSpPr>
          <p:grpSpPr>
            <a:xfrm>
              <a:off x="9854472" y="6049671"/>
              <a:ext cx="1816954" cy="565480"/>
              <a:chOff x="9853353" y="5922741"/>
              <a:chExt cx="1816954" cy="565480"/>
            </a:xfrm>
          </p:grpSpPr>
          <p:pic>
            <p:nvPicPr>
              <p:cNvPr id="553" name="Picture 552">
                <a:extLst>
                  <a:ext uri="{FF2B5EF4-FFF2-40B4-BE49-F238E27FC236}">
                    <a16:creationId xmlns:a16="http://schemas.microsoft.com/office/drawing/2014/main" id="{54450779-4AAF-471F-9A15-09606D285B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35108" y="5922741"/>
                <a:ext cx="235199" cy="236033"/>
              </a:xfrm>
              <a:prstGeom prst="rect">
                <a:avLst/>
              </a:prstGeom>
            </p:spPr>
          </p:pic>
          <p:pic>
            <p:nvPicPr>
              <p:cNvPr id="554" name="Picture 553">
                <a:extLst>
                  <a:ext uri="{FF2B5EF4-FFF2-40B4-BE49-F238E27FC236}">
                    <a16:creationId xmlns:a16="http://schemas.microsoft.com/office/drawing/2014/main" id="{8D226B1A-E6B2-47C8-9BC2-75B9B2BAD48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088445" y="5922741"/>
                <a:ext cx="235199" cy="236033"/>
              </a:xfrm>
              <a:prstGeom prst="rect">
                <a:avLst/>
              </a:prstGeom>
            </p:spPr>
          </p:pic>
          <p:pic>
            <p:nvPicPr>
              <p:cNvPr id="555" name="Picture 554">
                <a:extLst>
                  <a:ext uri="{FF2B5EF4-FFF2-40B4-BE49-F238E27FC236}">
                    <a16:creationId xmlns:a16="http://schemas.microsoft.com/office/drawing/2014/main" id="{470295B5-B930-45A2-80A4-FA4F35C0D8D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06825" y="6252188"/>
                <a:ext cx="235199" cy="236033"/>
              </a:xfrm>
              <a:prstGeom prst="rect">
                <a:avLst/>
              </a:prstGeom>
            </p:spPr>
          </p:pic>
          <p:pic>
            <p:nvPicPr>
              <p:cNvPr id="556" name="Picture 555">
                <a:extLst>
                  <a:ext uri="{FF2B5EF4-FFF2-40B4-BE49-F238E27FC236}">
                    <a16:creationId xmlns:a16="http://schemas.microsoft.com/office/drawing/2014/main" id="{50EFC0B8-F289-41D0-B507-A99148A925C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741784" y="5922741"/>
                <a:ext cx="235199" cy="236033"/>
              </a:xfrm>
              <a:prstGeom prst="rect">
                <a:avLst/>
              </a:prstGeom>
            </p:spPr>
          </p:pic>
          <p:pic>
            <p:nvPicPr>
              <p:cNvPr id="557" name="Picture 556">
                <a:extLst>
                  <a:ext uri="{FF2B5EF4-FFF2-40B4-BE49-F238E27FC236}">
                    <a16:creationId xmlns:a16="http://schemas.microsoft.com/office/drawing/2014/main" id="{031A5649-C166-48BF-99FD-BA6992E4A37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395122" y="5922741"/>
                <a:ext cx="235199" cy="236033"/>
              </a:xfrm>
              <a:prstGeom prst="rect">
                <a:avLst/>
              </a:prstGeom>
            </p:spPr>
          </p:pic>
          <p:pic>
            <p:nvPicPr>
              <p:cNvPr id="558" name="Picture 557">
                <a:extLst>
                  <a:ext uri="{FF2B5EF4-FFF2-40B4-BE49-F238E27FC236}">
                    <a16:creationId xmlns:a16="http://schemas.microsoft.com/office/drawing/2014/main" id="{CE669ACD-E75D-4746-AB3D-21F451A4CC8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853353" y="6252188"/>
                <a:ext cx="235199" cy="236033"/>
              </a:xfrm>
              <a:prstGeom prst="rect">
                <a:avLst/>
              </a:prstGeom>
            </p:spPr>
          </p:pic>
          <p:pic>
            <p:nvPicPr>
              <p:cNvPr id="559" name="Picture 558">
                <a:extLst>
                  <a:ext uri="{FF2B5EF4-FFF2-40B4-BE49-F238E27FC236}">
                    <a16:creationId xmlns:a16="http://schemas.microsoft.com/office/drawing/2014/main" id="{A0ABD594-0E06-45A1-B655-5398BDC287B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271177" y="6252188"/>
                <a:ext cx="235199" cy="236033"/>
              </a:xfrm>
              <a:prstGeom prst="rect">
                <a:avLst/>
              </a:prstGeom>
            </p:spPr>
          </p:pic>
          <p:pic>
            <p:nvPicPr>
              <p:cNvPr id="560" name="Picture 559">
                <a:extLst>
                  <a:ext uri="{FF2B5EF4-FFF2-40B4-BE49-F238E27FC236}">
                    <a16:creationId xmlns:a16="http://schemas.microsoft.com/office/drawing/2014/main" id="{03E6F485-FC3C-41C0-90A0-6D4B4F14851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689001" y="6252188"/>
                <a:ext cx="235199" cy="236033"/>
              </a:xfrm>
              <a:prstGeom prst="rect">
                <a:avLst/>
              </a:prstGeom>
            </p:spPr>
          </p:pic>
          <p:pic>
            <p:nvPicPr>
              <p:cNvPr id="561" name="Picture 560">
                <a:extLst>
                  <a:ext uri="{FF2B5EF4-FFF2-40B4-BE49-F238E27FC236}">
                    <a16:creationId xmlns:a16="http://schemas.microsoft.com/office/drawing/2014/main" id="{0717E518-0C36-46B1-AFC2-93276A7D9071}"/>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048460" y="5922741"/>
                <a:ext cx="235199" cy="236033"/>
              </a:xfrm>
              <a:prstGeom prst="rect">
                <a:avLst/>
              </a:prstGeom>
            </p:spPr>
          </p:pic>
        </p:grpSp>
      </p:grpSp>
      <p:pic>
        <p:nvPicPr>
          <p:cNvPr id="565" name="Picture 564">
            <a:extLst>
              <a:ext uri="{FF2B5EF4-FFF2-40B4-BE49-F238E27FC236}">
                <a16:creationId xmlns:a16="http://schemas.microsoft.com/office/drawing/2014/main" id="{C6BA8CA8-494C-47D7-8B4C-51B414F2B9A5}"/>
              </a:ext>
            </a:extLst>
          </p:cNvPr>
          <p:cNvPicPr>
            <a:picLocks noChangeAspect="1"/>
          </p:cNvPicPr>
          <p:nvPr/>
        </p:nvPicPr>
        <p:blipFill>
          <a:blip r:embed="rId14">
            <a:duotone>
              <a:schemeClr val="accent2">
                <a:shade val="45000"/>
                <a:satMod val="135000"/>
              </a:schemeClr>
              <a:prstClr val="white"/>
            </a:duotone>
          </a:blip>
          <a:stretch>
            <a:fillRect/>
          </a:stretch>
        </p:blipFill>
        <p:spPr>
          <a:xfrm>
            <a:off x="10297729" y="1679108"/>
            <a:ext cx="614201" cy="640338"/>
          </a:xfrm>
          <a:prstGeom prst="rect">
            <a:avLst/>
          </a:prstGeom>
        </p:spPr>
      </p:pic>
      <p:cxnSp>
        <p:nvCxnSpPr>
          <p:cNvPr id="566" name="Straight Arrow Connector 565">
            <a:extLst>
              <a:ext uri="{FF2B5EF4-FFF2-40B4-BE49-F238E27FC236}">
                <a16:creationId xmlns:a16="http://schemas.microsoft.com/office/drawing/2014/main" id="{894AD6DA-14C2-4DA7-8765-CE2ED884CB2B}"/>
              </a:ext>
            </a:extLst>
          </p:cNvPr>
          <p:cNvCxnSpPr/>
          <p:nvPr/>
        </p:nvCxnSpPr>
        <p:spPr>
          <a:xfrm flipH="1" flipV="1">
            <a:off x="1619328" y="2620657"/>
            <a:ext cx="2095360" cy="7828"/>
          </a:xfrm>
          <a:prstGeom prst="straightConnector1">
            <a:avLst/>
          </a:prstGeom>
          <a:ln w="85725" cap="rnd">
            <a:solidFill>
              <a:schemeClr val="tx1"/>
            </a:solidFill>
            <a:prstDash val="sysDot"/>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567" name="Picture 566">
            <a:extLst>
              <a:ext uri="{FF2B5EF4-FFF2-40B4-BE49-F238E27FC236}">
                <a16:creationId xmlns:a16="http://schemas.microsoft.com/office/drawing/2014/main" id="{5C522BA9-BDC8-44F8-B87D-BF0742D2186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35748" y="3331270"/>
            <a:ext cx="436385" cy="448289"/>
          </a:xfrm>
          <a:prstGeom prst="rect">
            <a:avLst/>
          </a:prstGeom>
          <a:noFill/>
          <a:ln>
            <a:noFill/>
          </a:ln>
        </p:spPr>
      </p:pic>
      <p:pic>
        <p:nvPicPr>
          <p:cNvPr id="568" name="Picture 2" descr="Related image">
            <a:extLst>
              <a:ext uri="{FF2B5EF4-FFF2-40B4-BE49-F238E27FC236}">
                <a16:creationId xmlns:a16="http://schemas.microsoft.com/office/drawing/2014/main" id="{68AF01F9-5E70-4F9E-B8C4-FEFDDE055393}"/>
              </a:ext>
            </a:extLst>
          </p:cNvPr>
          <p:cNvPicPr>
            <a:picLocks noChangeAspect="1" noChangeArrowheads="1"/>
          </p:cNvPicPr>
          <p:nvPr/>
        </p:nvPicPr>
        <p:blipFill>
          <a:blip r:embed="rId15">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494663" y="3413940"/>
            <a:ext cx="801209" cy="801209"/>
          </a:xfrm>
          <a:prstGeom prst="rect">
            <a:avLst/>
          </a:prstGeom>
          <a:noFill/>
          <a:extLst>
            <a:ext uri="{909E8E84-426E-40DD-AFC4-6F175D3DCCD1}">
              <a14:hiddenFill xmlns:a14="http://schemas.microsoft.com/office/drawing/2010/main">
                <a:solidFill>
                  <a:srgbClr val="FFFFFF"/>
                </a:solidFill>
              </a14:hiddenFill>
            </a:ext>
          </a:extLst>
        </p:spPr>
      </p:pic>
      <p:sp>
        <p:nvSpPr>
          <p:cNvPr id="279" name="Title 16">
            <a:extLst>
              <a:ext uri="{FF2B5EF4-FFF2-40B4-BE49-F238E27FC236}">
                <a16:creationId xmlns:a16="http://schemas.microsoft.com/office/drawing/2014/main" id="{EA7CB41C-7F65-4717-886A-786F9F159D2F}"/>
              </a:ext>
            </a:extLst>
          </p:cNvPr>
          <p:cNvSpPr>
            <a:spLocks noGrp="1"/>
          </p:cNvSpPr>
          <p:nvPr>
            <p:ph type="title"/>
          </p:nvPr>
        </p:nvSpPr>
        <p:spPr>
          <a:xfrm>
            <a:off x="378025" y="417777"/>
            <a:ext cx="11237870" cy="565027"/>
          </a:xfrm>
        </p:spPr>
        <p:txBody>
          <a:bodyPr/>
          <a:lstStyle/>
          <a:p>
            <a:r>
              <a:rPr lang="en-US"/>
              <a:t>The Big Picture | Application Access Patterns</a:t>
            </a:r>
          </a:p>
        </p:txBody>
      </p:sp>
    </p:spTree>
    <p:extLst>
      <p:ext uri="{BB962C8B-B14F-4D97-AF65-F5344CB8AC3E}">
        <p14:creationId xmlns:p14="http://schemas.microsoft.com/office/powerpoint/2010/main" val="8612457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2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3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3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3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3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3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3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3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4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4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5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6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6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6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6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0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7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39"/>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7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 grpId="0"/>
      <p:bldP spid="239" grpId="0"/>
      <p:bldP spid="302" grpId="0"/>
      <p:bldP spid="3" grpId="0" animBg="1"/>
      <p:bldP spid="277" grpId="0" animBg="1"/>
      <p:bldP spid="278" grpId="0" animBg="1"/>
      <p:bldP spid="2" grpId="0"/>
      <p:bldP spid="284" grpId="0" animBg="1"/>
      <p:bldP spid="533" grpId="0" animBg="1"/>
      <p:bldP spid="534" grpId="0"/>
      <p:bldP spid="535" grpId="0"/>
      <p:bldP spid="536" grpId="0"/>
      <p:bldP spid="537"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2"/>
            <a:ext cx="11237870" cy="978577"/>
          </a:xfrm>
        </p:spPr>
        <p:txBody>
          <a:bodyPr/>
          <a:lstStyle/>
          <a:p>
            <a:r>
              <a:rPr lang="en-US" sz="4000"/>
              <a:t>Implement and Manage Virtual Networking </a:t>
            </a:r>
            <a:br>
              <a:rPr lang="en-US" sz="4000"/>
            </a:br>
            <a:br>
              <a:rPr lang="en-US" sz="4000"/>
            </a:br>
            <a:endParaRPr lang="en-US" sz="4000"/>
          </a:p>
        </p:txBody>
      </p:sp>
      <p:sp>
        <p:nvSpPr>
          <p:cNvPr id="6" name="Text Placeholder 5"/>
          <p:cNvSpPr>
            <a:spLocks noGrp="1"/>
          </p:cNvSpPr>
          <p:nvPr>
            <p:ph type="body" sz="quarter" idx="10"/>
          </p:nvPr>
        </p:nvSpPr>
        <p:spPr>
          <a:xfrm>
            <a:off x="597749" y="1205454"/>
            <a:ext cx="5136673" cy="5926500"/>
          </a:xfrm>
        </p:spPr>
        <p:txBody>
          <a:bodyPr/>
          <a:lstStyle/>
          <a:p>
            <a:r>
              <a:rPr lang="en-US" sz="3264" dirty="0"/>
              <a:t>Public IP</a:t>
            </a:r>
          </a:p>
          <a:p>
            <a:pPr lvl="1"/>
            <a:r>
              <a:rPr lang="en-US" sz="2448" dirty="0"/>
              <a:t>Separate Azure Object</a:t>
            </a:r>
          </a:p>
          <a:p>
            <a:pPr lvl="1"/>
            <a:r>
              <a:rPr lang="en-US" sz="2448" dirty="0"/>
              <a:t>Public Azure Service</a:t>
            </a:r>
          </a:p>
          <a:p>
            <a:pPr lvl="1"/>
            <a:r>
              <a:rPr lang="en-US" sz="2448" dirty="0"/>
              <a:t>VMs, ILBs, VPN, App GWs</a:t>
            </a:r>
          </a:p>
          <a:p>
            <a:pPr lvl="1"/>
            <a:r>
              <a:rPr lang="en-US" sz="2448" dirty="0"/>
              <a:t>Dynamic </a:t>
            </a:r>
            <a:r>
              <a:rPr lang="en-US" sz="1632" dirty="0"/>
              <a:t>(default)</a:t>
            </a:r>
            <a:r>
              <a:rPr lang="en-US" sz="2448" dirty="0"/>
              <a:t> or Static</a:t>
            </a:r>
          </a:p>
          <a:p>
            <a:pPr lvl="1"/>
            <a:r>
              <a:rPr lang="en-US" sz="2448" dirty="0"/>
              <a:t>DNS hostname resolution</a:t>
            </a:r>
          </a:p>
          <a:p>
            <a:r>
              <a:rPr lang="en-US" sz="3264" dirty="0"/>
              <a:t>Private IP</a:t>
            </a:r>
          </a:p>
          <a:p>
            <a:pPr lvl="1"/>
            <a:r>
              <a:rPr lang="en-US" sz="2448" dirty="0"/>
              <a:t>Allocated from subnet range</a:t>
            </a:r>
          </a:p>
          <a:p>
            <a:pPr lvl="1"/>
            <a:r>
              <a:rPr lang="en-US" sz="2448" dirty="0"/>
              <a:t>Internal resolution by Azure DNS</a:t>
            </a:r>
          </a:p>
          <a:p>
            <a:pPr lvl="1"/>
            <a:r>
              <a:rPr lang="en-US" sz="2448" dirty="0"/>
              <a:t>Subnet, part of VNet range</a:t>
            </a:r>
          </a:p>
          <a:p>
            <a:pPr lvl="1"/>
            <a:r>
              <a:rPr lang="en-US" sz="2448" dirty="0"/>
              <a:t>VM, ILBs, App GWs</a:t>
            </a:r>
          </a:p>
          <a:p>
            <a:pPr lvl="1"/>
            <a:r>
              <a:rPr lang="en-US" sz="2448" dirty="0"/>
              <a:t>Dynamic </a:t>
            </a:r>
            <a:r>
              <a:rPr lang="en-US" sz="1224" dirty="0"/>
              <a:t>(default)</a:t>
            </a:r>
            <a:r>
              <a:rPr lang="en-US" sz="2448" dirty="0"/>
              <a:t> or Static</a:t>
            </a:r>
          </a:p>
          <a:p>
            <a:pPr lvl="2"/>
            <a:endParaRPr lang="en-US" dirty="0"/>
          </a:p>
        </p:txBody>
      </p:sp>
      <p:sp>
        <p:nvSpPr>
          <p:cNvPr id="4" name="Rectangle 3">
            <a:extLst>
              <a:ext uri="{FF2B5EF4-FFF2-40B4-BE49-F238E27FC236}">
                <a16:creationId xmlns:a16="http://schemas.microsoft.com/office/drawing/2014/main" id="{0D0D767A-E328-43DE-BFAB-0E6FC7FE17B5}"/>
              </a:ext>
            </a:extLst>
          </p:cNvPr>
          <p:cNvSpPr/>
          <p:nvPr/>
        </p:nvSpPr>
        <p:spPr>
          <a:xfrm>
            <a:off x="9296152" y="6520127"/>
            <a:ext cx="2784848" cy="382308"/>
          </a:xfrm>
          <a:prstGeom prst="rect">
            <a:avLst/>
          </a:prstGeom>
        </p:spPr>
        <p:txBody>
          <a:bodyPr wrap="none">
            <a:spAutoFit/>
          </a:bodyPr>
          <a:lstStyle/>
          <a:p>
            <a:r>
              <a:rPr lang="en-US" sz="1836">
                <a:hlinkClick r:id="rId3"/>
              </a:rPr>
              <a:t>aka.ms/Azure/Addresses</a:t>
            </a:r>
            <a:r>
              <a:rPr lang="en-US" sz="1836"/>
              <a:t> </a:t>
            </a:r>
          </a:p>
        </p:txBody>
      </p:sp>
      <p:pic>
        <p:nvPicPr>
          <p:cNvPr id="5" name="Picture 4">
            <a:extLst>
              <a:ext uri="{FF2B5EF4-FFF2-40B4-BE49-F238E27FC236}">
                <a16:creationId xmlns:a16="http://schemas.microsoft.com/office/drawing/2014/main" id="{D8BD076B-7F8B-453B-ACAB-3A28B5BEC1E9}"/>
              </a:ext>
            </a:extLst>
          </p:cNvPr>
          <p:cNvPicPr>
            <a:picLocks noChangeAspect="1"/>
          </p:cNvPicPr>
          <p:nvPr/>
        </p:nvPicPr>
        <p:blipFill>
          <a:blip r:embed="rId4"/>
          <a:stretch>
            <a:fillRect/>
          </a:stretch>
        </p:blipFill>
        <p:spPr>
          <a:xfrm>
            <a:off x="5615390" y="1469431"/>
            <a:ext cx="2360667" cy="5427380"/>
          </a:xfrm>
          <a:prstGeom prst="rect">
            <a:avLst/>
          </a:prstGeom>
        </p:spPr>
      </p:pic>
      <p:pic>
        <p:nvPicPr>
          <p:cNvPr id="7" name="Picture 6">
            <a:extLst>
              <a:ext uri="{FF2B5EF4-FFF2-40B4-BE49-F238E27FC236}">
                <a16:creationId xmlns:a16="http://schemas.microsoft.com/office/drawing/2014/main" id="{B34A73BD-5A70-4A05-9168-44E8C9898398}"/>
              </a:ext>
            </a:extLst>
          </p:cNvPr>
          <p:cNvPicPr>
            <a:picLocks noChangeAspect="1"/>
          </p:cNvPicPr>
          <p:nvPr/>
        </p:nvPicPr>
        <p:blipFill>
          <a:blip r:embed="rId5"/>
          <a:stretch>
            <a:fillRect/>
          </a:stretch>
        </p:blipFill>
        <p:spPr>
          <a:xfrm>
            <a:off x="8147843" y="2865313"/>
            <a:ext cx="3885876" cy="2234378"/>
          </a:xfrm>
          <a:prstGeom prst="rect">
            <a:avLst/>
          </a:prstGeom>
        </p:spPr>
      </p:pic>
    </p:spTree>
    <p:extLst>
      <p:ext uri="{BB962C8B-B14F-4D97-AF65-F5344CB8AC3E}">
        <p14:creationId xmlns:p14="http://schemas.microsoft.com/office/powerpoint/2010/main" val="23758602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735575"/>
          </a:xfrm>
        </p:spPr>
        <p:txBody>
          <a:bodyPr/>
          <a:lstStyle/>
          <a:p>
            <a:r>
              <a:rPr lang="en-US" sz="4000"/>
              <a:t>Configure Name Resolution </a:t>
            </a:r>
            <a:br>
              <a:rPr lang="en-US" sz="4000"/>
            </a:br>
            <a:br>
              <a:rPr lang="en-US" sz="4000"/>
            </a:br>
            <a:endParaRPr lang="en-US" sz="4000"/>
          </a:p>
        </p:txBody>
      </p:sp>
      <p:sp>
        <p:nvSpPr>
          <p:cNvPr id="6" name="Text Placeholder 5"/>
          <p:cNvSpPr>
            <a:spLocks noGrp="1"/>
          </p:cNvSpPr>
          <p:nvPr>
            <p:ph type="body" sz="quarter" idx="10"/>
          </p:nvPr>
        </p:nvSpPr>
        <p:spPr>
          <a:xfrm>
            <a:off x="599302" y="1295593"/>
            <a:ext cx="11237870" cy="5667006"/>
          </a:xfrm>
        </p:spPr>
        <p:txBody>
          <a:bodyPr/>
          <a:lstStyle/>
          <a:p>
            <a:r>
              <a:rPr lang="en-US" dirty="0"/>
              <a:t>Create DNS Zone </a:t>
            </a:r>
          </a:p>
          <a:p>
            <a:pPr marL="466298" indent="-466298">
              <a:buFont typeface="Arial" panose="020B0604020202020204" pitchFamily="34" charset="0"/>
              <a:buChar char="•"/>
            </a:pPr>
            <a:r>
              <a:rPr lang="en-US" sz="2448" dirty="0"/>
              <a:t>Zone name must be unique within Resource Group</a:t>
            </a:r>
          </a:p>
          <a:p>
            <a:pPr marL="466298" indent="-466298">
              <a:buFont typeface="Arial" panose="020B0604020202020204" pitchFamily="34" charset="0"/>
              <a:buChar char="•"/>
            </a:pPr>
            <a:r>
              <a:rPr lang="en-US" sz="2448" dirty="0"/>
              <a:t>Can add Azure Tags for Billing or Grouping</a:t>
            </a:r>
          </a:p>
          <a:p>
            <a:pPr marL="466298" indent="-466298">
              <a:buFont typeface="Arial" panose="020B0604020202020204" pitchFamily="34" charset="0"/>
              <a:buChar char="•"/>
            </a:pPr>
            <a:r>
              <a:rPr lang="en-US" sz="2448" dirty="0"/>
              <a:t>Creating the zone makes SOA and NS records in Azure</a:t>
            </a:r>
            <a:endParaRPr lang="en-US" dirty="0"/>
          </a:p>
          <a:p>
            <a:r>
              <a:rPr lang="en-US" dirty="0"/>
              <a:t>Create DNS Record</a:t>
            </a:r>
          </a:p>
          <a:p>
            <a:pPr marL="466298" indent="-466298">
              <a:buFont typeface="Arial" panose="020B0604020202020204" pitchFamily="34" charset="0"/>
              <a:buChar char="•"/>
            </a:pPr>
            <a:r>
              <a:rPr lang="en-US" sz="2448" dirty="0"/>
              <a:t>Azure DNS supports all common records</a:t>
            </a:r>
          </a:p>
          <a:p>
            <a:pPr marL="466298" indent="-466298">
              <a:buFont typeface="Arial" panose="020B0604020202020204" pitchFamily="34" charset="0"/>
              <a:buChar char="•"/>
            </a:pPr>
            <a:r>
              <a:rPr lang="en-US" sz="2448" dirty="0"/>
              <a:t>Use Record Sets for more than one record of same name and type + wildcard!</a:t>
            </a:r>
          </a:p>
          <a:p>
            <a:pPr marL="466298" indent="-466298">
              <a:buFont typeface="Arial" panose="020B0604020202020204" pitchFamily="34" charset="0"/>
              <a:buChar char="•"/>
            </a:pPr>
            <a:r>
              <a:rPr lang="en-US" sz="2448" dirty="0"/>
              <a:t>SOA and CNAME are exceptions to Rule above</a:t>
            </a:r>
          </a:p>
          <a:p>
            <a:r>
              <a:rPr lang="en-US" dirty="0"/>
              <a:t>Delegate Domain to Azure DNS</a:t>
            </a:r>
          </a:p>
          <a:p>
            <a:pPr marL="349724" indent="-349724">
              <a:buFont typeface="Arial" panose="020B0604020202020204" pitchFamily="34" charset="0"/>
              <a:buChar char="•"/>
            </a:pPr>
            <a:r>
              <a:rPr lang="en-US" sz="2448" dirty="0"/>
              <a:t>Must know zone server names</a:t>
            </a:r>
          </a:p>
          <a:p>
            <a:pPr marL="349724" indent="-349724">
              <a:buFont typeface="Arial" panose="020B0604020202020204" pitchFamily="34" charset="0"/>
              <a:buChar char="•"/>
            </a:pPr>
            <a:r>
              <a:rPr lang="en-US" sz="2448" dirty="0"/>
              <a:t>Get-</a:t>
            </a:r>
            <a:r>
              <a:rPr lang="en-US" sz="2448" dirty="0" err="1"/>
              <a:t>AzureRmDnsZone</a:t>
            </a:r>
            <a:r>
              <a:rPr lang="en-US" sz="2448" dirty="0"/>
              <a:t> –Name contoso.net –</a:t>
            </a:r>
            <a:r>
              <a:rPr lang="en-US" sz="2448" dirty="0" err="1"/>
              <a:t>ResourceGroupName</a:t>
            </a:r>
            <a:r>
              <a:rPr lang="en-US" sz="2448" dirty="0"/>
              <a:t> </a:t>
            </a:r>
            <a:r>
              <a:rPr lang="en-US" sz="2448" dirty="0" err="1"/>
              <a:t>MyResourceGroup</a:t>
            </a:r>
            <a:endParaRPr lang="en-US" dirty="0"/>
          </a:p>
        </p:txBody>
      </p:sp>
      <p:sp>
        <p:nvSpPr>
          <p:cNvPr id="2" name="Rectangle 1">
            <a:extLst>
              <a:ext uri="{FF2B5EF4-FFF2-40B4-BE49-F238E27FC236}">
                <a16:creationId xmlns:a16="http://schemas.microsoft.com/office/drawing/2014/main" id="{3C2085AC-30D8-4539-8E11-3C2C0FDB86B0}"/>
              </a:ext>
            </a:extLst>
          </p:cNvPr>
          <p:cNvSpPr/>
          <p:nvPr/>
        </p:nvSpPr>
        <p:spPr>
          <a:xfrm>
            <a:off x="10124608" y="6528223"/>
            <a:ext cx="2204323" cy="382308"/>
          </a:xfrm>
          <a:prstGeom prst="rect">
            <a:avLst/>
          </a:prstGeom>
        </p:spPr>
        <p:txBody>
          <a:bodyPr wrap="none">
            <a:spAutoFit/>
          </a:bodyPr>
          <a:lstStyle/>
          <a:p>
            <a:r>
              <a:rPr lang="en-US" sz="1836" dirty="0">
                <a:hlinkClick r:id="rId3"/>
              </a:rPr>
              <a:t>aka.ms/Azure/DNS </a:t>
            </a:r>
            <a:endParaRPr lang="en-US" sz="1836" dirty="0"/>
          </a:p>
        </p:txBody>
      </p:sp>
      <p:pic>
        <p:nvPicPr>
          <p:cNvPr id="5" name="Picture 4">
            <a:extLst>
              <a:ext uri="{FF2B5EF4-FFF2-40B4-BE49-F238E27FC236}">
                <a16:creationId xmlns:a16="http://schemas.microsoft.com/office/drawing/2014/main" id="{63900F44-E97B-4DC9-89E0-5D206DE52189}"/>
              </a:ext>
            </a:extLst>
          </p:cNvPr>
          <p:cNvPicPr>
            <a:picLocks noChangeAspect="1"/>
          </p:cNvPicPr>
          <p:nvPr/>
        </p:nvPicPr>
        <p:blipFill>
          <a:blip r:embed="rId4"/>
          <a:stretch>
            <a:fillRect/>
          </a:stretch>
        </p:blipFill>
        <p:spPr>
          <a:xfrm>
            <a:off x="454520" y="1468439"/>
            <a:ext cx="10262429" cy="5314188"/>
          </a:xfrm>
          <a:prstGeom prst="rect">
            <a:avLst/>
          </a:prstGeom>
        </p:spPr>
      </p:pic>
      <p:sp>
        <p:nvSpPr>
          <p:cNvPr id="3" name="Rectangle 2">
            <a:extLst>
              <a:ext uri="{FF2B5EF4-FFF2-40B4-BE49-F238E27FC236}">
                <a16:creationId xmlns:a16="http://schemas.microsoft.com/office/drawing/2014/main" id="{9565B931-93B8-44BC-AC27-8ED8F828EEEF}"/>
              </a:ext>
            </a:extLst>
          </p:cNvPr>
          <p:cNvSpPr/>
          <p:nvPr/>
        </p:nvSpPr>
        <p:spPr>
          <a:xfrm>
            <a:off x="8731252" y="512711"/>
            <a:ext cx="2355966" cy="461665"/>
          </a:xfrm>
          <a:prstGeom prst="rect">
            <a:avLst/>
          </a:prstGeom>
        </p:spPr>
        <p:txBody>
          <a:bodyPr wrap="none">
            <a:spAutoFit/>
          </a:bodyPr>
          <a:lstStyle/>
          <a:p>
            <a:r>
              <a:rPr lang="en-US" sz="2400" dirty="0"/>
              <a:t>aka.ms/DNSFAQ</a:t>
            </a:r>
          </a:p>
        </p:txBody>
      </p:sp>
    </p:spTree>
    <p:extLst>
      <p:ext uri="{BB962C8B-B14F-4D97-AF65-F5344CB8AC3E}">
        <p14:creationId xmlns:p14="http://schemas.microsoft.com/office/powerpoint/2010/main" val="42739748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Rectangle 67">
            <a:extLst>
              <a:ext uri="{FF2B5EF4-FFF2-40B4-BE49-F238E27FC236}">
                <a16:creationId xmlns:a16="http://schemas.microsoft.com/office/drawing/2014/main" id="{B7349871-A95D-488E-B6D3-2FCDC3671896}"/>
              </a:ext>
            </a:extLst>
          </p:cNvPr>
          <p:cNvSpPr/>
          <p:nvPr/>
        </p:nvSpPr>
        <p:spPr bwMode="auto">
          <a:xfrm>
            <a:off x="5459141" y="1512955"/>
            <a:ext cx="6976451" cy="5481570"/>
          </a:xfrm>
          <a:prstGeom prst="rect">
            <a:avLst/>
          </a:prstGeom>
          <a:solidFill>
            <a:schemeClr val="bg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65" rIns="0" bIns="47565" numCol="1" rtlCol="0" anchor="ctr" anchorCtr="0" compatLnSpc="1">
            <a:prstTxWarp prst="textNoShape">
              <a:avLst/>
            </a:prstTxWarp>
          </a:bodyPr>
          <a:lstStyle/>
          <a:p>
            <a:pPr algn="ctr" defTabSz="951028" fontAlgn="base">
              <a:spcBef>
                <a:spcPct val="0"/>
              </a:spcBef>
              <a:spcAft>
                <a:spcPct val="0"/>
              </a:spcAft>
              <a:defRPr/>
            </a:pPr>
            <a:endParaRPr lang="en-US" sz="1632">
              <a:gradFill>
                <a:gsLst>
                  <a:gs pos="40075">
                    <a:srgbClr val="FFFFFF"/>
                  </a:gs>
                  <a:gs pos="30000">
                    <a:srgbClr val="FFFFFF"/>
                  </a:gs>
                </a:gsLst>
                <a:lin ang="5400000" scaled="0"/>
              </a:gradFill>
              <a:latin typeface="Segoe UI"/>
            </a:endParaRPr>
          </a:p>
        </p:txBody>
      </p:sp>
      <p:sp>
        <p:nvSpPr>
          <p:cNvPr id="2" name="Title 1">
            <a:extLst>
              <a:ext uri="{FF2B5EF4-FFF2-40B4-BE49-F238E27FC236}">
                <a16:creationId xmlns:a16="http://schemas.microsoft.com/office/drawing/2014/main" id="{958DB064-A300-4CFC-9FB3-5BCB91187392}"/>
              </a:ext>
            </a:extLst>
          </p:cNvPr>
          <p:cNvSpPr>
            <a:spLocks noGrp="1"/>
          </p:cNvSpPr>
          <p:nvPr>
            <p:ph type="title"/>
          </p:nvPr>
        </p:nvSpPr>
        <p:spPr>
          <a:xfrm>
            <a:off x="1309433" y="254267"/>
            <a:ext cx="5988923" cy="565027"/>
          </a:xfrm>
        </p:spPr>
        <p:txBody>
          <a:bodyPr/>
          <a:lstStyle/>
          <a:p>
            <a:r>
              <a:rPr lang="en-US"/>
              <a:t>Virtual Networks</a:t>
            </a:r>
          </a:p>
        </p:txBody>
      </p:sp>
      <p:sp>
        <p:nvSpPr>
          <p:cNvPr id="35" name="TextBox 34">
            <a:extLst>
              <a:ext uri="{FF2B5EF4-FFF2-40B4-BE49-F238E27FC236}">
                <a16:creationId xmlns:a16="http://schemas.microsoft.com/office/drawing/2014/main" id="{1C485D5A-AF6C-4094-8544-99C9FB6B5542}"/>
              </a:ext>
            </a:extLst>
          </p:cNvPr>
          <p:cNvSpPr txBox="1"/>
          <p:nvPr/>
        </p:nvSpPr>
        <p:spPr>
          <a:xfrm>
            <a:off x="11275102" y="3446059"/>
            <a:ext cx="1058546" cy="192135"/>
          </a:xfrm>
          <a:prstGeom prst="rect">
            <a:avLst/>
          </a:prstGeom>
          <a:noFill/>
        </p:spPr>
        <p:txBody>
          <a:bodyPr wrap="square" lIns="0" tIns="0" rIns="0" bIns="0" rtlCol="0">
            <a:spAutoFit/>
          </a:bodyPr>
          <a:lstStyle/>
          <a:p>
            <a:pPr defTabSz="932563">
              <a:defRPr/>
            </a:pPr>
            <a:r>
              <a:rPr lang="en-US" sz="1224">
                <a:gradFill>
                  <a:gsLst>
                    <a:gs pos="2917">
                      <a:srgbClr val="1A1A1A"/>
                    </a:gs>
                    <a:gs pos="30000">
                      <a:srgbClr val="1A1A1A"/>
                    </a:gs>
                  </a:gsLst>
                  <a:lin ang="5400000" scaled="0"/>
                </a:gradFill>
                <a:latin typeface="Segoe UI"/>
              </a:rPr>
              <a:t>On-premises</a:t>
            </a:r>
          </a:p>
        </p:txBody>
      </p:sp>
      <p:grpSp>
        <p:nvGrpSpPr>
          <p:cNvPr id="77" name="Group 76">
            <a:extLst>
              <a:ext uri="{FF2B5EF4-FFF2-40B4-BE49-F238E27FC236}">
                <a16:creationId xmlns:a16="http://schemas.microsoft.com/office/drawing/2014/main" id="{F7B84101-8A98-45D8-80DB-62558119A56A}"/>
              </a:ext>
            </a:extLst>
          </p:cNvPr>
          <p:cNvGrpSpPr/>
          <p:nvPr/>
        </p:nvGrpSpPr>
        <p:grpSpPr>
          <a:xfrm>
            <a:off x="5535022" y="1672917"/>
            <a:ext cx="6614554" cy="3812446"/>
            <a:chOff x="5473774" y="1941922"/>
            <a:chExt cx="6485446" cy="3738031"/>
          </a:xfrm>
        </p:grpSpPr>
        <p:sp>
          <p:nvSpPr>
            <p:cNvPr id="3" name="Rectangle 2">
              <a:extLst>
                <a:ext uri="{FF2B5EF4-FFF2-40B4-BE49-F238E27FC236}">
                  <a16:creationId xmlns:a16="http://schemas.microsoft.com/office/drawing/2014/main" id="{03F8D4B4-81BD-43D6-8CC4-6589612A6BF8}"/>
                </a:ext>
              </a:extLst>
            </p:cNvPr>
            <p:cNvSpPr/>
            <p:nvPr/>
          </p:nvSpPr>
          <p:spPr bwMode="auto">
            <a:xfrm>
              <a:off x="7092049" y="2194583"/>
              <a:ext cx="3268192" cy="1977922"/>
            </a:xfrm>
            <a:prstGeom prst="rect">
              <a:avLst/>
            </a:prstGeom>
            <a:noFill/>
            <a:ln w="19050" cap="flat" cmpd="sng" algn="ctr">
              <a:solidFill>
                <a:schemeClr val="accent1"/>
              </a:solidFill>
              <a:prstDash val="dash"/>
              <a:miter lim="800000"/>
              <a:headEnd type="none" w="med" len="med"/>
              <a:tailEnd type="none" w="med" len="med"/>
            </a:ln>
            <a:effectLst/>
          </p:spPr>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1428" kern="0">
                <a:solidFill>
                  <a:srgbClr val="2F2F2F"/>
                </a:solidFill>
                <a:latin typeface="Segoe UI Semibold" panose="020B0702040204020203" pitchFamily="34" charset="0"/>
                <a:cs typeface="Segoe UI Semibold" panose="020B0702040204020203" pitchFamily="34" charset="0"/>
              </a:endParaRPr>
            </a:p>
          </p:txBody>
        </p:sp>
        <p:sp>
          <p:nvSpPr>
            <p:cNvPr id="4" name="building_5">
              <a:extLst>
                <a:ext uri="{FF2B5EF4-FFF2-40B4-BE49-F238E27FC236}">
                  <a16:creationId xmlns:a16="http://schemas.microsoft.com/office/drawing/2014/main" id="{CF4F6F56-1D44-4DD3-9977-DD2AC4FC4281}"/>
                </a:ext>
              </a:extLst>
            </p:cNvPr>
            <p:cNvSpPr>
              <a:spLocks noChangeAspect="1" noEditPoints="1"/>
            </p:cNvSpPr>
            <p:nvPr/>
          </p:nvSpPr>
          <p:spPr bwMode="auto">
            <a:xfrm>
              <a:off x="11119508" y="2615121"/>
              <a:ext cx="839712" cy="911992"/>
            </a:xfrm>
            <a:custGeom>
              <a:avLst/>
              <a:gdLst>
                <a:gd name="T0" fmla="*/ 299 w 395"/>
                <a:gd name="T1" fmla="*/ 151 h 429"/>
                <a:gd name="T2" fmla="*/ 299 w 395"/>
                <a:gd name="T3" fmla="*/ 429 h 429"/>
                <a:gd name="T4" fmla="*/ 242 w 395"/>
                <a:gd name="T5" fmla="*/ 429 h 429"/>
                <a:gd name="T6" fmla="*/ 242 w 395"/>
                <a:gd name="T7" fmla="*/ 333 h 429"/>
                <a:gd name="T8" fmla="*/ 181 w 395"/>
                <a:gd name="T9" fmla="*/ 333 h 429"/>
                <a:gd name="T10" fmla="*/ 181 w 395"/>
                <a:gd name="T11" fmla="*/ 429 h 429"/>
                <a:gd name="T12" fmla="*/ 121 w 395"/>
                <a:gd name="T13" fmla="*/ 429 h 429"/>
                <a:gd name="T14" fmla="*/ 121 w 395"/>
                <a:gd name="T15" fmla="*/ 151 h 429"/>
                <a:gd name="T16" fmla="*/ 211 w 395"/>
                <a:gd name="T17" fmla="*/ 151 h 429"/>
                <a:gd name="T18" fmla="*/ 299 w 395"/>
                <a:gd name="T19" fmla="*/ 151 h 429"/>
                <a:gd name="T20" fmla="*/ 211 w 395"/>
                <a:gd name="T21" fmla="*/ 151 h 429"/>
                <a:gd name="T22" fmla="*/ 211 w 395"/>
                <a:gd name="T23" fmla="*/ 92 h 429"/>
                <a:gd name="T24" fmla="*/ 0 w 395"/>
                <a:gd name="T25" fmla="*/ 92 h 429"/>
                <a:gd name="T26" fmla="*/ 0 w 395"/>
                <a:gd name="T27" fmla="*/ 429 h 429"/>
                <a:gd name="T28" fmla="*/ 395 w 395"/>
                <a:gd name="T29" fmla="*/ 429 h 429"/>
                <a:gd name="T30" fmla="*/ 395 w 395"/>
                <a:gd name="T31" fmla="*/ 123 h 429"/>
                <a:gd name="T32" fmla="*/ 268 w 395"/>
                <a:gd name="T33" fmla="*/ 0 h 429"/>
                <a:gd name="T34" fmla="*/ 268 w 395"/>
                <a:gd name="T35" fmla="*/ 151 h 429"/>
                <a:gd name="T36" fmla="*/ 62 w 395"/>
                <a:gd name="T37" fmla="*/ 151 h 429"/>
                <a:gd name="T38" fmla="*/ 56 w 395"/>
                <a:gd name="T39" fmla="*/ 151 h 429"/>
                <a:gd name="T40" fmla="*/ 56 w 395"/>
                <a:gd name="T41" fmla="*/ 155 h 429"/>
                <a:gd name="T42" fmla="*/ 62 w 395"/>
                <a:gd name="T43" fmla="*/ 155 h 429"/>
                <a:gd name="T44" fmla="*/ 62 w 395"/>
                <a:gd name="T45" fmla="*/ 151 h 429"/>
                <a:gd name="T46" fmla="*/ 62 w 395"/>
                <a:gd name="T47" fmla="*/ 211 h 429"/>
                <a:gd name="T48" fmla="*/ 56 w 395"/>
                <a:gd name="T49" fmla="*/ 211 h 429"/>
                <a:gd name="T50" fmla="*/ 56 w 395"/>
                <a:gd name="T51" fmla="*/ 217 h 429"/>
                <a:gd name="T52" fmla="*/ 62 w 395"/>
                <a:gd name="T53" fmla="*/ 217 h 429"/>
                <a:gd name="T54" fmla="*/ 62 w 395"/>
                <a:gd name="T55" fmla="*/ 211 h 429"/>
                <a:gd name="T56" fmla="*/ 62 w 395"/>
                <a:gd name="T57" fmla="*/ 271 h 429"/>
                <a:gd name="T58" fmla="*/ 56 w 395"/>
                <a:gd name="T59" fmla="*/ 271 h 429"/>
                <a:gd name="T60" fmla="*/ 56 w 395"/>
                <a:gd name="T61" fmla="*/ 277 h 429"/>
                <a:gd name="T62" fmla="*/ 62 w 395"/>
                <a:gd name="T63" fmla="*/ 277 h 429"/>
                <a:gd name="T64" fmla="*/ 62 w 395"/>
                <a:gd name="T65" fmla="*/ 271 h 429"/>
                <a:gd name="T66" fmla="*/ 62 w 395"/>
                <a:gd name="T67" fmla="*/ 332 h 429"/>
                <a:gd name="T68" fmla="*/ 56 w 395"/>
                <a:gd name="T69" fmla="*/ 332 h 429"/>
                <a:gd name="T70" fmla="*/ 56 w 395"/>
                <a:gd name="T71" fmla="*/ 337 h 429"/>
                <a:gd name="T72" fmla="*/ 62 w 395"/>
                <a:gd name="T73" fmla="*/ 337 h 429"/>
                <a:gd name="T74" fmla="*/ 62 w 395"/>
                <a:gd name="T75" fmla="*/ 332 h 429"/>
                <a:gd name="T76" fmla="*/ 62 w 395"/>
                <a:gd name="T77" fmla="*/ 392 h 429"/>
                <a:gd name="T78" fmla="*/ 56 w 395"/>
                <a:gd name="T79" fmla="*/ 392 h 429"/>
                <a:gd name="T80" fmla="*/ 56 w 395"/>
                <a:gd name="T81" fmla="*/ 397 h 429"/>
                <a:gd name="T82" fmla="*/ 62 w 395"/>
                <a:gd name="T83" fmla="*/ 397 h 429"/>
                <a:gd name="T84" fmla="*/ 62 w 395"/>
                <a:gd name="T85" fmla="*/ 392 h 429"/>
                <a:gd name="T86" fmla="*/ 182 w 395"/>
                <a:gd name="T87" fmla="*/ 211 h 429"/>
                <a:gd name="T88" fmla="*/ 177 w 395"/>
                <a:gd name="T89" fmla="*/ 211 h 429"/>
                <a:gd name="T90" fmla="*/ 177 w 395"/>
                <a:gd name="T91" fmla="*/ 217 h 429"/>
                <a:gd name="T92" fmla="*/ 182 w 395"/>
                <a:gd name="T93" fmla="*/ 217 h 429"/>
                <a:gd name="T94" fmla="*/ 182 w 395"/>
                <a:gd name="T95" fmla="*/ 211 h 429"/>
                <a:gd name="T96" fmla="*/ 182 w 395"/>
                <a:gd name="T97" fmla="*/ 273 h 429"/>
                <a:gd name="T98" fmla="*/ 177 w 395"/>
                <a:gd name="T99" fmla="*/ 273 h 429"/>
                <a:gd name="T100" fmla="*/ 177 w 395"/>
                <a:gd name="T101" fmla="*/ 277 h 429"/>
                <a:gd name="T102" fmla="*/ 182 w 395"/>
                <a:gd name="T103" fmla="*/ 277 h 429"/>
                <a:gd name="T104" fmla="*/ 182 w 395"/>
                <a:gd name="T105" fmla="*/ 273 h 429"/>
                <a:gd name="T106" fmla="*/ 243 w 395"/>
                <a:gd name="T107" fmla="*/ 211 h 429"/>
                <a:gd name="T108" fmla="*/ 237 w 395"/>
                <a:gd name="T109" fmla="*/ 211 h 429"/>
                <a:gd name="T110" fmla="*/ 237 w 395"/>
                <a:gd name="T111" fmla="*/ 217 h 429"/>
                <a:gd name="T112" fmla="*/ 243 w 395"/>
                <a:gd name="T113" fmla="*/ 217 h 429"/>
                <a:gd name="T114" fmla="*/ 243 w 395"/>
                <a:gd name="T115" fmla="*/ 211 h 429"/>
                <a:gd name="T116" fmla="*/ 243 w 395"/>
                <a:gd name="T117" fmla="*/ 273 h 429"/>
                <a:gd name="T118" fmla="*/ 237 w 395"/>
                <a:gd name="T119" fmla="*/ 273 h 429"/>
                <a:gd name="T120" fmla="*/ 237 w 395"/>
                <a:gd name="T121" fmla="*/ 277 h 429"/>
                <a:gd name="T122" fmla="*/ 243 w 395"/>
                <a:gd name="T123" fmla="*/ 277 h 429"/>
                <a:gd name="T124" fmla="*/ 243 w 395"/>
                <a:gd name="T125" fmla="*/ 273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95" h="429">
                  <a:moveTo>
                    <a:pt x="299" y="151"/>
                  </a:moveTo>
                  <a:lnTo>
                    <a:pt x="299" y="429"/>
                  </a:lnTo>
                  <a:lnTo>
                    <a:pt x="242" y="429"/>
                  </a:lnTo>
                  <a:lnTo>
                    <a:pt x="242" y="333"/>
                  </a:lnTo>
                  <a:lnTo>
                    <a:pt x="181" y="333"/>
                  </a:lnTo>
                  <a:lnTo>
                    <a:pt x="181" y="429"/>
                  </a:lnTo>
                  <a:lnTo>
                    <a:pt x="121" y="429"/>
                  </a:lnTo>
                  <a:lnTo>
                    <a:pt x="121" y="151"/>
                  </a:lnTo>
                  <a:lnTo>
                    <a:pt x="211" y="151"/>
                  </a:lnTo>
                  <a:lnTo>
                    <a:pt x="299" y="151"/>
                  </a:lnTo>
                  <a:moveTo>
                    <a:pt x="211" y="151"/>
                  </a:moveTo>
                  <a:lnTo>
                    <a:pt x="211" y="92"/>
                  </a:lnTo>
                  <a:lnTo>
                    <a:pt x="0" y="92"/>
                  </a:lnTo>
                  <a:lnTo>
                    <a:pt x="0" y="429"/>
                  </a:lnTo>
                  <a:moveTo>
                    <a:pt x="395" y="429"/>
                  </a:moveTo>
                  <a:lnTo>
                    <a:pt x="395" y="123"/>
                  </a:lnTo>
                  <a:lnTo>
                    <a:pt x="268" y="0"/>
                  </a:lnTo>
                  <a:lnTo>
                    <a:pt x="268" y="151"/>
                  </a:lnTo>
                  <a:moveTo>
                    <a:pt x="62" y="151"/>
                  </a:moveTo>
                  <a:lnTo>
                    <a:pt x="56" y="151"/>
                  </a:lnTo>
                  <a:lnTo>
                    <a:pt x="56" y="155"/>
                  </a:lnTo>
                  <a:lnTo>
                    <a:pt x="62" y="155"/>
                  </a:lnTo>
                  <a:lnTo>
                    <a:pt x="62" y="151"/>
                  </a:lnTo>
                  <a:moveTo>
                    <a:pt x="62" y="211"/>
                  </a:moveTo>
                  <a:lnTo>
                    <a:pt x="56" y="211"/>
                  </a:lnTo>
                  <a:lnTo>
                    <a:pt x="56" y="217"/>
                  </a:lnTo>
                  <a:lnTo>
                    <a:pt x="62" y="217"/>
                  </a:lnTo>
                  <a:lnTo>
                    <a:pt x="62" y="211"/>
                  </a:lnTo>
                  <a:moveTo>
                    <a:pt x="62" y="271"/>
                  </a:moveTo>
                  <a:lnTo>
                    <a:pt x="56" y="271"/>
                  </a:lnTo>
                  <a:lnTo>
                    <a:pt x="56" y="277"/>
                  </a:lnTo>
                  <a:lnTo>
                    <a:pt x="62" y="277"/>
                  </a:lnTo>
                  <a:lnTo>
                    <a:pt x="62" y="271"/>
                  </a:lnTo>
                  <a:moveTo>
                    <a:pt x="62" y="332"/>
                  </a:moveTo>
                  <a:lnTo>
                    <a:pt x="56" y="332"/>
                  </a:lnTo>
                  <a:lnTo>
                    <a:pt x="56" y="337"/>
                  </a:lnTo>
                  <a:lnTo>
                    <a:pt x="62" y="337"/>
                  </a:lnTo>
                  <a:lnTo>
                    <a:pt x="62" y="332"/>
                  </a:lnTo>
                  <a:moveTo>
                    <a:pt x="62" y="392"/>
                  </a:moveTo>
                  <a:lnTo>
                    <a:pt x="56" y="392"/>
                  </a:lnTo>
                  <a:lnTo>
                    <a:pt x="56" y="397"/>
                  </a:lnTo>
                  <a:lnTo>
                    <a:pt x="62" y="397"/>
                  </a:lnTo>
                  <a:lnTo>
                    <a:pt x="62" y="392"/>
                  </a:lnTo>
                  <a:moveTo>
                    <a:pt x="182" y="211"/>
                  </a:moveTo>
                  <a:lnTo>
                    <a:pt x="177" y="211"/>
                  </a:lnTo>
                  <a:lnTo>
                    <a:pt x="177" y="217"/>
                  </a:lnTo>
                  <a:lnTo>
                    <a:pt x="182" y="217"/>
                  </a:lnTo>
                  <a:lnTo>
                    <a:pt x="182" y="211"/>
                  </a:lnTo>
                  <a:moveTo>
                    <a:pt x="182" y="273"/>
                  </a:moveTo>
                  <a:lnTo>
                    <a:pt x="177" y="273"/>
                  </a:lnTo>
                  <a:lnTo>
                    <a:pt x="177" y="277"/>
                  </a:lnTo>
                  <a:lnTo>
                    <a:pt x="182" y="277"/>
                  </a:lnTo>
                  <a:lnTo>
                    <a:pt x="182" y="273"/>
                  </a:lnTo>
                  <a:moveTo>
                    <a:pt x="243" y="211"/>
                  </a:moveTo>
                  <a:lnTo>
                    <a:pt x="237" y="211"/>
                  </a:lnTo>
                  <a:lnTo>
                    <a:pt x="237" y="217"/>
                  </a:lnTo>
                  <a:lnTo>
                    <a:pt x="243" y="217"/>
                  </a:lnTo>
                  <a:lnTo>
                    <a:pt x="243" y="211"/>
                  </a:lnTo>
                  <a:moveTo>
                    <a:pt x="243" y="273"/>
                  </a:moveTo>
                  <a:lnTo>
                    <a:pt x="237" y="273"/>
                  </a:lnTo>
                  <a:lnTo>
                    <a:pt x="237" y="277"/>
                  </a:lnTo>
                  <a:lnTo>
                    <a:pt x="243" y="277"/>
                  </a:lnTo>
                  <a:lnTo>
                    <a:pt x="243" y="273"/>
                  </a:lnTo>
                </a:path>
              </a:pathLst>
            </a:custGeom>
            <a:noFill/>
            <a:ln w="22225" cap="sq">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27" tIns="45713" rIns="91427" bIns="45713" numCol="1" anchor="t" anchorCtr="0" compatLnSpc="1">
              <a:prstTxWarp prst="textNoShape">
                <a:avLst/>
              </a:prstTxWarp>
            </a:bodyPr>
            <a:lstStyle/>
            <a:p>
              <a:pPr defTabSz="932563">
                <a:defRPr/>
              </a:pPr>
              <a:endParaRPr lang="en-US" sz="1632">
                <a:solidFill>
                  <a:srgbClr val="0078D4"/>
                </a:solidFill>
                <a:latin typeface="Segoe UI Semibold" panose="020B0702040204020203" pitchFamily="34" charset="0"/>
                <a:cs typeface="Segoe UI Semibold" panose="020B0702040204020203" pitchFamily="34" charset="0"/>
              </a:endParaRPr>
            </a:p>
          </p:txBody>
        </p:sp>
        <p:grpSp>
          <p:nvGrpSpPr>
            <p:cNvPr id="5" name="Group 4">
              <a:extLst>
                <a:ext uri="{FF2B5EF4-FFF2-40B4-BE49-F238E27FC236}">
                  <a16:creationId xmlns:a16="http://schemas.microsoft.com/office/drawing/2014/main" id="{132F4728-B697-486C-A9B9-53FEEA9BA429}"/>
                </a:ext>
              </a:extLst>
            </p:cNvPr>
            <p:cNvGrpSpPr/>
            <p:nvPr/>
          </p:nvGrpSpPr>
          <p:grpSpPr>
            <a:xfrm>
              <a:off x="5473774" y="2756900"/>
              <a:ext cx="770213" cy="770213"/>
              <a:chOff x="3379883" y="1211263"/>
              <a:chExt cx="2246098" cy="2246098"/>
            </a:xfrm>
          </p:grpSpPr>
          <p:sp>
            <p:nvSpPr>
              <p:cNvPr id="6" name="Oval 5">
                <a:extLst>
                  <a:ext uri="{FF2B5EF4-FFF2-40B4-BE49-F238E27FC236}">
                    <a16:creationId xmlns:a16="http://schemas.microsoft.com/office/drawing/2014/main" id="{0C7FFBBD-2631-47E3-B473-B55DA90A7FB0}"/>
                  </a:ext>
                </a:extLst>
              </p:cNvPr>
              <p:cNvSpPr/>
              <p:nvPr/>
            </p:nvSpPr>
            <p:spPr bwMode="auto">
              <a:xfrm>
                <a:off x="3379883" y="1211263"/>
                <a:ext cx="2246098" cy="2246098"/>
              </a:xfrm>
              <a:prstGeom prst="ellipse">
                <a:avLst/>
              </a:prstGeom>
              <a:noFill/>
              <a:ln w="12700">
                <a:solidFill>
                  <a:schemeClr val="accent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05" tIns="146244" rIns="182805" bIns="146244" numCol="1" spcCol="0" rtlCol="0" fromWordArt="0" anchor="t" anchorCtr="0" forceAA="0" compatLnSpc="1">
                <a:prstTxWarp prst="textNoShape">
                  <a:avLst/>
                </a:prstTxWarp>
                <a:noAutofit/>
              </a:bodyPr>
              <a:lstStyle/>
              <a:p>
                <a:pPr defTabSz="913772" fontAlgn="base">
                  <a:lnSpc>
                    <a:spcPct val="90000"/>
                  </a:lnSpc>
                  <a:spcBef>
                    <a:spcPct val="0"/>
                  </a:spcBef>
                  <a:spcAft>
                    <a:spcPct val="0"/>
                  </a:spcAft>
                  <a:defRPr/>
                </a:pPr>
                <a:endParaRPr lang="en-US" sz="1632" spc="-50">
                  <a:solidFill>
                    <a:srgbClr val="0078D4"/>
                  </a:solidFill>
                  <a:latin typeface="Segoe UI Semibold" panose="020B0702040204020203" pitchFamily="34" charset="0"/>
                  <a:cs typeface="Segoe UI Semibold" panose="020B0702040204020203" pitchFamily="34" charset="0"/>
                </a:endParaRPr>
              </a:p>
            </p:txBody>
          </p:sp>
          <p:grpSp>
            <p:nvGrpSpPr>
              <p:cNvPr id="7" name="Group 740">
                <a:extLst>
                  <a:ext uri="{FF2B5EF4-FFF2-40B4-BE49-F238E27FC236}">
                    <a16:creationId xmlns:a16="http://schemas.microsoft.com/office/drawing/2014/main" id="{4B36168B-8487-4DDA-981E-A3CA2AF328F8}"/>
                  </a:ext>
                </a:extLst>
              </p:cNvPr>
              <p:cNvGrpSpPr>
                <a:grpSpLocks noChangeAspect="1"/>
              </p:cNvGrpSpPr>
              <p:nvPr/>
            </p:nvGrpSpPr>
            <p:grpSpPr bwMode="auto">
              <a:xfrm>
                <a:off x="3688882" y="1636025"/>
                <a:ext cx="1628108" cy="1396574"/>
                <a:chOff x="7349" y="-2816"/>
                <a:chExt cx="661" cy="567"/>
              </a:xfrm>
              <a:solidFill>
                <a:schemeClr val="bg1">
                  <a:lumMod val="50000"/>
                </a:schemeClr>
              </a:solidFill>
            </p:grpSpPr>
            <p:sp>
              <p:nvSpPr>
                <p:cNvPr id="8" name="Freeform 741">
                  <a:extLst>
                    <a:ext uri="{FF2B5EF4-FFF2-40B4-BE49-F238E27FC236}">
                      <a16:creationId xmlns:a16="http://schemas.microsoft.com/office/drawing/2014/main" id="{D85F2E1D-E37B-44B4-AA25-2C6DE3D42774}"/>
                    </a:ext>
                  </a:extLst>
                </p:cNvPr>
                <p:cNvSpPr>
                  <a:spLocks/>
                </p:cNvSpPr>
                <p:nvPr/>
              </p:nvSpPr>
              <p:spPr bwMode="auto">
                <a:xfrm>
                  <a:off x="7573" y="-2676"/>
                  <a:ext cx="213" cy="427"/>
                </a:xfrm>
                <a:custGeom>
                  <a:avLst/>
                  <a:gdLst>
                    <a:gd name="T0" fmla="*/ 73 w 90"/>
                    <a:gd name="T1" fmla="*/ 0 h 181"/>
                    <a:gd name="T2" fmla="*/ 17 w 90"/>
                    <a:gd name="T3" fmla="*/ 0 h 181"/>
                    <a:gd name="T4" fmla="*/ 0 w 90"/>
                    <a:gd name="T5" fmla="*/ 17 h 181"/>
                    <a:gd name="T6" fmla="*/ 0 w 90"/>
                    <a:gd name="T7" fmla="*/ 93 h 181"/>
                    <a:gd name="T8" fmla="*/ 17 w 90"/>
                    <a:gd name="T9" fmla="*/ 110 h 181"/>
                    <a:gd name="T10" fmla="*/ 17 w 90"/>
                    <a:gd name="T11" fmla="*/ 110 h 181"/>
                    <a:gd name="T12" fmla="*/ 17 w 90"/>
                    <a:gd name="T13" fmla="*/ 164 h 181"/>
                    <a:gd name="T14" fmla="*/ 33 w 90"/>
                    <a:gd name="T15" fmla="*/ 181 h 181"/>
                    <a:gd name="T16" fmla="*/ 57 w 90"/>
                    <a:gd name="T17" fmla="*/ 181 h 181"/>
                    <a:gd name="T18" fmla="*/ 73 w 90"/>
                    <a:gd name="T19" fmla="*/ 164 h 181"/>
                    <a:gd name="T20" fmla="*/ 73 w 90"/>
                    <a:gd name="T21" fmla="*/ 110 h 181"/>
                    <a:gd name="T22" fmla="*/ 73 w 90"/>
                    <a:gd name="T23" fmla="*/ 110 h 181"/>
                    <a:gd name="T24" fmla="*/ 90 w 90"/>
                    <a:gd name="T25" fmla="*/ 93 h 181"/>
                    <a:gd name="T26" fmla="*/ 90 w 90"/>
                    <a:gd name="T27" fmla="*/ 17 h 181"/>
                    <a:gd name="T28" fmla="*/ 73 w 90"/>
                    <a:gd name="T29" fmla="*/ 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181">
                      <a:moveTo>
                        <a:pt x="73" y="0"/>
                      </a:moveTo>
                      <a:cubicBezTo>
                        <a:pt x="17" y="0"/>
                        <a:pt x="17" y="0"/>
                        <a:pt x="17" y="0"/>
                      </a:cubicBezTo>
                      <a:cubicBezTo>
                        <a:pt x="8" y="0"/>
                        <a:pt x="0" y="8"/>
                        <a:pt x="0" y="17"/>
                      </a:cubicBezTo>
                      <a:cubicBezTo>
                        <a:pt x="0" y="93"/>
                        <a:pt x="0" y="93"/>
                        <a:pt x="0" y="93"/>
                      </a:cubicBezTo>
                      <a:cubicBezTo>
                        <a:pt x="0" y="102"/>
                        <a:pt x="8" y="110"/>
                        <a:pt x="17" y="110"/>
                      </a:cubicBezTo>
                      <a:cubicBezTo>
                        <a:pt x="17" y="110"/>
                        <a:pt x="17" y="110"/>
                        <a:pt x="17" y="110"/>
                      </a:cubicBezTo>
                      <a:cubicBezTo>
                        <a:pt x="17" y="164"/>
                        <a:pt x="17" y="164"/>
                        <a:pt x="17" y="164"/>
                      </a:cubicBezTo>
                      <a:cubicBezTo>
                        <a:pt x="17" y="173"/>
                        <a:pt x="24" y="181"/>
                        <a:pt x="33" y="181"/>
                      </a:cubicBezTo>
                      <a:cubicBezTo>
                        <a:pt x="57" y="181"/>
                        <a:pt x="57" y="181"/>
                        <a:pt x="57" y="181"/>
                      </a:cubicBezTo>
                      <a:cubicBezTo>
                        <a:pt x="66" y="181"/>
                        <a:pt x="73" y="173"/>
                        <a:pt x="73" y="164"/>
                      </a:cubicBezTo>
                      <a:cubicBezTo>
                        <a:pt x="73" y="110"/>
                        <a:pt x="73" y="110"/>
                        <a:pt x="73" y="110"/>
                      </a:cubicBezTo>
                      <a:cubicBezTo>
                        <a:pt x="73" y="110"/>
                        <a:pt x="73" y="110"/>
                        <a:pt x="73" y="110"/>
                      </a:cubicBezTo>
                      <a:cubicBezTo>
                        <a:pt x="82" y="110"/>
                        <a:pt x="90" y="102"/>
                        <a:pt x="90" y="93"/>
                      </a:cubicBezTo>
                      <a:cubicBezTo>
                        <a:pt x="90" y="17"/>
                        <a:pt x="90" y="17"/>
                        <a:pt x="90" y="17"/>
                      </a:cubicBezTo>
                      <a:cubicBezTo>
                        <a:pt x="90" y="8"/>
                        <a:pt x="82" y="0"/>
                        <a:pt x="73" y="0"/>
                      </a:cubicBezTo>
                      <a:close/>
                    </a:path>
                  </a:pathLst>
                </a:custGeom>
                <a:solidFill>
                  <a:schemeClr val="accent1"/>
                </a:solidFill>
                <a:ln w="12700">
                  <a:solidFill>
                    <a:srgbClr val="F2F2F2"/>
                  </a:solidFill>
                  <a:round/>
                  <a:headEnd/>
                  <a:tailEnd/>
                </a:ln>
              </p:spPr>
              <p:txBody>
                <a:bodyPr vert="horz" wrap="square" lIns="91402" tIns="45701" rIns="91402" bIns="45701" numCol="1" anchor="t" anchorCtr="0" compatLnSpc="1">
                  <a:prstTxWarp prst="textNoShape">
                    <a:avLst/>
                  </a:prstTxWarp>
                </a:bodyPr>
                <a:lstStyle/>
                <a:p>
                  <a:pPr defTabSz="914036">
                    <a:defRPr/>
                  </a:pPr>
                  <a:endParaRPr lang="en-US" sz="1632">
                    <a:solidFill>
                      <a:srgbClr val="0078D4"/>
                    </a:solidFill>
                    <a:latin typeface="Segoe UI Semibold" panose="020B0702040204020203" pitchFamily="34" charset="0"/>
                    <a:cs typeface="Segoe UI Semibold" panose="020B0702040204020203" pitchFamily="34" charset="0"/>
                  </a:endParaRPr>
                </a:p>
              </p:txBody>
            </p:sp>
            <p:sp>
              <p:nvSpPr>
                <p:cNvPr id="9" name="Oval 742">
                  <a:extLst>
                    <a:ext uri="{FF2B5EF4-FFF2-40B4-BE49-F238E27FC236}">
                      <a16:creationId xmlns:a16="http://schemas.microsoft.com/office/drawing/2014/main" id="{8A77BF28-5C06-4DB4-83A4-5E9E47BA8D1E}"/>
                    </a:ext>
                  </a:extLst>
                </p:cNvPr>
                <p:cNvSpPr>
                  <a:spLocks noChangeArrowheads="1"/>
                </p:cNvSpPr>
                <p:nvPr/>
              </p:nvSpPr>
              <p:spPr bwMode="auto">
                <a:xfrm>
                  <a:off x="7616" y="-2816"/>
                  <a:ext cx="127" cy="128"/>
                </a:xfrm>
                <a:prstGeom prst="ellipse">
                  <a:avLst/>
                </a:prstGeom>
                <a:solidFill>
                  <a:schemeClr val="accent1"/>
                </a:solidFill>
                <a:ln w="12700">
                  <a:solidFill>
                    <a:srgbClr val="F2F2F2"/>
                  </a:solidFill>
                  <a:round/>
                  <a:headEnd/>
                  <a:tailEnd/>
                </a:ln>
              </p:spPr>
              <p:txBody>
                <a:bodyPr vert="horz" wrap="square" lIns="91402" tIns="45701" rIns="91402" bIns="45701" numCol="1" anchor="t" anchorCtr="0" compatLnSpc="1">
                  <a:prstTxWarp prst="textNoShape">
                    <a:avLst/>
                  </a:prstTxWarp>
                </a:bodyPr>
                <a:lstStyle/>
                <a:p>
                  <a:pPr defTabSz="914036">
                    <a:defRPr/>
                  </a:pPr>
                  <a:endParaRPr lang="en-US" sz="1632">
                    <a:solidFill>
                      <a:srgbClr val="0078D4"/>
                    </a:solidFill>
                    <a:latin typeface="Segoe UI Semibold" panose="020B0702040204020203" pitchFamily="34" charset="0"/>
                    <a:cs typeface="Segoe UI Semibold" panose="020B0702040204020203" pitchFamily="34" charset="0"/>
                  </a:endParaRPr>
                </a:p>
              </p:txBody>
            </p:sp>
            <p:sp>
              <p:nvSpPr>
                <p:cNvPr id="10" name="Freeform 743">
                  <a:extLst>
                    <a:ext uri="{FF2B5EF4-FFF2-40B4-BE49-F238E27FC236}">
                      <a16:creationId xmlns:a16="http://schemas.microsoft.com/office/drawing/2014/main" id="{22458614-7AAE-4841-9511-4A03F276254D}"/>
                    </a:ext>
                  </a:extLst>
                </p:cNvPr>
                <p:cNvSpPr>
                  <a:spLocks/>
                </p:cNvSpPr>
                <p:nvPr/>
              </p:nvSpPr>
              <p:spPr bwMode="auto">
                <a:xfrm>
                  <a:off x="7831" y="-2660"/>
                  <a:ext cx="179" cy="364"/>
                </a:xfrm>
                <a:custGeom>
                  <a:avLst/>
                  <a:gdLst>
                    <a:gd name="T0" fmla="*/ 62 w 76"/>
                    <a:gd name="T1" fmla="*/ 0 h 154"/>
                    <a:gd name="T2" fmla="*/ 14 w 76"/>
                    <a:gd name="T3" fmla="*/ 0 h 154"/>
                    <a:gd name="T4" fmla="*/ 0 w 76"/>
                    <a:gd name="T5" fmla="*/ 14 h 154"/>
                    <a:gd name="T6" fmla="*/ 0 w 76"/>
                    <a:gd name="T7" fmla="*/ 79 h 154"/>
                    <a:gd name="T8" fmla="*/ 14 w 76"/>
                    <a:gd name="T9" fmla="*/ 93 h 154"/>
                    <a:gd name="T10" fmla="*/ 14 w 76"/>
                    <a:gd name="T11" fmla="*/ 93 h 154"/>
                    <a:gd name="T12" fmla="*/ 14 w 76"/>
                    <a:gd name="T13" fmla="*/ 140 h 154"/>
                    <a:gd name="T14" fmla="*/ 27 w 76"/>
                    <a:gd name="T15" fmla="*/ 154 h 154"/>
                    <a:gd name="T16" fmla="*/ 48 w 76"/>
                    <a:gd name="T17" fmla="*/ 154 h 154"/>
                    <a:gd name="T18" fmla="*/ 62 w 76"/>
                    <a:gd name="T19" fmla="*/ 140 h 154"/>
                    <a:gd name="T20" fmla="*/ 62 w 76"/>
                    <a:gd name="T21" fmla="*/ 93 h 154"/>
                    <a:gd name="T22" fmla="*/ 62 w 76"/>
                    <a:gd name="T23" fmla="*/ 93 h 154"/>
                    <a:gd name="T24" fmla="*/ 76 w 76"/>
                    <a:gd name="T25" fmla="*/ 79 h 154"/>
                    <a:gd name="T26" fmla="*/ 76 w 76"/>
                    <a:gd name="T27" fmla="*/ 14 h 154"/>
                    <a:gd name="T28" fmla="*/ 62 w 76"/>
                    <a:gd name="T29"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6" h="154">
                      <a:moveTo>
                        <a:pt x="62" y="0"/>
                      </a:moveTo>
                      <a:cubicBezTo>
                        <a:pt x="14" y="0"/>
                        <a:pt x="14" y="0"/>
                        <a:pt x="14" y="0"/>
                      </a:cubicBezTo>
                      <a:cubicBezTo>
                        <a:pt x="6" y="0"/>
                        <a:pt x="0" y="6"/>
                        <a:pt x="0" y="14"/>
                      </a:cubicBezTo>
                      <a:cubicBezTo>
                        <a:pt x="0" y="79"/>
                        <a:pt x="0" y="79"/>
                        <a:pt x="0" y="79"/>
                      </a:cubicBezTo>
                      <a:cubicBezTo>
                        <a:pt x="0" y="87"/>
                        <a:pt x="6" y="93"/>
                        <a:pt x="14" y="93"/>
                      </a:cubicBezTo>
                      <a:cubicBezTo>
                        <a:pt x="14" y="93"/>
                        <a:pt x="14" y="93"/>
                        <a:pt x="14" y="93"/>
                      </a:cubicBezTo>
                      <a:cubicBezTo>
                        <a:pt x="14" y="140"/>
                        <a:pt x="14" y="140"/>
                        <a:pt x="14" y="140"/>
                      </a:cubicBezTo>
                      <a:cubicBezTo>
                        <a:pt x="14" y="148"/>
                        <a:pt x="20" y="154"/>
                        <a:pt x="27" y="154"/>
                      </a:cubicBezTo>
                      <a:cubicBezTo>
                        <a:pt x="48" y="154"/>
                        <a:pt x="48" y="154"/>
                        <a:pt x="48" y="154"/>
                      </a:cubicBezTo>
                      <a:cubicBezTo>
                        <a:pt x="56" y="154"/>
                        <a:pt x="62" y="148"/>
                        <a:pt x="62" y="140"/>
                      </a:cubicBezTo>
                      <a:cubicBezTo>
                        <a:pt x="62" y="93"/>
                        <a:pt x="62" y="93"/>
                        <a:pt x="62" y="93"/>
                      </a:cubicBezTo>
                      <a:cubicBezTo>
                        <a:pt x="62" y="93"/>
                        <a:pt x="62" y="93"/>
                        <a:pt x="62" y="93"/>
                      </a:cubicBezTo>
                      <a:cubicBezTo>
                        <a:pt x="70" y="93"/>
                        <a:pt x="76" y="87"/>
                        <a:pt x="76" y="79"/>
                      </a:cubicBezTo>
                      <a:cubicBezTo>
                        <a:pt x="76" y="14"/>
                        <a:pt x="76" y="14"/>
                        <a:pt x="76" y="14"/>
                      </a:cubicBezTo>
                      <a:cubicBezTo>
                        <a:pt x="76" y="6"/>
                        <a:pt x="70" y="0"/>
                        <a:pt x="62" y="0"/>
                      </a:cubicBezTo>
                      <a:close/>
                    </a:path>
                  </a:pathLst>
                </a:custGeom>
                <a:solidFill>
                  <a:schemeClr val="accent1"/>
                </a:solidFill>
                <a:ln w="12700">
                  <a:solidFill>
                    <a:srgbClr val="F2F2F2"/>
                  </a:solidFill>
                  <a:round/>
                  <a:headEnd/>
                  <a:tailEnd/>
                </a:ln>
              </p:spPr>
              <p:txBody>
                <a:bodyPr vert="horz" wrap="square" lIns="91402" tIns="45701" rIns="91402" bIns="45701" numCol="1" anchor="t" anchorCtr="0" compatLnSpc="1">
                  <a:prstTxWarp prst="textNoShape">
                    <a:avLst/>
                  </a:prstTxWarp>
                </a:bodyPr>
                <a:lstStyle/>
                <a:p>
                  <a:pPr defTabSz="914036">
                    <a:defRPr/>
                  </a:pPr>
                  <a:endParaRPr lang="en-US" sz="1632">
                    <a:solidFill>
                      <a:srgbClr val="0078D4"/>
                    </a:solidFill>
                    <a:latin typeface="Segoe UI Semibold" panose="020B0702040204020203" pitchFamily="34" charset="0"/>
                    <a:cs typeface="Segoe UI Semibold" panose="020B0702040204020203" pitchFamily="34" charset="0"/>
                  </a:endParaRPr>
                </a:p>
              </p:txBody>
            </p:sp>
            <p:sp>
              <p:nvSpPr>
                <p:cNvPr id="11" name="Oval 744">
                  <a:extLst>
                    <a:ext uri="{FF2B5EF4-FFF2-40B4-BE49-F238E27FC236}">
                      <a16:creationId xmlns:a16="http://schemas.microsoft.com/office/drawing/2014/main" id="{94C1561D-6699-443C-938C-7BA0A00D0518}"/>
                    </a:ext>
                  </a:extLst>
                </p:cNvPr>
                <p:cNvSpPr>
                  <a:spLocks noChangeArrowheads="1"/>
                </p:cNvSpPr>
                <p:nvPr/>
              </p:nvSpPr>
              <p:spPr bwMode="auto">
                <a:xfrm>
                  <a:off x="7866" y="-2780"/>
                  <a:ext cx="109" cy="108"/>
                </a:xfrm>
                <a:prstGeom prst="ellipse">
                  <a:avLst/>
                </a:prstGeom>
                <a:solidFill>
                  <a:schemeClr val="accent1"/>
                </a:solidFill>
                <a:ln w="12700">
                  <a:solidFill>
                    <a:srgbClr val="F2F2F2"/>
                  </a:solidFill>
                  <a:round/>
                  <a:headEnd/>
                  <a:tailEnd/>
                </a:ln>
              </p:spPr>
              <p:txBody>
                <a:bodyPr vert="horz" wrap="square" lIns="91402" tIns="45701" rIns="91402" bIns="45701" numCol="1" anchor="t" anchorCtr="0" compatLnSpc="1">
                  <a:prstTxWarp prst="textNoShape">
                    <a:avLst/>
                  </a:prstTxWarp>
                </a:bodyPr>
                <a:lstStyle/>
                <a:p>
                  <a:pPr defTabSz="914036">
                    <a:defRPr/>
                  </a:pPr>
                  <a:endParaRPr lang="en-US" sz="1632">
                    <a:solidFill>
                      <a:srgbClr val="0078D4"/>
                    </a:solidFill>
                    <a:latin typeface="Segoe UI Semibold" panose="020B0702040204020203" pitchFamily="34" charset="0"/>
                    <a:cs typeface="Segoe UI Semibold" panose="020B0702040204020203" pitchFamily="34" charset="0"/>
                  </a:endParaRPr>
                </a:p>
              </p:txBody>
            </p:sp>
            <p:sp>
              <p:nvSpPr>
                <p:cNvPr id="12" name="Freeform 745">
                  <a:extLst>
                    <a:ext uri="{FF2B5EF4-FFF2-40B4-BE49-F238E27FC236}">
                      <a16:creationId xmlns:a16="http://schemas.microsoft.com/office/drawing/2014/main" id="{65BDD582-9D18-406C-9515-674FC8569318}"/>
                    </a:ext>
                  </a:extLst>
                </p:cNvPr>
                <p:cNvSpPr>
                  <a:spLocks/>
                </p:cNvSpPr>
                <p:nvPr/>
              </p:nvSpPr>
              <p:spPr bwMode="auto">
                <a:xfrm>
                  <a:off x="7349" y="-2660"/>
                  <a:ext cx="179" cy="364"/>
                </a:xfrm>
                <a:custGeom>
                  <a:avLst/>
                  <a:gdLst>
                    <a:gd name="T0" fmla="*/ 62 w 76"/>
                    <a:gd name="T1" fmla="*/ 0 h 154"/>
                    <a:gd name="T2" fmla="*/ 14 w 76"/>
                    <a:gd name="T3" fmla="*/ 0 h 154"/>
                    <a:gd name="T4" fmla="*/ 0 w 76"/>
                    <a:gd name="T5" fmla="*/ 14 h 154"/>
                    <a:gd name="T6" fmla="*/ 0 w 76"/>
                    <a:gd name="T7" fmla="*/ 79 h 154"/>
                    <a:gd name="T8" fmla="*/ 14 w 76"/>
                    <a:gd name="T9" fmla="*/ 93 h 154"/>
                    <a:gd name="T10" fmla="*/ 14 w 76"/>
                    <a:gd name="T11" fmla="*/ 93 h 154"/>
                    <a:gd name="T12" fmla="*/ 14 w 76"/>
                    <a:gd name="T13" fmla="*/ 140 h 154"/>
                    <a:gd name="T14" fmla="*/ 28 w 76"/>
                    <a:gd name="T15" fmla="*/ 154 h 154"/>
                    <a:gd name="T16" fmla="*/ 49 w 76"/>
                    <a:gd name="T17" fmla="*/ 154 h 154"/>
                    <a:gd name="T18" fmla="*/ 62 w 76"/>
                    <a:gd name="T19" fmla="*/ 140 h 154"/>
                    <a:gd name="T20" fmla="*/ 62 w 76"/>
                    <a:gd name="T21" fmla="*/ 93 h 154"/>
                    <a:gd name="T22" fmla="*/ 62 w 76"/>
                    <a:gd name="T23" fmla="*/ 93 h 154"/>
                    <a:gd name="T24" fmla="*/ 76 w 76"/>
                    <a:gd name="T25" fmla="*/ 79 h 154"/>
                    <a:gd name="T26" fmla="*/ 76 w 76"/>
                    <a:gd name="T27" fmla="*/ 14 h 154"/>
                    <a:gd name="T28" fmla="*/ 62 w 76"/>
                    <a:gd name="T29"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6" h="154">
                      <a:moveTo>
                        <a:pt x="62" y="0"/>
                      </a:moveTo>
                      <a:cubicBezTo>
                        <a:pt x="14" y="0"/>
                        <a:pt x="14" y="0"/>
                        <a:pt x="14" y="0"/>
                      </a:cubicBezTo>
                      <a:cubicBezTo>
                        <a:pt x="6" y="0"/>
                        <a:pt x="0" y="6"/>
                        <a:pt x="0" y="14"/>
                      </a:cubicBezTo>
                      <a:cubicBezTo>
                        <a:pt x="0" y="79"/>
                        <a:pt x="0" y="79"/>
                        <a:pt x="0" y="79"/>
                      </a:cubicBezTo>
                      <a:cubicBezTo>
                        <a:pt x="0" y="87"/>
                        <a:pt x="6" y="93"/>
                        <a:pt x="14" y="93"/>
                      </a:cubicBezTo>
                      <a:cubicBezTo>
                        <a:pt x="14" y="93"/>
                        <a:pt x="14" y="93"/>
                        <a:pt x="14" y="93"/>
                      </a:cubicBezTo>
                      <a:cubicBezTo>
                        <a:pt x="14" y="140"/>
                        <a:pt x="14" y="140"/>
                        <a:pt x="14" y="140"/>
                      </a:cubicBezTo>
                      <a:cubicBezTo>
                        <a:pt x="14" y="148"/>
                        <a:pt x="20" y="154"/>
                        <a:pt x="28" y="154"/>
                      </a:cubicBezTo>
                      <a:cubicBezTo>
                        <a:pt x="49" y="154"/>
                        <a:pt x="49" y="154"/>
                        <a:pt x="49" y="154"/>
                      </a:cubicBezTo>
                      <a:cubicBezTo>
                        <a:pt x="56" y="154"/>
                        <a:pt x="62" y="148"/>
                        <a:pt x="62" y="140"/>
                      </a:cubicBezTo>
                      <a:cubicBezTo>
                        <a:pt x="62" y="93"/>
                        <a:pt x="62" y="93"/>
                        <a:pt x="62" y="93"/>
                      </a:cubicBezTo>
                      <a:cubicBezTo>
                        <a:pt x="62" y="93"/>
                        <a:pt x="62" y="93"/>
                        <a:pt x="62" y="93"/>
                      </a:cubicBezTo>
                      <a:cubicBezTo>
                        <a:pt x="70" y="93"/>
                        <a:pt x="76" y="87"/>
                        <a:pt x="76" y="79"/>
                      </a:cubicBezTo>
                      <a:cubicBezTo>
                        <a:pt x="76" y="14"/>
                        <a:pt x="76" y="14"/>
                        <a:pt x="76" y="14"/>
                      </a:cubicBezTo>
                      <a:cubicBezTo>
                        <a:pt x="76" y="6"/>
                        <a:pt x="70" y="0"/>
                        <a:pt x="62" y="0"/>
                      </a:cubicBezTo>
                      <a:close/>
                    </a:path>
                  </a:pathLst>
                </a:custGeom>
                <a:solidFill>
                  <a:schemeClr val="accent1"/>
                </a:solidFill>
                <a:ln w="12700">
                  <a:solidFill>
                    <a:srgbClr val="F2F2F2"/>
                  </a:solidFill>
                  <a:round/>
                  <a:headEnd/>
                  <a:tailEnd/>
                </a:ln>
              </p:spPr>
              <p:txBody>
                <a:bodyPr vert="horz" wrap="square" lIns="91402" tIns="45701" rIns="91402" bIns="45701" numCol="1" anchor="t" anchorCtr="0" compatLnSpc="1">
                  <a:prstTxWarp prst="textNoShape">
                    <a:avLst/>
                  </a:prstTxWarp>
                </a:bodyPr>
                <a:lstStyle/>
                <a:p>
                  <a:pPr defTabSz="914036">
                    <a:defRPr/>
                  </a:pPr>
                  <a:endParaRPr lang="en-US" sz="1632">
                    <a:solidFill>
                      <a:srgbClr val="0078D4"/>
                    </a:solidFill>
                    <a:latin typeface="Segoe UI Semibold" panose="020B0702040204020203" pitchFamily="34" charset="0"/>
                    <a:cs typeface="Segoe UI Semibold" panose="020B0702040204020203" pitchFamily="34" charset="0"/>
                  </a:endParaRPr>
                </a:p>
              </p:txBody>
            </p:sp>
            <p:sp>
              <p:nvSpPr>
                <p:cNvPr id="13" name="Oval 746">
                  <a:extLst>
                    <a:ext uri="{FF2B5EF4-FFF2-40B4-BE49-F238E27FC236}">
                      <a16:creationId xmlns:a16="http://schemas.microsoft.com/office/drawing/2014/main" id="{046CF653-DDE0-4045-9372-28F8AC412DCB}"/>
                    </a:ext>
                  </a:extLst>
                </p:cNvPr>
                <p:cNvSpPr>
                  <a:spLocks noChangeArrowheads="1"/>
                </p:cNvSpPr>
                <p:nvPr/>
              </p:nvSpPr>
              <p:spPr bwMode="auto">
                <a:xfrm>
                  <a:off x="7384" y="-2780"/>
                  <a:ext cx="109" cy="108"/>
                </a:xfrm>
                <a:prstGeom prst="ellipse">
                  <a:avLst/>
                </a:prstGeom>
                <a:solidFill>
                  <a:schemeClr val="accent1"/>
                </a:solidFill>
                <a:ln w="12700">
                  <a:solidFill>
                    <a:srgbClr val="F2F2F2"/>
                  </a:solidFill>
                  <a:round/>
                  <a:headEnd/>
                  <a:tailEnd/>
                </a:ln>
              </p:spPr>
              <p:txBody>
                <a:bodyPr vert="horz" wrap="square" lIns="91402" tIns="45701" rIns="91402" bIns="45701" numCol="1" anchor="t" anchorCtr="0" compatLnSpc="1">
                  <a:prstTxWarp prst="textNoShape">
                    <a:avLst/>
                  </a:prstTxWarp>
                </a:bodyPr>
                <a:lstStyle/>
                <a:p>
                  <a:pPr defTabSz="914036">
                    <a:defRPr/>
                  </a:pPr>
                  <a:endParaRPr lang="en-US" sz="1632">
                    <a:solidFill>
                      <a:srgbClr val="0078D4"/>
                    </a:solidFill>
                    <a:latin typeface="Segoe UI Semibold" panose="020B0702040204020203" pitchFamily="34" charset="0"/>
                    <a:cs typeface="Segoe UI Semibold" panose="020B0702040204020203" pitchFamily="34" charset="0"/>
                  </a:endParaRPr>
                </a:p>
              </p:txBody>
            </p:sp>
          </p:grpSp>
        </p:grpSp>
        <p:pic>
          <p:nvPicPr>
            <p:cNvPr id="19" name="Picture 18" descr="A screenshot of a cell phone&#10;&#10;Description generated with high confidence">
              <a:extLst>
                <a:ext uri="{FF2B5EF4-FFF2-40B4-BE49-F238E27FC236}">
                  <a16:creationId xmlns:a16="http://schemas.microsoft.com/office/drawing/2014/main" id="{8466D00B-2681-4435-A3E3-4E3D67200C48}"/>
                </a:ext>
              </a:extLst>
            </p:cNvPr>
            <p:cNvPicPr>
              <a:picLocks noChangeAspect="1"/>
            </p:cNvPicPr>
            <p:nvPr/>
          </p:nvPicPr>
          <p:blipFill rotWithShape="1">
            <a:blip r:embed="rId3">
              <a:duotone>
                <a:prstClr val="black"/>
                <a:schemeClr val="accent6">
                  <a:tint val="45000"/>
                  <a:satMod val="400000"/>
                </a:schemeClr>
              </a:duotone>
            </a:blip>
            <a:srcRect l="52681" t="82023" r="43683" b="9439"/>
            <a:stretch/>
          </p:blipFill>
          <p:spPr>
            <a:xfrm>
              <a:off x="7864786" y="4941114"/>
              <a:ext cx="489227" cy="503833"/>
            </a:xfrm>
            <a:prstGeom prst="rect">
              <a:avLst/>
            </a:prstGeom>
          </p:spPr>
        </p:pic>
        <p:pic>
          <p:nvPicPr>
            <p:cNvPr id="22" name="Picture 21" descr="A close up of a sign&#10;&#10;Description generated with high confidence">
              <a:extLst>
                <a:ext uri="{FF2B5EF4-FFF2-40B4-BE49-F238E27FC236}">
                  <a16:creationId xmlns:a16="http://schemas.microsoft.com/office/drawing/2014/main" id="{0E0491A6-F7EF-4D65-8D20-551D2BA51EAF}"/>
                </a:ext>
              </a:extLst>
            </p:cNvPr>
            <p:cNvPicPr>
              <a:picLocks noChangeAspect="1"/>
            </p:cNvPicPr>
            <p:nvPr/>
          </p:nvPicPr>
          <p:blipFill>
            <a:blip r:embed="rId4">
              <a:duotone>
                <a:prstClr val="black"/>
                <a:schemeClr val="accent5">
                  <a:tint val="45000"/>
                  <a:satMod val="400000"/>
                </a:schemeClr>
              </a:duotone>
            </a:blip>
            <a:stretch>
              <a:fillRect/>
            </a:stretch>
          </p:blipFill>
          <p:spPr>
            <a:xfrm>
              <a:off x="8520007" y="4953041"/>
              <a:ext cx="412275" cy="412275"/>
            </a:xfrm>
            <a:prstGeom prst="rect">
              <a:avLst/>
            </a:prstGeom>
          </p:spPr>
        </p:pic>
        <p:pic>
          <p:nvPicPr>
            <p:cNvPr id="24" name="Picture 23">
              <a:extLst>
                <a:ext uri="{FF2B5EF4-FFF2-40B4-BE49-F238E27FC236}">
                  <a16:creationId xmlns:a16="http://schemas.microsoft.com/office/drawing/2014/main" id="{C38A46DF-3807-4611-BBFE-B25F437B8F59}"/>
                </a:ext>
              </a:extLst>
            </p:cNvPr>
            <p:cNvPicPr>
              <a:picLocks noChangeAspect="1"/>
            </p:cNvPicPr>
            <p:nvPr/>
          </p:nvPicPr>
          <p:blipFill>
            <a:blip r:embed="rId5">
              <a:duotone>
                <a:prstClr val="black"/>
                <a:schemeClr val="accent5">
                  <a:tint val="45000"/>
                  <a:satMod val="400000"/>
                </a:schemeClr>
              </a:duotone>
            </a:blip>
            <a:stretch>
              <a:fillRect/>
            </a:stretch>
          </p:blipFill>
          <p:spPr>
            <a:xfrm>
              <a:off x="9164962" y="4943615"/>
              <a:ext cx="489227" cy="489227"/>
            </a:xfrm>
            <a:prstGeom prst="rect">
              <a:avLst/>
            </a:prstGeom>
          </p:spPr>
        </p:pic>
        <p:cxnSp>
          <p:nvCxnSpPr>
            <p:cNvPr id="26" name="Straight Arrow Connector 25">
              <a:extLst>
                <a:ext uri="{FF2B5EF4-FFF2-40B4-BE49-F238E27FC236}">
                  <a16:creationId xmlns:a16="http://schemas.microsoft.com/office/drawing/2014/main" id="{571BD6BB-782A-47D4-8E3D-94FC0DDD09FE}"/>
                </a:ext>
              </a:extLst>
            </p:cNvPr>
            <p:cNvCxnSpPr/>
            <p:nvPr/>
          </p:nvCxnSpPr>
          <p:spPr>
            <a:xfrm>
              <a:off x="6381549" y="3142006"/>
              <a:ext cx="567891" cy="0"/>
            </a:xfrm>
            <a:prstGeom prst="straightConnector1">
              <a:avLst/>
            </a:prstGeom>
            <a:ln>
              <a:solidFill>
                <a:schemeClr val="accent1"/>
              </a:solidFill>
              <a:headEnd type="none" w="lg" len="med"/>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85A993F0-3DC3-461A-AA38-63FA7296E4F1}"/>
                </a:ext>
              </a:extLst>
            </p:cNvPr>
            <p:cNvCxnSpPr/>
            <p:nvPr/>
          </p:nvCxnSpPr>
          <p:spPr>
            <a:xfrm>
              <a:off x="10451431" y="3183544"/>
              <a:ext cx="567891" cy="0"/>
            </a:xfrm>
            <a:prstGeom prst="straightConnector1">
              <a:avLst/>
            </a:prstGeom>
            <a:ln>
              <a:solidFill>
                <a:schemeClr val="accent1"/>
              </a:solidFill>
              <a:headEnd type="none" w="lg" len="med"/>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AD58B7AD-BFB3-4B3F-AE3D-3F0B2CE28793}"/>
                </a:ext>
              </a:extLst>
            </p:cNvPr>
            <p:cNvCxnSpPr/>
            <p:nvPr/>
          </p:nvCxnSpPr>
          <p:spPr>
            <a:xfrm>
              <a:off x="8726144" y="4326903"/>
              <a:ext cx="0" cy="490194"/>
            </a:xfrm>
            <a:prstGeom prst="straightConnector1">
              <a:avLst/>
            </a:prstGeom>
            <a:ln>
              <a:solidFill>
                <a:schemeClr val="accent1"/>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EB9E2EA6-82D9-430B-BF3B-3779945E1DF0}"/>
                </a:ext>
              </a:extLst>
            </p:cNvPr>
            <p:cNvSpPr txBox="1"/>
            <p:nvPr/>
          </p:nvSpPr>
          <p:spPr>
            <a:xfrm>
              <a:off x="5606233" y="3604266"/>
              <a:ext cx="1037884" cy="188385"/>
            </a:xfrm>
            <a:prstGeom prst="rect">
              <a:avLst/>
            </a:prstGeom>
            <a:noFill/>
          </p:spPr>
          <p:txBody>
            <a:bodyPr wrap="square" lIns="0" tIns="0" rIns="0" bIns="0" rtlCol="0">
              <a:spAutoFit/>
            </a:bodyPr>
            <a:lstStyle/>
            <a:p>
              <a:pPr defTabSz="932563">
                <a:defRPr/>
              </a:pPr>
              <a:r>
                <a:rPr lang="en-US" sz="1224">
                  <a:gradFill>
                    <a:gsLst>
                      <a:gs pos="2917">
                        <a:srgbClr val="1A1A1A"/>
                      </a:gs>
                      <a:gs pos="30000">
                        <a:srgbClr val="1A1A1A"/>
                      </a:gs>
                    </a:gsLst>
                    <a:lin ang="5400000" scaled="0"/>
                  </a:gradFill>
                  <a:latin typeface="Segoe UI"/>
                </a:rPr>
                <a:t>Internet</a:t>
              </a:r>
            </a:p>
          </p:txBody>
        </p:sp>
        <p:sp>
          <p:nvSpPr>
            <p:cNvPr id="36" name="TextBox 35">
              <a:extLst>
                <a:ext uri="{FF2B5EF4-FFF2-40B4-BE49-F238E27FC236}">
                  <a16:creationId xmlns:a16="http://schemas.microsoft.com/office/drawing/2014/main" id="{48D43B5D-BA81-4025-8F0A-311532D8038E}"/>
                </a:ext>
              </a:extLst>
            </p:cNvPr>
            <p:cNvSpPr txBox="1"/>
            <p:nvPr/>
          </p:nvSpPr>
          <p:spPr>
            <a:xfrm>
              <a:off x="8265109" y="5491568"/>
              <a:ext cx="1037884" cy="188385"/>
            </a:xfrm>
            <a:prstGeom prst="rect">
              <a:avLst/>
            </a:prstGeom>
            <a:noFill/>
          </p:spPr>
          <p:txBody>
            <a:bodyPr wrap="square" lIns="0" tIns="0" rIns="0" bIns="0" rtlCol="0">
              <a:spAutoFit/>
            </a:bodyPr>
            <a:lstStyle/>
            <a:p>
              <a:pPr defTabSz="932563">
                <a:defRPr/>
              </a:pPr>
              <a:r>
                <a:rPr lang="en-US" sz="1224">
                  <a:gradFill>
                    <a:gsLst>
                      <a:gs pos="2917">
                        <a:srgbClr val="1A1A1A"/>
                      </a:gs>
                      <a:gs pos="30000">
                        <a:srgbClr val="1A1A1A"/>
                      </a:gs>
                    </a:gsLst>
                    <a:lin ang="5400000" scaled="0"/>
                  </a:gradFill>
                  <a:latin typeface="Segoe UI"/>
                </a:rPr>
                <a:t>Azure Services</a:t>
              </a:r>
            </a:p>
          </p:txBody>
        </p:sp>
        <p:pic>
          <p:nvPicPr>
            <p:cNvPr id="39" name="Picture 38" descr="image016">
              <a:extLst>
                <a:ext uri="{FF2B5EF4-FFF2-40B4-BE49-F238E27FC236}">
                  <a16:creationId xmlns:a16="http://schemas.microsoft.com/office/drawing/2014/main" id="{F596052B-1D45-4B6F-ADF4-C7BD047AFEF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96861" y="3179878"/>
              <a:ext cx="547262" cy="58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Graphic 39">
              <a:extLst>
                <a:ext uri="{FF2B5EF4-FFF2-40B4-BE49-F238E27FC236}">
                  <a16:creationId xmlns:a16="http://schemas.microsoft.com/office/drawing/2014/main" id="{26402F16-2003-4A37-9C30-0B7775AA0A5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602482" y="3933987"/>
              <a:ext cx="247323" cy="210478"/>
            </a:xfrm>
            <a:prstGeom prst="rect">
              <a:avLst/>
            </a:prstGeom>
          </p:spPr>
        </p:pic>
        <p:pic>
          <p:nvPicPr>
            <p:cNvPr id="43" name="Picture 42" descr="A close up of a sign&#10;&#10;Description generated with very high confidence">
              <a:extLst>
                <a:ext uri="{FF2B5EF4-FFF2-40B4-BE49-F238E27FC236}">
                  <a16:creationId xmlns:a16="http://schemas.microsoft.com/office/drawing/2014/main" id="{0C589A21-6E25-428F-B239-0EDA7E2407DB}"/>
                </a:ext>
              </a:extLst>
            </p:cNvPr>
            <p:cNvPicPr>
              <a:picLocks noChangeAspect="1"/>
            </p:cNvPicPr>
            <p:nvPr/>
          </p:nvPicPr>
          <p:blipFill>
            <a:blip r:embed="rId9"/>
            <a:stretch>
              <a:fillRect/>
            </a:stretch>
          </p:blipFill>
          <p:spPr>
            <a:xfrm>
              <a:off x="10070364" y="2222283"/>
              <a:ext cx="289877" cy="289877"/>
            </a:xfrm>
            <a:prstGeom prst="rect">
              <a:avLst/>
            </a:prstGeom>
          </p:spPr>
        </p:pic>
        <p:pic>
          <p:nvPicPr>
            <p:cNvPr id="44" name="Picture 43">
              <a:extLst>
                <a:ext uri="{FF2B5EF4-FFF2-40B4-BE49-F238E27FC236}">
                  <a16:creationId xmlns:a16="http://schemas.microsoft.com/office/drawing/2014/main" id="{262544B2-D488-4D96-8A4F-910A2E6A11A7}"/>
                </a:ext>
              </a:extLst>
            </p:cNvPr>
            <p:cNvPicPr>
              <a:picLocks noChangeAspect="1"/>
            </p:cNvPicPr>
            <p:nvPr/>
          </p:nvPicPr>
          <p:blipFill rotWithShape="1">
            <a:blip r:embed="rId10" cstate="hqprint">
              <a:extLst>
                <a:ext uri="{28A0092B-C50C-407E-A947-70E740481C1C}">
                  <a14:useLocalDpi xmlns:a14="http://schemas.microsoft.com/office/drawing/2010/main"/>
                </a:ext>
              </a:extLst>
            </a:blip>
            <a:srcRect/>
            <a:stretch/>
          </p:blipFill>
          <p:spPr>
            <a:xfrm>
              <a:off x="9838142" y="3041030"/>
              <a:ext cx="464444" cy="325120"/>
            </a:xfrm>
            <a:prstGeom prst="rect">
              <a:avLst/>
            </a:prstGeom>
          </p:spPr>
        </p:pic>
        <p:grpSp>
          <p:nvGrpSpPr>
            <p:cNvPr id="45" name="Group 44">
              <a:extLst>
                <a:ext uri="{FF2B5EF4-FFF2-40B4-BE49-F238E27FC236}">
                  <a16:creationId xmlns:a16="http://schemas.microsoft.com/office/drawing/2014/main" id="{963B4453-848C-41C0-A794-7A94B14D9543}"/>
                </a:ext>
              </a:extLst>
            </p:cNvPr>
            <p:cNvGrpSpPr/>
            <p:nvPr/>
          </p:nvGrpSpPr>
          <p:grpSpPr>
            <a:xfrm>
              <a:off x="8317037" y="3275402"/>
              <a:ext cx="484351" cy="472539"/>
              <a:chOff x="1402715" y="2370026"/>
              <a:chExt cx="735762" cy="833523"/>
            </a:xfrm>
          </p:grpSpPr>
          <p:grpSp>
            <p:nvGrpSpPr>
              <p:cNvPr id="46" name="Group 45">
                <a:extLst>
                  <a:ext uri="{FF2B5EF4-FFF2-40B4-BE49-F238E27FC236}">
                    <a16:creationId xmlns:a16="http://schemas.microsoft.com/office/drawing/2014/main" id="{607B8C37-5C3E-427A-B638-CB65336AB18C}"/>
                  </a:ext>
                </a:extLst>
              </p:cNvPr>
              <p:cNvGrpSpPr/>
              <p:nvPr/>
            </p:nvGrpSpPr>
            <p:grpSpPr>
              <a:xfrm>
                <a:off x="1402715" y="2370026"/>
                <a:ext cx="561506" cy="561500"/>
                <a:chOff x="1576972" y="2642049"/>
                <a:chExt cx="561506" cy="561500"/>
              </a:xfrm>
            </p:grpSpPr>
            <p:sp>
              <p:nvSpPr>
                <p:cNvPr id="53" name="Rectangle 52">
                  <a:extLst>
                    <a:ext uri="{FF2B5EF4-FFF2-40B4-BE49-F238E27FC236}">
                      <a16:creationId xmlns:a16="http://schemas.microsoft.com/office/drawing/2014/main" id="{7A8BAAA4-826C-418D-8A83-BC26553825FD}"/>
                    </a:ext>
                  </a:extLst>
                </p:cNvPr>
                <p:cNvSpPr/>
                <p:nvPr/>
              </p:nvSpPr>
              <p:spPr bwMode="auto">
                <a:xfrm>
                  <a:off x="1604072" y="2686050"/>
                  <a:ext cx="507313" cy="354013"/>
                </a:xfrm>
                <a:prstGeom prst="rect">
                  <a:avLst/>
                </a:prstGeom>
                <a:solidFill>
                  <a:srgbClr val="D9D9D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pic>
              <p:nvPicPr>
                <p:cNvPr id="54" name="Picture 53">
                  <a:extLst>
                    <a:ext uri="{FF2B5EF4-FFF2-40B4-BE49-F238E27FC236}">
                      <a16:creationId xmlns:a16="http://schemas.microsoft.com/office/drawing/2014/main" id="{076042E3-FDA4-4042-AC74-1DCDCE81C810}"/>
                    </a:ext>
                  </a:extLst>
                </p:cNvPr>
                <p:cNvPicPr>
                  <a:picLocks noChangeAspect="1"/>
                </p:cNvPicPr>
                <p:nvPr/>
              </p:nvPicPr>
              <p:blipFill>
                <a:blip r:embed="rId11"/>
                <a:stretch>
                  <a:fillRect/>
                </a:stretch>
              </p:blipFill>
              <p:spPr>
                <a:xfrm>
                  <a:off x="1576972" y="2642049"/>
                  <a:ext cx="561506" cy="561500"/>
                </a:xfrm>
                <a:prstGeom prst="rect">
                  <a:avLst/>
                </a:prstGeom>
              </p:spPr>
            </p:pic>
          </p:grpSp>
          <p:grpSp>
            <p:nvGrpSpPr>
              <p:cNvPr id="47" name="Group 46">
                <a:extLst>
                  <a:ext uri="{FF2B5EF4-FFF2-40B4-BE49-F238E27FC236}">
                    <a16:creationId xmlns:a16="http://schemas.microsoft.com/office/drawing/2014/main" id="{4E7EF212-EBF2-4E5F-8EE4-5492A7883645}"/>
                  </a:ext>
                </a:extLst>
              </p:cNvPr>
              <p:cNvGrpSpPr/>
              <p:nvPr/>
            </p:nvGrpSpPr>
            <p:grpSpPr>
              <a:xfrm>
                <a:off x="1489843" y="2506037"/>
                <a:ext cx="561506" cy="561500"/>
                <a:chOff x="1576971" y="2642049"/>
                <a:chExt cx="561506" cy="561500"/>
              </a:xfrm>
            </p:grpSpPr>
            <p:sp>
              <p:nvSpPr>
                <p:cNvPr id="51" name="Rectangle 50">
                  <a:extLst>
                    <a:ext uri="{FF2B5EF4-FFF2-40B4-BE49-F238E27FC236}">
                      <a16:creationId xmlns:a16="http://schemas.microsoft.com/office/drawing/2014/main" id="{CDF11FB9-5F28-4644-9263-11270E56964B}"/>
                    </a:ext>
                  </a:extLst>
                </p:cNvPr>
                <p:cNvSpPr/>
                <p:nvPr/>
              </p:nvSpPr>
              <p:spPr bwMode="auto">
                <a:xfrm>
                  <a:off x="1604072" y="2686050"/>
                  <a:ext cx="507313" cy="354013"/>
                </a:xfrm>
                <a:prstGeom prst="rect">
                  <a:avLst/>
                </a:prstGeom>
                <a:solidFill>
                  <a:srgbClr val="D9D9D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pic>
              <p:nvPicPr>
                <p:cNvPr id="52" name="Picture 51">
                  <a:extLst>
                    <a:ext uri="{FF2B5EF4-FFF2-40B4-BE49-F238E27FC236}">
                      <a16:creationId xmlns:a16="http://schemas.microsoft.com/office/drawing/2014/main" id="{B5479398-FC62-49DB-AD1D-91EEF8914A4F}"/>
                    </a:ext>
                  </a:extLst>
                </p:cNvPr>
                <p:cNvPicPr>
                  <a:picLocks noChangeAspect="1"/>
                </p:cNvPicPr>
                <p:nvPr/>
              </p:nvPicPr>
              <p:blipFill>
                <a:blip r:embed="rId11"/>
                <a:stretch>
                  <a:fillRect/>
                </a:stretch>
              </p:blipFill>
              <p:spPr>
                <a:xfrm>
                  <a:off x="1576971" y="2642049"/>
                  <a:ext cx="561506" cy="561500"/>
                </a:xfrm>
                <a:prstGeom prst="rect">
                  <a:avLst/>
                </a:prstGeom>
              </p:spPr>
            </p:pic>
          </p:grpSp>
          <p:grpSp>
            <p:nvGrpSpPr>
              <p:cNvPr id="48" name="Group 47">
                <a:extLst>
                  <a:ext uri="{FF2B5EF4-FFF2-40B4-BE49-F238E27FC236}">
                    <a16:creationId xmlns:a16="http://schemas.microsoft.com/office/drawing/2014/main" id="{8C79D950-A4CA-4DAA-B9A4-CA5B4B9C426C}"/>
                  </a:ext>
                </a:extLst>
              </p:cNvPr>
              <p:cNvGrpSpPr/>
              <p:nvPr/>
            </p:nvGrpSpPr>
            <p:grpSpPr>
              <a:xfrm>
                <a:off x="1576971" y="2642049"/>
                <a:ext cx="561506" cy="561500"/>
                <a:chOff x="1576971" y="2642049"/>
                <a:chExt cx="561506" cy="561500"/>
              </a:xfrm>
            </p:grpSpPr>
            <p:sp>
              <p:nvSpPr>
                <p:cNvPr id="49" name="Rectangle 48">
                  <a:extLst>
                    <a:ext uri="{FF2B5EF4-FFF2-40B4-BE49-F238E27FC236}">
                      <a16:creationId xmlns:a16="http://schemas.microsoft.com/office/drawing/2014/main" id="{7D1FB0BE-420A-40CB-8DE2-54DD559E75CD}"/>
                    </a:ext>
                  </a:extLst>
                </p:cNvPr>
                <p:cNvSpPr/>
                <p:nvPr/>
              </p:nvSpPr>
              <p:spPr bwMode="auto">
                <a:xfrm>
                  <a:off x="1604072" y="2686050"/>
                  <a:ext cx="507313" cy="354013"/>
                </a:xfrm>
                <a:prstGeom prst="rect">
                  <a:avLst/>
                </a:prstGeom>
                <a:solidFill>
                  <a:srgbClr val="D9D9D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pic>
              <p:nvPicPr>
                <p:cNvPr id="50" name="Picture 49">
                  <a:extLst>
                    <a:ext uri="{FF2B5EF4-FFF2-40B4-BE49-F238E27FC236}">
                      <a16:creationId xmlns:a16="http://schemas.microsoft.com/office/drawing/2014/main" id="{B9006661-8EB8-4F7F-9B8A-8F0615891D32}"/>
                    </a:ext>
                  </a:extLst>
                </p:cNvPr>
                <p:cNvPicPr>
                  <a:picLocks noChangeAspect="1"/>
                </p:cNvPicPr>
                <p:nvPr/>
              </p:nvPicPr>
              <p:blipFill>
                <a:blip r:embed="rId11"/>
                <a:stretch>
                  <a:fillRect/>
                </a:stretch>
              </p:blipFill>
              <p:spPr>
                <a:xfrm>
                  <a:off x="1576971" y="2642049"/>
                  <a:ext cx="561506" cy="561500"/>
                </a:xfrm>
                <a:prstGeom prst="rect">
                  <a:avLst/>
                </a:prstGeom>
              </p:spPr>
            </p:pic>
          </p:grpSp>
        </p:grpSp>
        <p:grpSp>
          <p:nvGrpSpPr>
            <p:cNvPr id="55" name="Group 54">
              <a:extLst>
                <a:ext uri="{FF2B5EF4-FFF2-40B4-BE49-F238E27FC236}">
                  <a16:creationId xmlns:a16="http://schemas.microsoft.com/office/drawing/2014/main" id="{6709CB0D-6FC4-4D83-BF05-F8CDF76E658E}"/>
                </a:ext>
              </a:extLst>
            </p:cNvPr>
            <p:cNvGrpSpPr/>
            <p:nvPr/>
          </p:nvGrpSpPr>
          <p:grpSpPr>
            <a:xfrm>
              <a:off x="8840905" y="3285023"/>
              <a:ext cx="484351" cy="472539"/>
              <a:chOff x="1402715" y="2370026"/>
              <a:chExt cx="735762" cy="833523"/>
            </a:xfrm>
          </p:grpSpPr>
          <p:grpSp>
            <p:nvGrpSpPr>
              <p:cNvPr id="56" name="Group 55">
                <a:extLst>
                  <a:ext uri="{FF2B5EF4-FFF2-40B4-BE49-F238E27FC236}">
                    <a16:creationId xmlns:a16="http://schemas.microsoft.com/office/drawing/2014/main" id="{2525DC06-7F65-46EE-BCDC-F88482B2409B}"/>
                  </a:ext>
                </a:extLst>
              </p:cNvPr>
              <p:cNvGrpSpPr/>
              <p:nvPr/>
            </p:nvGrpSpPr>
            <p:grpSpPr>
              <a:xfrm>
                <a:off x="1402715" y="2370026"/>
                <a:ext cx="561506" cy="561500"/>
                <a:chOff x="1576972" y="2642049"/>
                <a:chExt cx="561506" cy="561500"/>
              </a:xfrm>
            </p:grpSpPr>
            <p:sp>
              <p:nvSpPr>
                <p:cNvPr id="63" name="Rectangle 62">
                  <a:extLst>
                    <a:ext uri="{FF2B5EF4-FFF2-40B4-BE49-F238E27FC236}">
                      <a16:creationId xmlns:a16="http://schemas.microsoft.com/office/drawing/2014/main" id="{EBE70F1A-D6EE-4BC8-BA51-05115679F066}"/>
                    </a:ext>
                  </a:extLst>
                </p:cNvPr>
                <p:cNvSpPr/>
                <p:nvPr/>
              </p:nvSpPr>
              <p:spPr bwMode="auto">
                <a:xfrm>
                  <a:off x="1604072" y="2686050"/>
                  <a:ext cx="507313" cy="354013"/>
                </a:xfrm>
                <a:prstGeom prst="rect">
                  <a:avLst/>
                </a:prstGeom>
                <a:solidFill>
                  <a:srgbClr val="D9D9D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pic>
              <p:nvPicPr>
                <p:cNvPr id="64" name="Picture 63">
                  <a:extLst>
                    <a:ext uri="{FF2B5EF4-FFF2-40B4-BE49-F238E27FC236}">
                      <a16:creationId xmlns:a16="http://schemas.microsoft.com/office/drawing/2014/main" id="{AECBF106-5A69-44E7-807B-92A0A0E52C80}"/>
                    </a:ext>
                  </a:extLst>
                </p:cNvPr>
                <p:cNvPicPr>
                  <a:picLocks noChangeAspect="1"/>
                </p:cNvPicPr>
                <p:nvPr/>
              </p:nvPicPr>
              <p:blipFill>
                <a:blip r:embed="rId11"/>
                <a:stretch>
                  <a:fillRect/>
                </a:stretch>
              </p:blipFill>
              <p:spPr>
                <a:xfrm>
                  <a:off x="1576972" y="2642049"/>
                  <a:ext cx="561506" cy="561500"/>
                </a:xfrm>
                <a:prstGeom prst="rect">
                  <a:avLst/>
                </a:prstGeom>
              </p:spPr>
            </p:pic>
          </p:grpSp>
          <p:grpSp>
            <p:nvGrpSpPr>
              <p:cNvPr id="57" name="Group 56">
                <a:extLst>
                  <a:ext uri="{FF2B5EF4-FFF2-40B4-BE49-F238E27FC236}">
                    <a16:creationId xmlns:a16="http://schemas.microsoft.com/office/drawing/2014/main" id="{6F2EEED0-A71A-4A94-B06E-F31BEDC6CBCB}"/>
                  </a:ext>
                </a:extLst>
              </p:cNvPr>
              <p:cNvGrpSpPr/>
              <p:nvPr/>
            </p:nvGrpSpPr>
            <p:grpSpPr>
              <a:xfrm>
                <a:off x="1489843" y="2506037"/>
                <a:ext cx="561506" cy="561500"/>
                <a:chOff x="1576971" y="2642049"/>
                <a:chExt cx="561506" cy="561500"/>
              </a:xfrm>
            </p:grpSpPr>
            <p:sp>
              <p:nvSpPr>
                <p:cNvPr id="61" name="Rectangle 60">
                  <a:extLst>
                    <a:ext uri="{FF2B5EF4-FFF2-40B4-BE49-F238E27FC236}">
                      <a16:creationId xmlns:a16="http://schemas.microsoft.com/office/drawing/2014/main" id="{F6399FE2-0FE1-4AD9-BC2F-F64FB1270237}"/>
                    </a:ext>
                  </a:extLst>
                </p:cNvPr>
                <p:cNvSpPr/>
                <p:nvPr/>
              </p:nvSpPr>
              <p:spPr bwMode="auto">
                <a:xfrm>
                  <a:off x="1604072" y="2686050"/>
                  <a:ext cx="507313" cy="354013"/>
                </a:xfrm>
                <a:prstGeom prst="rect">
                  <a:avLst/>
                </a:prstGeom>
                <a:solidFill>
                  <a:srgbClr val="D9D9D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pic>
              <p:nvPicPr>
                <p:cNvPr id="62" name="Picture 61">
                  <a:extLst>
                    <a:ext uri="{FF2B5EF4-FFF2-40B4-BE49-F238E27FC236}">
                      <a16:creationId xmlns:a16="http://schemas.microsoft.com/office/drawing/2014/main" id="{CB107720-7199-4565-9963-BE306775C755}"/>
                    </a:ext>
                  </a:extLst>
                </p:cNvPr>
                <p:cNvPicPr>
                  <a:picLocks noChangeAspect="1"/>
                </p:cNvPicPr>
                <p:nvPr/>
              </p:nvPicPr>
              <p:blipFill>
                <a:blip r:embed="rId11"/>
                <a:stretch>
                  <a:fillRect/>
                </a:stretch>
              </p:blipFill>
              <p:spPr>
                <a:xfrm>
                  <a:off x="1576971" y="2642049"/>
                  <a:ext cx="561506" cy="561500"/>
                </a:xfrm>
                <a:prstGeom prst="rect">
                  <a:avLst/>
                </a:prstGeom>
              </p:spPr>
            </p:pic>
          </p:grpSp>
          <p:grpSp>
            <p:nvGrpSpPr>
              <p:cNvPr id="58" name="Group 57">
                <a:extLst>
                  <a:ext uri="{FF2B5EF4-FFF2-40B4-BE49-F238E27FC236}">
                    <a16:creationId xmlns:a16="http://schemas.microsoft.com/office/drawing/2014/main" id="{42349955-2209-42B3-8F7F-F4E969098EEE}"/>
                  </a:ext>
                </a:extLst>
              </p:cNvPr>
              <p:cNvGrpSpPr/>
              <p:nvPr/>
            </p:nvGrpSpPr>
            <p:grpSpPr>
              <a:xfrm>
                <a:off x="1576971" y="2642049"/>
                <a:ext cx="561506" cy="561500"/>
                <a:chOff x="1576971" y="2642049"/>
                <a:chExt cx="561506" cy="561500"/>
              </a:xfrm>
            </p:grpSpPr>
            <p:sp>
              <p:nvSpPr>
                <p:cNvPr id="59" name="Rectangle 58">
                  <a:extLst>
                    <a:ext uri="{FF2B5EF4-FFF2-40B4-BE49-F238E27FC236}">
                      <a16:creationId xmlns:a16="http://schemas.microsoft.com/office/drawing/2014/main" id="{D46CC8DB-A709-4BA4-BF4A-458E49C30C43}"/>
                    </a:ext>
                  </a:extLst>
                </p:cNvPr>
                <p:cNvSpPr/>
                <p:nvPr/>
              </p:nvSpPr>
              <p:spPr bwMode="auto">
                <a:xfrm>
                  <a:off x="1604072" y="2686050"/>
                  <a:ext cx="507313" cy="354013"/>
                </a:xfrm>
                <a:prstGeom prst="rect">
                  <a:avLst/>
                </a:prstGeom>
                <a:solidFill>
                  <a:srgbClr val="D9D9D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defRPr/>
                  </a:pPr>
                  <a:endParaRPr lang="en-US" sz="2448"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pic>
              <p:nvPicPr>
                <p:cNvPr id="60" name="Picture 59">
                  <a:extLst>
                    <a:ext uri="{FF2B5EF4-FFF2-40B4-BE49-F238E27FC236}">
                      <a16:creationId xmlns:a16="http://schemas.microsoft.com/office/drawing/2014/main" id="{CCE0DCB3-B532-4572-AEDD-AC51860BC9CF}"/>
                    </a:ext>
                  </a:extLst>
                </p:cNvPr>
                <p:cNvPicPr>
                  <a:picLocks noChangeAspect="1"/>
                </p:cNvPicPr>
                <p:nvPr/>
              </p:nvPicPr>
              <p:blipFill>
                <a:blip r:embed="rId11"/>
                <a:stretch>
                  <a:fillRect/>
                </a:stretch>
              </p:blipFill>
              <p:spPr>
                <a:xfrm>
                  <a:off x="1576971" y="2642049"/>
                  <a:ext cx="561506" cy="561500"/>
                </a:xfrm>
                <a:prstGeom prst="rect">
                  <a:avLst/>
                </a:prstGeom>
              </p:spPr>
            </p:pic>
          </p:grpSp>
        </p:grpSp>
        <p:sp>
          <p:nvSpPr>
            <p:cNvPr id="65" name="Rectangle 64">
              <a:extLst>
                <a:ext uri="{FF2B5EF4-FFF2-40B4-BE49-F238E27FC236}">
                  <a16:creationId xmlns:a16="http://schemas.microsoft.com/office/drawing/2014/main" id="{D4AA8B94-A293-45D2-95C4-0E98E5542E79}"/>
                </a:ext>
              </a:extLst>
            </p:cNvPr>
            <p:cNvSpPr/>
            <p:nvPr/>
          </p:nvSpPr>
          <p:spPr bwMode="auto">
            <a:xfrm>
              <a:off x="8214046" y="3135667"/>
              <a:ext cx="1217171" cy="675796"/>
            </a:xfrm>
            <a:prstGeom prst="rect">
              <a:avLst/>
            </a:prstGeom>
            <a:noFill/>
            <a:ln w="12700">
              <a:solidFill>
                <a:schemeClr val="accent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65" rIns="0" bIns="47565" numCol="1" rtlCol="0" anchor="ctr" anchorCtr="0" compatLnSpc="1">
              <a:prstTxWarp prst="textNoShape">
                <a:avLst/>
              </a:prstTxWarp>
            </a:bodyPr>
            <a:lstStyle/>
            <a:p>
              <a:pPr algn="ctr" defTabSz="951028" fontAlgn="base">
                <a:spcBef>
                  <a:spcPct val="0"/>
                </a:spcBef>
                <a:spcAft>
                  <a:spcPct val="0"/>
                </a:spcAft>
                <a:defRPr/>
              </a:pPr>
              <a:endParaRPr lang="en-US" sz="1632">
                <a:gradFill>
                  <a:gsLst>
                    <a:gs pos="40075">
                      <a:srgbClr val="FFFFFF"/>
                    </a:gs>
                    <a:gs pos="30000">
                      <a:srgbClr val="FFFFFF"/>
                    </a:gs>
                  </a:gsLst>
                  <a:lin ang="5400000" scaled="0"/>
                </a:gradFill>
                <a:latin typeface="Segoe UI"/>
              </a:endParaRPr>
            </a:p>
          </p:txBody>
        </p:sp>
        <p:sp>
          <p:nvSpPr>
            <p:cNvPr id="67" name="Rectangle 66">
              <a:extLst>
                <a:ext uri="{FF2B5EF4-FFF2-40B4-BE49-F238E27FC236}">
                  <a16:creationId xmlns:a16="http://schemas.microsoft.com/office/drawing/2014/main" id="{FB78DF03-7B15-4870-A27F-D4FE57606684}"/>
                </a:ext>
              </a:extLst>
            </p:cNvPr>
            <p:cNvSpPr/>
            <p:nvPr/>
          </p:nvSpPr>
          <p:spPr bwMode="auto">
            <a:xfrm>
              <a:off x="8135519" y="2737130"/>
              <a:ext cx="484352" cy="188717"/>
            </a:xfrm>
            <a:prstGeom prst="rect">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7565" rIns="0" bIns="47565" numCol="1" rtlCol="0" anchor="ctr" anchorCtr="0" compatLnSpc="1">
              <a:prstTxWarp prst="textNoShape">
                <a:avLst/>
              </a:prstTxWarp>
            </a:bodyPr>
            <a:lstStyle/>
            <a:p>
              <a:pPr algn="ctr" defTabSz="951028" fontAlgn="base">
                <a:spcBef>
                  <a:spcPct val="0"/>
                </a:spcBef>
                <a:spcAft>
                  <a:spcPct val="0"/>
                </a:spcAft>
                <a:defRPr/>
              </a:pPr>
              <a:r>
                <a:rPr lang="en-US" sz="1122">
                  <a:gradFill>
                    <a:gsLst>
                      <a:gs pos="40075">
                        <a:srgbClr val="FFFFFF"/>
                      </a:gs>
                      <a:gs pos="30000">
                        <a:srgbClr val="FFFFFF"/>
                      </a:gs>
                    </a:gsLst>
                    <a:lin ang="5400000" scaled="0"/>
                  </a:gradFill>
                  <a:latin typeface="Segoe UI"/>
                </a:rPr>
                <a:t>UDR</a:t>
              </a:r>
            </a:p>
          </p:txBody>
        </p:sp>
        <p:cxnSp>
          <p:nvCxnSpPr>
            <p:cNvPr id="69" name="Connector: Elbow 68">
              <a:extLst>
                <a:ext uri="{FF2B5EF4-FFF2-40B4-BE49-F238E27FC236}">
                  <a16:creationId xmlns:a16="http://schemas.microsoft.com/office/drawing/2014/main" id="{CB0077F0-CE81-4DE2-991C-70CE2F425CE4}"/>
                </a:ext>
              </a:extLst>
            </p:cNvPr>
            <p:cNvCxnSpPr>
              <a:stCxn id="65" idx="0"/>
              <a:endCxn id="67" idx="3"/>
            </p:cNvCxnSpPr>
            <p:nvPr/>
          </p:nvCxnSpPr>
          <p:spPr>
            <a:xfrm rot="16200000" flipV="1">
              <a:off x="8569163" y="2882197"/>
              <a:ext cx="304178" cy="202761"/>
            </a:xfrm>
            <a:prstGeom prst="bentConnector2">
              <a:avLst/>
            </a:prstGeom>
            <a:ln>
              <a:solidFill>
                <a:schemeClr val="tx1"/>
              </a:solidFill>
              <a:headEnd type="none" w="lg" len="med"/>
              <a:tailEnd type="none"/>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BF6A8AB5-0341-4227-B74D-F28886E6E6B5}"/>
                </a:ext>
              </a:extLst>
            </p:cNvPr>
            <p:cNvCxnSpPr>
              <a:cxnSpLocks/>
            </p:cNvCxnSpPr>
            <p:nvPr/>
          </p:nvCxnSpPr>
          <p:spPr>
            <a:xfrm flipH="1" flipV="1">
              <a:off x="7807121" y="2831488"/>
              <a:ext cx="328398" cy="1"/>
            </a:xfrm>
            <a:prstGeom prst="straightConnector1">
              <a:avLst/>
            </a:prstGeom>
            <a:ln>
              <a:solidFill>
                <a:schemeClr val="tx1"/>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73" name="TextBox 72">
              <a:extLst>
                <a:ext uri="{FF2B5EF4-FFF2-40B4-BE49-F238E27FC236}">
                  <a16:creationId xmlns:a16="http://schemas.microsoft.com/office/drawing/2014/main" id="{6AFED378-C2BB-4049-BAE5-EFD708E3C419}"/>
                </a:ext>
              </a:extLst>
            </p:cNvPr>
            <p:cNvSpPr txBox="1"/>
            <p:nvPr/>
          </p:nvSpPr>
          <p:spPr>
            <a:xfrm>
              <a:off x="9539926" y="1941922"/>
              <a:ext cx="820315" cy="188385"/>
            </a:xfrm>
            <a:prstGeom prst="rect">
              <a:avLst/>
            </a:prstGeom>
            <a:noFill/>
          </p:spPr>
          <p:txBody>
            <a:bodyPr wrap="square" lIns="0" tIns="0" rIns="0" bIns="0" rtlCol="0">
              <a:spAutoFit/>
            </a:bodyPr>
            <a:lstStyle/>
            <a:p>
              <a:pPr defTabSz="932563">
                <a:defRPr/>
              </a:pPr>
              <a:r>
                <a:rPr lang="en-US" sz="1224">
                  <a:gradFill>
                    <a:gsLst>
                      <a:gs pos="2917">
                        <a:srgbClr val="1A1A1A"/>
                      </a:gs>
                      <a:gs pos="30000">
                        <a:srgbClr val="1A1A1A"/>
                      </a:gs>
                    </a:gsLst>
                    <a:lin ang="5400000" scaled="0"/>
                  </a:gradFill>
                  <a:latin typeface="Segoe UI"/>
                </a:rPr>
                <a:t>10.1.0.0/16</a:t>
              </a:r>
            </a:p>
          </p:txBody>
        </p:sp>
      </p:grpSp>
      <p:sp>
        <p:nvSpPr>
          <p:cNvPr id="74" name="Rectangle 73">
            <a:extLst>
              <a:ext uri="{FF2B5EF4-FFF2-40B4-BE49-F238E27FC236}">
                <a16:creationId xmlns:a16="http://schemas.microsoft.com/office/drawing/2014/main" id="{E8FCC0F2-6CA3-4C2F-9D45-302E0583DE22}"/>
              </a:ext>
            </a:extLst>
          </p:cNvPr>
          <p:cNvSpPr/>
          <p:nvPr/>
        </p:nvSpPr>
        <p:spPr>
          <a:xfrm>
            <a:off x="59053" y="858003"/>
            <a:ext cx="7718824" cy="606488"/>
          </a:xfrm>
          <a:prstGeom prst="rect">
            <a:avLst/>
          </a:prstGeom>
        </p:spPr>
        <p:txBody>
          <a:bodyPr wrap="none">
            <a:spAutoFit/>
          </a:bodyPr>
          <a:lstStyle/>
          <a:p>
            <a:pPr defTabSz="932563">
              <a:defRPr/>
            </a:pPr>
            <a:r>
              <a:rPr lang="en-US" sz="3264">
                <a:solidFill>
                  <a:srgbClr val="F37521"/>
                </a:solidFill>
                <a:latin typeface="Segoe UI"/>
              </a:rPr>
              <a:t>Your virtual private network in the cloud</a:t>
            </a:r>
          </a:p>
        </p:txBody>
      </p:sp>
      <p:sp>
        <p:nvSpPr>
          <p:cNvPr id="75" name="TextBox 74">
            <a:extLst>
              <a:ext uri="{FF2B5EF4-FFF2-40B4-BE49-F238E27FC236}">
                <a16:creationId xmlns:a16="http://schemas.microsoft.com/office/drawing/2014/main" id="{DEF57A8E-6737-4BD7-8936-203FF7D6FF83}"/>
              </a:ext>
            </a:extLst>
          </p:cNvPr>
          <p:cNvSpPr txBox="1"/>
          <p:nvPr/>
        </p:nvSpPr>
        <p:spPr>
          <a:xfrm>
            <a:off x="167893" y="1834704"/>
            <a:ext cx="5253134" cy="4994664"/>
          </a:xfrm>
          <a:prstGeom prst="rect">
            <a:avLst/>
          </a:prstGeom>
          <a:noFill/>
        </p:spPr>
        <p:txBody>
          <a:bodyPr wrap="square" lIns="0" tIns="0" rIns="0" bIns="0" rtlCol="0">
            <a:spAutoFit/>
          </a:bodyPr>
          <a:lstStyle/>
          <a:p>
            <a:pPr defTabSz="932563">
              <a:defRPr/>
            </a:pPr>
            <a:r>
              <a:rPr lang="en-US" sz="2448">
                <a:gradFill>
                  <a:gsLst>
                    <a:gs pos="2917">
                      <a:srgbClr val="1A1A1A"/>
                    </a:gs>
                    <a:gs pos="30000">
                      <a:srgbClr val="1A1A1A"/>
                    </a:gs>
                  </a:gsLst>
                  <a:lin ang="5400000" scaled="0"/>
                </a:gradFill>
                <a:latin typeface="Segoe UI"/>
              </a:rPr>
              <a:t>Private isolated logical network</a:t>
            </a:r>
          </a:p>
          <a:p>
            <a:pPr defTabSz="932563">
              <a:defRPr/>
            </a:pPr>
            <a:endParaRPr lang="en-US" sz="2448">
              <a:gradFill>
                <a:gsLst>
                  <a:gs pos="2917">
                    <a:srgbClr val="1A1A1A"/>
                  </a:gs>
                  <a:gs pos="30000">
                    <a:srgbClr val="1A1A1A"/>
                  </a:gs>
                </a:gsLst>
                <a:lin ang="5400000" scaled="0"/>
              </a:gradFill>
              <a:latin typeface="Segoe UI"/>
            </a:endParaRPr>
          </a:p>
          <a:p>
            <a:pPr defTabSz="932563">
              <a:defRPr/>
            </a:pPr>
            <a:r>
              <a:rPr lang="en-US" sz="2448">
                <a:gradFill>
                  <a:gsLst>
                    <a:gs pos="2917">
                      <a:srgbClr val="1A1A1A"/>
                    </a:gs>
                    <a:gs pos="30000">
                      <a:srgbClr val="1A1A1A"/>
                    </a:gs>
                  </a:gsLst>
                  <a:lin ang="5400000" scaled="0"/>
                </a:gradFill>
                <a:latin typeface="Segoe UI"/>
              </a:rPr>
              <a:t>Supports Network ACLs and IP Management</a:t>
            </a:r>
          </a:p>
          <a:p>
            <a:pPr defTabSz="932563">
              <a:defRPr/>
            </a:pPr>
            <a:endParaRPr lang="en-US" sz="2448">
              <a:gradFill>
                <a:gsLst>
                  <a:gs pos="2917">
                    <a:srgbClr val="1A1A1A"/>
                  </a:gs>
                  <a:gs pos="30000">
                    <a:srgbClr val="1A1A1A"/>
                  </a:gs>
                </a:gsLst>
                <a:lin ang="5400000" scaled="0"/>
              </a:gradFill>
              <a:latin typeface="Segoe UI"/>
            </a:endParaRPr>
          </a:p>
          <a:p>
            <a:pPr defTabSz="932563">
              <a:defRPr/>
            </a:pPr>
            <a:r>
              <a:rPr lang="en-US" sz="2448">
                <a:gradFill>
                  <a:gsLst>
                    <a:gs pos="2917">
                      <a:srgbClr val="1A1A1A"/>
                    </a:gs>
                    <a:gs pos="30000">
                      <a:srgbClr val="1A1A1A"/>
                    </a:gs>
                  </a:gsLst>
                  <a:lin ang="5400000" scaled="0"/>
                </a:gradFill>
                <a:latin typeface="Segoe UI"/>
              </a:rPr>
              <a:t>User defined routing for network virtual appliances </a:t>
            </a:r>
          </a:p>
          <a:p>
            <a:pPr defTabSz="932563">
              <a:defRPr/>
            </a:pPr>
            <a:endParaRPr lang="en-US" sz="2448">
              <a:gradFill>
                <a:gsLst>
                  <a:gs pos="2917">
                    <a:srgbClr val="1A1A1A"/>
                  </a:gs>
                  <a:gs pos="30000">
                    <a:srgbClr val="1A1A1A"/>
                  </a:gs>
                </a:gsLst>
                <a:lin ang="5400000" scaled="0"/>
              </a:gradFill>
              <a:latin typeface="Segoe UI"/>
            </a:endParaRPr>
          </a:p>
          <a:p>
            <a:pPr defTabSz="932563">
              <a:defRPr/>
            </a:pPr>
            <a:r>
              <a:rPr lang="en-US" sz="2448">
                <a:gradFill>
                  <a:gsLst>
                    <a:gs pos="2917">
                      <a:srgbClr val="1A1A1A"/>
                    </a:gs>
                    <a:gs pos="30000">
                      <a:srgbClr val="1A1A1A"/>
                    </a:gs>
                  </a:gsLst>
                  <a:lin ang="5400000" scaled="0"/>
                </a:gradFill>
                <a:latin typeface="Segoe UI"/>
              </a:rPr>
              <a:t>Extends on-premises network to the cloud</a:t>
            </a:r>
          </a:p>
          <a:p>
            <a:pPr defTabSz="932563">
              <a:defRPr/>
            </a:pPr>
            <a:endParaRPr lang="en-US" sz="2448">
              <a:gradFill>
                <a:gsLst>
                  <a:gs pos="2917">
                    <a:srgbClr val="1A1A1A"/>
                  </a:gs>
                  <a:gs pos="30000">
                    <a:srgbClr val="1A1A1A"/>
                  </a:gs>
                </a:gsLst>
                <a:lin ang="5400000" scaled="0"/>
              </a:gradFill>
              <a:latin typeface="Segoe UI"/>
            </a:endParaRPr>
          </a:p>
          <a:p>
            <a:pPr defTabSz="932563">
              <a:defRPr/>
            </a:pPr>
            <a:r>
              <a:rPr lang="en-US" sz="2448">
                <a:gradFill>
                  <a:gsLst>
                    <a:gs pos="2917">
                      <a:srgbClr val="1A1A1A"/>
                    </a:gs>
                    <a:gs pos="30000">
                      <a:srgbClr val="1A1A1A"/>
                    </a:gs>
                  </a:gsLst>
                  <a:lin ang="5400000" scaled="0"/>
                </a:gradFill>
                <a:latin typeface="Segoe UI"/>
              </a:rPr>
              <a:t>Provides secure connectivity to Azure services</a:t>
            </a:r>
          </a:p>
        </p:txBody>
      </p:sp>
      <p:pic>
        <p:nvPicPr>
          <p:cNvPr id="14" name="Picture 13">
            <a:extLst>
              <a:ext uri="{FF2B5EF4-FFF2-40B4-BE49-F238E27FC236}">
                <a16:creationId xmlns:a16="http://schemas.microsoft.com/office/drawing/2014/main" id="{E7CA1DE9-5896-6E4A-81D5-756F66D68BAA}"/>
              </a:ext>
            </a:extLst>
          </p:cNvPr>
          <p:cNvPicPr>
            <a:picLocks noChangeAspect="1"/>
          </p:cNvPicPr>
          <p:nvPr/>
        </p:nvPicPr>
        <p:blipFill>
          <a:blip r:embed="rId12"/>
          <a:stretch>
            <a:fillRect/>
          </a:stretch>
        </p:blipFill>
        <p:spPr>
          <a:xfrm>
            <a:off x="114998" y="327946"/>
            <a:ext cx="1032005" cy="520693"/>
          </a:xfrm>
          <a:prstGeom prst="rect">
            <a:avLst/>
          </a:prstGeom>
        </p:spPr>
      </p:pic>
      <p:pic>
        <p:nvPicPr>
          <p:cNvPr id="66" name="Graphic 65">
            <a:extLst>
              <a:ext uri="{FF2B5EF4-FFF2-40B4-BE49-F238E27FC236}">
                <a16:creationId xmlns:a16="http://schemas.microsoft.com/office/drawing/2014/main" id="{A41F9CDC-1CD5-474F-8ED7-19436E9BCDEF}"/>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369666" y="2220326"/>
            <a:ext cx="509139" cy="509139"/>
          </a:xfrm>
          <a:prstGeom prst="rect">
            <a:avLst/>
          </a:prstGeom>
        </p:spPr>
      </p:pic>
      <p:sp>
        <p:nvSpPr>
          <p:cNvPr id="16" name="Rectangle 15">
            <a:extLst>
              <a:ext uri="{FF2B5EF4-FFF2-40B4-BE49-F238E27FC236}">
                <a16:creationId xmlns:a16="http://schemas.microsoft.com/office/drawing/2014/main" id="{996DB6CA-2939-4706-B1AC-359AE7E3754B}"/>
              </a:ext>
            </a:extLst>
          </p:cNvPr>
          <p:cNvSpPr/>
          <p:nvPr/>
        </p:nvSpPr>
        <p:spPr>
          <a:xfrm>
            <a:off x="2274730" y="6524299"/>
            <a:ext cx="10160863" cy="382308"/>
          </a:xfrm>
          <a:prstGeom prst="rect">
            <a:avLst/>
          </a:prstGeom>
        </p:spPr>
        <p:txBody>
          <a:bodyPr wrap="square">
            <a:spAutoFit/>
          </a:bodyPr>
          <a:lstStyle/>
          <a:p>
            <a:r>
              <a:rPr lang="en-US" sz="1836">
                <a:hlinkClick r:id="rId15"/>
              </a:rPr>
              <a:t>https://docs.microsoft.com/en-us/azure/virtual-network/virtual-network-vnet-plan-design-arm</a:t>
            </a:r>
            <a:r>
              <a:rPr lang="en-US" sz="1836"/>
              <a:t> </a:t>
            </a:r>
          </a:p>
        </p:txBody>
      </p:sp>
    </p:spTree>
    <p:extLst>
      <p:ext uri="{BB962C8B-B14F-4D97-AF65-F5344CB8AC3E}">
        <p14:creationId xmlns:p14="http://schemas.microsoft.com/office/powerpoint/2010/main" val="24574850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2" name="Table 141">
            <a:extLst>
              <a:ext uri="{FF2B5EF4-FFF2-40B4-BE49-F238E27FC236}">
                <a16:creationId xmlns:a16="http://schemas.microsoft.com/office/drawing/2014/main" id="{A35387F2-6BFF-447B-9541-C8757057D7C4}"/>
              </a:ext>
            </a:extLst>
          </p:cNvPr>
          <p:cNvGraphicFramePr>
            <a:graphicFrameLocks noGrp="1"/>
          </p:cNvGraphicFramePr>
          <p:nvPr/>
        </p:nvGraphicFramePr>
        <p:xfrm>
          <a:off x="6819259" y="1909468"/>
          <a:ext cx="4901853" cy="1756256"/>
        </p:xfrm>
        <a:graphic>
          <a:graphicData uri="http://schemas.openxmlformats.org/drawingml/2006/table">
            <a:tbl>
              <a:tblPr>
                <a:tableStyleId>{B301B821-A1FF-4177-AEE7-76D212191A09}</a:tableStyleId>
              </a:tblPr>
              <a:tblGrid>
                <a:gridCol w="493379">
                  <a:extLst>
                    <a:ext uri="{9D8B030D-6E8A-4147-A177-3AD203B41FA5}">
                      <a16:colId xmlns:a16="http://schemas.microsoft.com/office/drawing/2014/main" val="878956919"/>
                    </a:ext>
                  </a:extLst>
                </a:gridCol>
                <a:gridCol w="1675324">
                  <a:extLst>
                    <a:ext uri="{9D8B030D-6E8A-4147-A177-3AD203B41FA5}">
                      <a16:colId xmlns:a16="http://schemas.microsoft.com/office/drawing/2014/main" val="1546973202"/>
                    </a:ext>
                  </a:extLst>
                </a:gridCol>
                <a:gridCol w="796152">
                  <a:extLst>
                    <a:ext uri="{9D8B030D-6E8A-4147-A177-3AD203B41FA5}">
                      <a16:colId xmlns:a16="http://schemas.microsoft.com/office/drawing/2014/main" val="236321253"/>
                    </a:ext>
                  </a:extLst>
                </a:gridCol>
                <a:gridCol w="1055208">
                  <a:extLst>
                    <a:ext uri="{9D8B030D-6E8A-4147-A177-3AD203B41FA5}">
                      <a16:colId xmlns:a16="http://schemas.microsoft.com/office/drawing/2014/main" val="2021927125"/>
                    </a:ext>
                  </a:extLst>
                </a:gridCol>
                <a:gridCol w="881790">
                  <a:extLst>
                    <a:ext uri="{9D8B030D-6E8A-4147-A177-3AD203B41FA5}">
                      <a16:colId xmlns:a16="http://schemas.microsoft.com/office/drawing/2014/main" val="414589496"/>
                    </a:ext>
                  </a:extLst>
                </a:gridCol>
              </a:tblGrid>
              <a:tr h="274603">
                <a:tc gridSpan="5">
                  <a:txBody>
                    <a:bodyPr/>
                    <a:lstStyle>
                      <a:lvl1pPr marL="0" algn="l" defTabSz="914400" rtl="0" eaLnBrk="1" latinLnBrk="0" hangingPunct="1">
                        <a:defRPr sz="1800" kern="1200">
                          <a:solidFill>
                            <a:schemeClr val="dk1"/>
                          </a:solidFill>
                          <a:latin typeface="Segoe UI Semilight"/>
                        </a:defRPr>
                      </a:lvl1pPr>
                      <a:lvl2pPr marL="457200" algn="l" defTabSz="914400" rtl="0" eaLnBrk="1" latinLnBrk="0" hangingPunct="1">
                        <a:defRPr sz="1800" kern="1200">
                          <a:solidFill>
                            <a:schemeClr val="dk1"/>
                          </a:solidFill>
                          <a:latin typeface="Segoe UI Semilight"/>
                        </a:defRPr>
                      </a:lvl2pPr>
                      <a:lvl3pPr marL="914400" algn="l" defTabSz="914400" rtl="0" eaLnBrk="1" latinLnBrk="0" hangingPunct="1">
                        <a:defRPr sz="1800" kern="1200">
                          <a:solidFill>
                            <a:schemeClr val="dk1"/>
                          </a:solidFill>
                          <a:latin typeface="Segoe UI Semilight"/>
                        </a:defRPr>
                      </a:lvl3pPr>
                      <a:lvl4pPr marL="1371600" algn="l" defTabSz="914400" rtl="0" eaLnBrk="1" latinLnBrk="0" hangingPunct="1">
                        <a:defRPr sz="1800" kern="1200">
                          <a:solidFill>
                            <a:schemeClr val="dk1"/>
                          </a:solidFill>
                          <a:latin typeface="Segoe UI Semilight"/>
                        </a:defRPr>
                      </a:lvl4pPr>
                      <a:lvl5pPr marL="1828800" algn="l" defTabSz="914400" rtl="0" eaLnBrk="1" latinLnBrk="0" hangingPunct="1">
                        <a:defRPr sz="1800" kern="1200">
                          <a:solidFill>
                            <a:schemeClr val="dk1"/>
                          </a:solidFill>
                          <a:latin typeface="Segoe UI Semilight"/>
                        </a:defRPr>
                      </a:lvl5pPr>
                      <a:lvl6pPr marL="2286000" algn="l" defTabSz="914400" rtl="0" eaLnBrk="1" latinLnBrk="0" hangingPunct="1">
                        <a:defRPr sz="1800" kern="1200">
                          <a:solidFill>
                            <a:schemeClr val="dk1"/>
                          </a:solidFill>
                          <a:latin typeface="Segoe UI Semilight"/>
                        </a:defRPr>
                      </a:lvl6pPr>
                      <a:lvl7pPr marL="2743200" algn="l" defTabSz="914400" rtl="0" eaLnBrk="1" latinLnBrk="0" hangingPunct="1">
                        <a:defRPr sz="1800" kern="1200">
                          <a:solidFill>
                            <a:schemeClr val="dk1"/>
                          </a:solidFill>
                          <a:latin typeface="Segoe UI Semilight"/>
                        </a:defRPr>
                      </a:lvl7pPr>
                      <a:lvl8pPr marL="3200400" algn="l" defTabSz="914400" rtl="0" eaLnBrk="1" latinLnBrk="0" hangingPunct="1">
                        <a:defRPr sz="1800" kern="1200">
                          <a:solidFill>
                            <a:schemeClr val="dk1"/>
                          </a:solidFill>
                          <a:latin typeface="Segoe UI Semilight"/>
                        </a:defRPr>
                      </a:lvl8pPr>
                      <a:lvl9pPr marL="3657600" algn="l" defTabSz="914400" rtl="0" eaLnBrk="1" latinLnBrk="0" hangingPunct="1">
                        <a:defRPr sz="1800" kern="1200">
                          <a:solidFill>
                            <a:schemeClr val="dk1"/>
                          </a:solidFill>
                          <a:latin typeface="Segoe UI Semilight"/>
                        </a:defRPr>
                      </a:lvl9pPr>
                    </a:lstStyle>
                    <a:p>
                      <a:pPr marL="0" marR="0" algn="ctr" fontAlgn="t">
                        <a:spcBef>
                          <a:spcPts val="0"/>
                        </a:spcBef>
                        <a:spcAft>
                          <a:spcPts val="0"/>
                        </a:spcAft>
                      </a:pPr>
                      <a:r>
                        <a:rPr lang="en-US" sz="1200">
                          <a:effectLst/>
                        </a:rPr>
                        <a:t>Network Security Group (NSG)</a:t>
                      </a:r>
                      <a:endParaRPr lang="en-US" sz="1200" b="1">
                        <a:gradFill>
                          <a:gsLst>
                            <a:gs pos="93805">
                              <a:schemeClr val="bg1"/>
                            </a:gs>
                            <a:gs pos="82000">
                              <a:schemeClr val="bg1"/>
                            </a:gs>
                          </a:gsLst>
                          <a:lin ang="5400000" scaled="0"/>
                        </a:gradFill>
                        <a:effectLst/>
                        <a:latin typeface="+mj-lt"/>
                      </a:endParaRPr>
                    </a:p>
                  </a:txBody>
                  <a:tcPr marL="50778" marR="50778" marT="37304" marB="50778" anchor="ctr"/>
                </a:tc>
                <a:tc hMerge="1">
                  <a:txBody>
                    <a:bodyPr/>
                    <a:lstStyle/>
                    <a:p>
                      <a:pPr marL="0" marR="0" fontAlgn="t">
                        <a:spcBef>
                          <a:spcPts val="0"/>
                        </a:spcBef>
                        <a:spcAft>
                          <a:spcPts val="0"/>
                        </a:spcAft>
                      </a:pPr>
                      <a:endParaRPr lang="en-US" sz="900" b="1">
                        <a:solidFill>
                          <a:srgbClr val="222222"/>
                        </a:solidFill>
                        <a:effectLst/>
                        <a:latin typeface="+mn-lt"/>
                      </a:endParaRPr>
                    </a:p>
                  </a:txBody>
                  <a:tcPr marL="50800" marR="50800" marT="50800" marB="50800"/>
                </a:tc>
                <a:tc hMerge="1">
                  <a:txBody>
                    <a:bodyPr/>
                    <a:lstStyle/>
                    <a:p>
                      <a:pPr marL="0" marR="0" fontAlgn="t">
                        <a:spcBef>
                          <a:spcPts val="0"/>
                        </a:spcBef>
                        <a:spcAft>
                          <a:spcPts val="0"/>
                        </a:spcAft>
                      </a:pPr>
                      <a:endParaRPr lang="en-US" sz="900" b="1">
                        <a:solidFill>
                          <a:srgbClr val="222222"/>
                        </a:solidFill>
                        <a:effectLst/>
                        <a:latin typeface="+mn-lt"/>
                      </a:endParaRPr>
                    </a:p>
                  </a:txBody>
                  <a:tcPr marL="50800" marR="50800" marT="50800" marB="50800"/>
                </a:tc>
                <a:tc hMerge="1">
                  <a:txBody>
                    <a:bodyPr/>
                    <a:lstStyle/>
                    <a:p>
                      <a:pPr marL="0" marR="0" fontAlgn="t">
                        <a:spcBef>
                          <a:spcPts val="0"/>
                        </a:spcBef>
                        <a:spcAft>
                          <a:spcPts val="0"/>
                        </a:spcAft>
                      </a:pPr>
                      <a:endParaRPr lang="en-US" sz="900" b="1">
                        <a:solidFill>
                          <a:srgbClr val="222222"/>
                        </a:solidFill>
                        <a:effectLst/>
                        <a:latin typeface="+mn-lt"/>
                      </a:endParaRPr>
                    </a:p>
                  </a:txBody>
                  <a:tcPr marL="50800" marR="50800" marT="50800" marB="50800"/>
                </a:tc>
                <a:tc hMerge="1">
                  <a:txBody>
                    <a:bodyPr/>
                    <a:lstStyle/>
                    <a:p>
                      <a:pPr marL="0" marR="0" fontAlgn="t">
                        <a:spcBef>
                          <a:spcPts val="0"/>
                        </a:spcBef>
                        <a:spcAft>
                          <a:spcPts val="0"/>
                        </a:spcAft>
                      </a:pPr>
                      <a:endParaRPr lang="en-US" sz="900" b="1">
                        <a:solidFill>
                          <a:srgbClr val="222222"/>
                        </a:solidFill>
                        <a:effectLst/>
                        <a:latin typeface="+mn-lt"/>
                      </a:endParaRPr>
                    </a:p>
                  </a:txBody>
                  <a:tcPr marL="50800" marR="50800" marT="50800" marB="50800"/>
                </a:tc>
                <a:extLst>
                  <a:ext uri="{0D108BD9-81ED-4DB2-BD59-A6C34878D82A}">
                    <a16:rowId xmlns:a16="http://schemas.microsoft.com/office/drawing/2014/main" val="399366424"/>
                  </a:ext>
                </a:extLst>
              </a:tr>
              <a:tr h="290704">
                <a:tc>
                  <a:txBody>
                    <a:bodyPr/>
                    <a:lstStyle>
                      <a:lvl1pPr marL="0" algn="l" defTabSz="914400" rtl="0" eaLnBrk="1" latinLnBrk="0" hangingPunct="1">
                        <a:defRPr sz="1800" kern="1200">
                          <a:solidFill>
                            <a:schemeClr val="dk1"/>
                          </a:solidFill>
                          <a:latin typeface="Segoe UI Semilight"/>
                        </a:defRPr>
                      </a:lvl1pPr>
                      <a:lvl2pPr marL="457200" algn="l" defTabSz="914400" rtl="0" eaLnBrk="1" latinLnBrk="0" hangingPunct="1">
                        <a:defRPr sz="1800" kern="1200">
                          <a:solidFill>
                            <a:schemeClr val="dk1"/>
                          </a:solidFill>
                          <a:latin typeface="Segoe UI Semilight"/>
                        </a:defRPr>
                      </a:lvl2pPr>
                      <a:lvl3pPr marL="914400" algn="l" defTabSz="914400" rtl="0" eaLnBrk="1" latinLnBrk="0" hangingPunct="1">
                        <a:defRPr sz="1800" kern="1200">
                          <a:solidFill>
                            <a:schemeClr val="dk1"/>
                          </a:solidFill>
                          <a:latin typeface="Segoe UI Semilight"/>
                        </a:defRPr>
                      </a:lvl3pPr>
                      <a:lvl4pPr marL="1371600" algn="l" defTabSz="914400" rtl="0" eaLnBrk="1" latinLnBrk="0" hangingPunct="1">
                        <a:defRPr sz="1800" kern="1200">
                          <a:solidFill>
                            <a:schemeClr val="dk1"/>
                          </a:solidFill>
                          <a:latin typeface="Segoe UI Semilight"/>
                        </a:defRPr>
                      </a:lvl4pPr>
                      <a:lvl5pPr marL="1828800" algn="l" defTabSz="914400" rtl="0" eaLnBrk="1" latinLnBrk="0" hangingPunct="1">
                        <a:defRPr sz="1800" kern="1200">
                          <a:solidFill>
                            <a:schemeClr val="dk1"/>
                          </a:solidFill>
                          <a:latin typeface="Segoe UI Semilight"/>
                        </a:defRPr>
                      </a:lvl5pPr>
                      <a:lvl6pPr marL="2286000" algn="l" defTabSz="914400" rtl="0" eaLnBrk="1" latinLnBrk="0" hangingPunct="1">
                        <a:defRPr sz="1800" kern="1200">
                          <a:solidFill>
                            <a:schemeClr val="dk1"/>
                          </a:solidFill>
                          <a:latin typeface="Segoe UI Semilight"/>
                        </a:defRPr>
                      </a:lvl6pPr>
                      <a:lvl7pPr marL="2743200" algn="l" defTabSz="914400" rtl="0" eaLnBrk="1" latinLnBrk="0" hangingPunct="1">
                        <a:defRPr sz="1800" kern="1200">
                          <a:solidFill>
                            <a:schemeClr val="dk1"/>
                          </a:solidFill>
                          <a:latin typeface="Segoe UI Semilight"/>
                        </a:defRPr>
                      </a:lvl7pPr>
                      <a:lvl8pPr marL="3200400" algn="l" defTabSz="914400" rtl="0" eaLnBrk="1" latinLnBrk="0" hangingPunct="1">
                        <a:defRPr sz="1800" kern="1200">
                          <a:solidFill>
                            <a:schemeClr val="dk1"/>
                          </a:solidFill>
                          <a:latin typeface="Segoe UI Semilight"/>
                        </a:defRPr>
                      </a:lvl8pPr>
                      <a:lvl9pPr marL="3657600" algn="l" defTabSz="914400" rtl="0" eaLnBrk="1" latinLnBrk="0" hangingPunct="1">
                        <a:defRPr sz="1800" kern="1200">
                          <a:solidFill>
                            <a:schemeClr val="dk1"/>
                          </a:solidFill>
                          <a:latin typeface="Segoe UI Semilight"/>
                        </a:defRPr>
                      </a:lvl9pPr>
                    </a:lstStyle>
                    <a:p>
                      <a:pPr marL="0" marR="0" fontAlgn="t">
                        <a:spcBef>
                          <a:spcPts val="0"/>
                        </a:spcBef>
                        <a:spcAft>
                          <a:spcPts val="0"/>
                        </a:spcAft>
                      </a:pPr>
                      <a:r>
                        <a:rPr lang="en-US" sz="1000" b="1">
                          <a:effectLst/>
                        </a:rPr>
                        <a:t>Action</a:t>
                      </a:r>
                      <a:endParaRPr lang="en-US" sz="1000" b="1">
                        <a:gradFill>
                          <a:gsLst>
                            <a:gs pos="93805">
                              <a:schemeClr val="bg1"/>
                            </a:gs>
                            <a:gs pos="82000">
                              <a:schemeClr val="bg1"/>
                            </a:gs>
                          </a:gsLst>
                          <a:lin ang="5400000" scaled="0"/>
                        </a:gradFill>
                        <a:effectLst/>
                        <a:latin typeface="+mj-lt"/>
                      </a:endParaRPr>
                    </a:p>
                  </a:txBody>
                  <a:tcPr marL="50778" marR="50778" marT="50778" marB="50778"/>
                </a:tc>
                <a:tc>
                  <a:txBody>
                    <a:bodyPr/>
                    <a:lstStyle>
                      <a:lvl1pPr marL="0" algn="l" defTabSz="914400" rtl="0" eaLnBrk="1" latinLnBrk="0" hangingPunct="1">
                        <a:defRPr sz="1800" kern="1200">
                          <a:solidFill>
                            <a:schemeClr val="dk1"/>
                          </a:solidFill>
                          <a:latin typeface="Segoe UI Semilight"/>
                        </a:defRPr>
                      </a:lvl1pPr>
                      <a:lvl2pPr marL="457200" algn="l" defTabSz="914400" rtl="0" eaLnBrk="1" latinLnBrk="0" hangingPunct="1">
                        <a:defRPr sz="1800" kern="1200">
                          <a:solidFill>
                            <a:schemeClr val="dk1"/>
                          </a:solidFill>
                          <a:latin typeface="Segoe UI Semilight"/>
                        </a:defRPr>
                      </a:lvl2pPr>
                      <a:lvl3pPr marL="914400" algn="l" defTabSz="914400" rtl="0" eaLnBrk="1" latinLnBrk="0" hangingPunct="1">
                        <a:defRPr sz="1800" kern="1200">
                          <a:solidFill>
                            <a:schemeClr val="dk1"/>
                          </a:solidFill>
                          <a:latin typeface="Segoe UI Semilight"/>
                        </a:defRPr>
                      </a:lvl3pPr>
                      <a:lvl4pPr marL="1371600" algn="l" defTabSz="914400" rtl="0" eaLnBrk="1" latinLnBrk="0" hangingPunct="1">
                        <a:defRPr sz="1800" kern="1200">
                          <a:solidFill>
                            <a:schemeClr val="dk1"/>
                          </a:solidFill>
                          <a:latin typeface="Segoe UI Semilight"/>
                        </a:defRPr>
                      </a:lvl4pPr>
                      <a:lvl5pPr marL="1828800" algn="l" defTabSz="914400" rtl="0" eaLnBrk="1" latinLnBrk="0" hangingPunct="1">
                        <a:defRPr sz="1800" kern="1200">
                          <a:solidFill>
                            <a:schemeClr val="dk1"/>
                          </a:solidFill>
                          <a:latin typeface="Segoe UI Semilight"/>
                        </a:defRPr>
                      </a:lvl5pPr>
                      <a:lvl6pPr marL="2286000" algn="l" defTabSz="914400" rtl="0" eaLnBrk="1" latinLnBrk="0" hangingPunct="1">
                        <a:defRPr sz="1800" kern="1200">
                          <a:solidFill>
                            <a:schemeClr val="dk1"/>
                          </a:solidFill>
                          <a:latin typeface="Segoe UI Semilight"/>
                        </a:defRPr>
                      </a:lvl6pPr>
                      <a:lvl7pPr marL="2743200" algn="l" defTabSz="914400" rtl="0" eaLnBrk="1" latinLnBrk="0" hangingPunct="1">
                        <a:defRPr sz="1800" kern="1200">
                          <a:solidFill>
                            <a:schemeClr val="dk1"/>
                          </a:solidFill>
                          <a:latin typeface="Segoe UI Semilight"/>
                        </a:defRPr>
                      </a:lvl7pPr>
                      <a:lvl8pPr marL="3200400" algn="l" defTabSz="914400" rtl="0" eaLnBrk="1" latinLnBrk="0" hangingPunct="1">
                        <a:defRPr sz="1800" kern="1200">
                          <a:solidFill>
                            <a:schemeClr val="dk1"/>
                          </a:solidFill>
                          <a:latin typeface="Segoe UI Semilight"/>
                        </a:defRPr>
                      </a:lvl8pPr>
                      <a:lvl9pPr marL="3657600" algn="l" defTabSz="914400" rtl="0" eaLnBrk="1" latinLnBrk="0" hangingPunct="1">
                        <a:defRPr sz="1800" kern="1200">
                          <a:solidFill>
                            <a:schemeClr val="dk1"/>
                          </a:solidFill>
                          <a:latin typeface="Segoe UI Semilight"/>
                        </a:defRPr>
                      </a:lvl9pPr>
                    </a:lstStyle>
                    <a:p>
                      <a:pPr marL="0" marR="0" fontAlgn="t">
                        <a:spcBef>
                          <a:spcPts val="0"/>
                        </a:spcBef>
                        <a:spcAft>
                          <a:spcPts val="0"/>
                        </a:spcAft>
                      </a:pPr>
                      <a:r>
                        <a:rPr lang="en-US" sz="1000" b="1">
                          <a:effectLst/>
                        </a:rPr>
                        <a:t>Name</a:t>
                      </a:r>
                      <a:endParaRPr lang="en-US" sz="1000" b="1">
                        <a:gradFill>
                          <a:gsLst>
                            <a:gs pos="93805">
                              <a:schemeClr val="bg1"/>
                            </a:gs>
                            <a:gs pos="82000">
                              <a:schemeClr val="bg1"/>
                            </a:gs>
                          </a:gsLst>
                          <a:lin ang="5400000" scaled="0"/>
                        </a:gradFill>
                        <a:effectLst/>
                        <a:latin typeface="+mj-lt"/>
                      </a:endParaRPr>
                    </a:p>
                  </a:txBody>
                  <a:tcPr marL="50778" marR="50778" marT="50778" marB="50778"/>
                </a:tc>
                <a:tc>
                  <a:txBody>
                    <a:bodyPr/>
                    <a:lstStyle>
                      <a:lvl1pPr marL="0" algn="l" defTabSz="914400" rtl="0" eaLnBrk="1" latinLnBrk="0" hangingPunct="1">
                        <a:defRPr sz="1800" kern="1200">
                          <a:solidFill>
                            <a:schemeClr val="dk1"/>
                          </a:solidFill>
                          <a:latin typeface="Segoe UI Semilight"/>
                        </a:defRPr>
                      </a:lvl1pPr>
                      <a:lvl2pPr marL="457200" algn="l" defTabSz="914400" rtl="0" eaLnBrk="1" latinLnBrk="0" hangingPunct="1">
                        <a:defRPr sz="1800" kern="1200">
                          <a:solidFill>
                            <a:schemeClr val="dk1"/>
                          </a:solidFill>
                          <a:latin typeface="Segoe UI Semilight"/>
                        </a:defRPr>
                      </a:lvl2pPr>
                      <a:lvl3pPr marL="914400" algn="l" defTabSz="914400" rtl="0" eaLnBrk="1" latinLnBrk="0" hangingPunct="1">
                        <a:defRPr sz="1800" kern="1200">
                          <a:solidFill>
                            <a:schemeClr val="dk1"/>
                          </a:solidFill>
                          <a:latin typeface="Segoe UI Semilight"/>
                        </a:defRPr>
                      </a:lvl3pPr>
                      <a:lvl4pPr marL="1371600" algn="l" defTabSz="914400" rtl="0" eaLnBrk="1" latinLnBrk="0" hangingPunct="1">
                        <a:defRPr sz="1800" kern="1200">
                          <a:solidFill>
                            <a:schemeClr val="dk1"/>
                          </a:solidFill>
                          <a:latin typeface="Segoe UI Semilight"/>
                        </a:defRPr>
                      </a:lvl4pPr>
                      <a:lvl5pPr marL="1828800" algn="l" defTabSz="914400" rtl="0" eaLnBrk="1" latinLnBrk="0" hangingPunct="1">
                        <a:defRPr sz="1800" kern="1200">
                          <a:solidFill>
                            <a:schemeClr val="dk1"/>
                          </a:solidFill>
                          <a:latin typeface="Segoe UI Semilight"/>
                        </a:defRPr>
                      </a:lvl5pPr>
                      <a:lvl6pPr marL="2286000" algn="l" defTabSz="914400" rtl="0" eaLnBrk="1" latinLnBrk="0" hangingPunct="1">
                        <a:defRPr sz="1800" kern="1200">
                          <a:solidFill>
                            <a:schemeClr val="dk1"/>
                          </a:solidFill>
                          <a:latin typeface="Segoe UI Semilight"/>
                        </a:defRPr>
                      </a:lvl6pPr>
                      <a:lvl7pPr marL="2743200" algn="l" defTabSz="914400" rtl="0" eaLnBrk="1" latinLnBrk="0" hangingPunct="1">
                        <a:defRPr sz="1800" kern="1200">
                          <a:solidFill>
                            <a:schemeClr val="dk1"/>
                          </a:solidFill>
                          <a:latin typeface="Segoe UI Semilight"/>
                        </a:defRPr>
                      </a:lvl7pPr>
                      <a:lvl8pPr marL="3200400" algn="l" defTabSz="914400" rtl="0" eaLnBrk="1" latinLnBrk="0" hangingPunct="1">
                        <a:defRPr sz="1800" kern="1200">
                          <a:solidFill>
                            <a:schemeClr val="dk1"/>
                          </a:solidFill>
                          <a:latin typeface="Segoe UI Semilight"/>
                        </a:defRPr>
                      </a:lvl8pPr>
                      <a:lvl9pPr marL="3657600" algn="l" defTabSz="914400" rtl="0" eaLnBrk="1" latinLnBrk="0" hangingPunct="1">
                        <a:defRPr sz="1800" kern="1200">
                          <a:solidFill>
                            <a:schemeClr val="dk1"/>
                          </a:solidFill>
                          <a:latin typeface="Segoe UI Semilight"/>
                        </a:defRPr>
                      </a:lvl9pPr>
                    </a:lstStyle>
                    <a:p>
                      <a:pPr marL="0" marR="0" fontAlgn="t">
                        <a:spcBef>
                          <a:spcPts val="0"/>
                        </a:spcBef>
                        <a:spcAft>
                          <a:spcPts val="0"/>
                        </a:spcAft>
                      </a:pPr>
                      <a:r>
                        <a:rPr lang="en-US" sz="1000" b="1">
                          <a:effectLst/>
                        </a:rPr>
                        <a:t>Source</a:t>
                      </a:r>
                      <a:endParaRPr lang="en-US" sz="1000" b="1">
                        <a:gradFill>
                          <a:gsLst>
                            <a:gs pos="93805">
                              <a:schemeClr val="bg1"/>
                            </a:gs>
                            <a:gs pos="82000">
                              <a:schemeClr val="bg1"/>
                            </a:gs>
                          </a:gsLst>
                          <a:lin ang="5400000" scaled="0"/>
                        </a:gradFill>
                        <a:effectLst/>
                        <a:latin typeface="+mj-lt"/>
                      </a:endParaRPr>
                    </a:p>
                  </a:txBody>
                  <a:tcPr marL="50778" marR="50778" marT="50778" marB="50778"/>
                </a:tc>
                <a:tc>
                  <a:txBody>
                    <a:bodyPr/>
                    <a:lstStyle>
                      <a:lvl1pPr marL="0" algn="l" defTabSz="914400" rtl="0" eaLnBrk="1" latinLnBrk="0" hangingPunct="1">
                        <a:defRPr sz="1800" kern="1200">
                          <a:solidFill>
                            <a:schemeClr val="dk1"/>
                          </a:solidFill>
                          <a:latin typeface="Segoe UI Semilight"/>
                        </a:defRPr>
                      </a:lvl1pPr>
                      <a:lvl2pPr marL="457200" algn="l" defTabSz="914400" rtl="0" eaLnBrk="1" latinLnBrk="0" hangingPunct="1">
                        <a:defRPr sz="1800" kern="1200">
                          <a:solidFill>
                            <a:schemeClr val="dk1"/>
                          </a:solidFill>
                          <a:latin typeface="Segoe UI Semilight"/>
                        </a:defRPr>
                      </a:lvl2pPr>
                      <a:lvl3pPr marL="914400" algn="l" defTabSz="914400" rtl="0" eaLnBrk="1" latinLnBrk="0" hangingPunct="1">
                        <a:defRPr sz="1800" kern="1200">
                          <a:solidFill>
                            <a:schemeClr val="dk1"/>
                          </a:solidFill>
                          <a:latin typeface="Segoe UI Semilight"/>
                        </a:defRPr>
                      </a:lvl3pPr>
                      <a:lvl4pPr marL="1371600" algn="l" defTabSz="914400" rtl="0" eaLnBrk="1" latinLnBrk="0" hangingPunct="1">
                        <a:defRPr sz="1800" kern="1200">
                          <a:solidFill>
                            <a:schemeClr val="dk1"/>
                          </a:solidFill>
                          <a:latin typeface="Segoe UI Semilight"/>
                        </a:defRPr>
                      </a:lvl4pPr>
                      <a:lvl5pPr marL="1828800" algn="l" defTabSz="914400" rtl="0" eaLnBrk="1" latinLnBrk="0" hangingPunct="1">
                        <a:defRPr sz="1800" kern="1200">
                          <a:solidFill>
                            <a:schemeClr val="dk1"/>
                          </a:solidFill>
                          <a:latin typeface="Segoe UI Semilight"/>
                        </a:defRPr>
                      </a:lvl5pPr>
                      <a:lvl6pPr marL="2286000" algn="l" defTabSz="914400" rtl="0" eaLnBrk="1" latinLnBrk="0" hangingPunct="1">
                        <a:defRPr sz="1800" kern="1200">
                          <a:solidFill>
                            <a:schemeClr val="dk1"/>
                          </a:solidFill>
                          <a:latin typeface="Segoe UI Semilight"/>
                        </a:defRPr>
                      </a:lvl6pPr>
                      <a:lvl7pPr marL="2743200" algn="l" defTabSz="914400" rtl="0" eaLnBrk="1" latinLnBrk="0" hangingPunct="1">
                        <a:defRPr sz="1800" kern="1200">
                          <a:solidFill>
                            <a:schemeClr val="dk1"/>
                          </a:solidFill>
                          <a:latin typeface="Segoe UI Semilight"/>
                        </a:defRPr>
                      </a:lvl7pPr>
                      <a:lvl8pPr marL="3200400" algn="l" defTabSz="914400" rtl="0" eaLnBrk="1" latinLnBrk="0" hangingPunct="1">
                        <a:defRPr sz="1800" kern="1200">
                          <a:solidFill>
                            <a:schemeClr val="dk1"/>
                          </a:solidFill>
                          <a:latin typeface="Segoe UI Semilight"/>
                        </a:defRPr>
                      </a:lvl8pPr>
                      <a:lvl9pPr marL="3657600" algn="l" defTabSz="914400" rtl="0" eaLnBrk="1" latinLnBrk="0" hangingPunct="1">
                        <a:defRPr sz="1800" kern="1200">
                          <a:solidFill>
                            <a:schemeClr val="dk1"/>
                          </a:solidFill>
                          <a:latin typeface="Segoe UI Semilight"/>
                        </a:defRPr>
                      </a:lvl9pPr>
                    </a:lstStyle>
                    <a:p>
                      <a:pPr marL="0" marR="0" fontAlgn="t">
                        <a:spcBef>
                          <a:spcPts val="0"/>
                        </a:spcBef>
                        <a:spcAft>
                          <a:spcPts val="0"/>
                        </a:spcAft>
                      </a:pPr>
                      <a:r>
                        <a:rPr lang="en-US" sz="1000" b="1">
                          <a:effectLst/>
                        </a:rPr>
                        <a:t>Destination</a:t>
                      </a:r>
                      <a:endParaRPr lang="en-US" sz="1000" b="1">
                        <a:gradFill>
                          <a:gsLst>
                            <a:gs pos="93805">
                              <a:schemeClr val="bg1"/>
                            </a:gs>
                            <a:gs pos="82000">
                              <a:schemeClr val="bg1"/>
                            </a:gs>
                          </a:gsLst>
                          <a:lin ang="5400000" scaled="0"/>
                        </a:gradFill>
                        <a:effectLst/>
                        <a:latin typeface="+mj-lt"/>
                      </a:endParaRPr>
                    </a:p>
                  </a:txBody>
                  <a:tcPr marL="50778" marR="50778" marT="50778" marB="50778"/>
                </a:tc>
                <a:tc>
                  <a:txBody>
                    <a:bodyPr/>
                    <a:lstStyle>
                      <a:lvl1pPr marL="0" algn="l" defTabSz="914400" rtl="0" eaLnBrk="1" latinLnBrk="0" hangingPunct="1">
                        <a:defRPr sz="1800" kern="1200">
                          <a:solidFill>
                            <a:schemeClr val="dk1"/>
                          </a:solidFill>
                          <a:latin typeface="Segoe UI Semilight"/>
                        </a:defRPr>
                      </a:lvl1pPr>
                      <a:lvl2pPr marL="457200" algn="l" defTabSz="914400" rtl="0" eaLnBrk="1" latinLnBrk="0" hangingPunct="1">
                        <a:defRPr sz="1800" kern="1200">
                          <a:solidFill>
                            <a:schemeClr val="dk1"/>
                          </a:solidFill>
                          <a:latin typeface="Segoe UI Semilight"/>
                        </a:defRPr>
                      </a:lvl2pPr>
                      <a:lvl3pPr marL="914400" algn="l" defTabSz="914400" rtl="0" eaLnBrk="1" latinLnBrk="0" hangingPunct="1">
                        <a:defRPr sz="1800" kern="1200">
                          <a:solidFill>
                            <a:schemeClr val="dk1"/>
                          </a:solidFill>
                          <a:latin typeface="Segoe UI Semilight"/>
                        </a:defRPr>
                      </a:lvl3pPr>
                      <a:lvl4pPr marL="1371600" algn="l" defTabSz="914400" rtl="0" eaLnBrk="1" latinLnBrk="0" hangingPunct="1">
                        <a:defRPr sz="1800" kern="1200">
                          <a:solidFill>
                            <a:schemeClr val="dk1"/>
                          </a:solidFill>
                          <a:latin typeface="Segoe UI Semilight"/>
                        </a:defRPr>
                      </a:lvl4pPr>
                      <a:lvl5pPr marL="1828800" algn="l" defTabSz="914400" rtl="0" eaLnBrk="1" latinLnBrk="0" hangingPunct="1">
                        <a:defRPr sz="1800" kern="1200">
                          <a:solidFill>
                            <a:schemeClr val="dk1"/>
                          </a:solidFill>
                          <a:latin typeface="Segoe UI Semilight"/>
                        </a:defRPr>
                      </a:lvl5pPr>
                      <a:lvl6pPr marL="2286000" algn="l" defTabSz="914400" rtl="0" eaLnBrk="1" latinLnBrk="0" hangingPunct="1">
                        <a:defRPr sz="1800" kern="1200">
                          <a:solidFill>
                            <a:schemeClr val="dk1"/>
                          </a:solidFill>
                          <a:latin typeface="Segoe UI Semilight"/>
                        </a:defRPr>
                      </a:lvl6pPr>
                      <a:lvl7pPr marL="2743200" algn="l" defTabSz="914400" rtl="0" eaLnBrk="1" latinLnBrk="0" hangingPunct="1">
                        <a:defRPr sz="1800" kern="1200">
                          <a:solidFill>
                            <a:schemeClr val="dk1"/>
                          </a:solidFill>
                          <a:latin typeface="Segoe UI Semilight"/>
                        </a:defRPr>
                      </a:lvl7pPr>
                      <a:lvl8pPr marL="3200400" algn="l" defTabSz="914400" rtl="0" eaLnBrk="1" latinLnBrk="0" hangingPunct="1">
                        <a:defRPr sz="1800" kern="1200">
                          <a:solidFill>
                            <a:schemeClr val="dk1"/>
                          </a:solidFill>
                          <a:latin typeface="Segoe UI Semilight"/>
                        </a:defRPr>
                      </a:lvl8pPr>
                      <a:lvl9pPr marL="3657600" algn="l" defTabSz="914400" rtl="0" eaLnBrk="1" latinLnBrk="0" hangingPunct="1">
                        <a:defRPr sz="1800" kern="1200">
                          <a:solidFill>
                            <a:schemeClr val="dk1"/>
                          </a:solidFill>
                          <a:latin typeface="Segoe UI Semilight"/>
                        </a:defRPr>
                      </a:lvl9pPr>
                    </a:lstStyle>
                    <a:p>
                      <a:pPr marL="0" marR="0" fontAlgn="t">
                        <a:spcBef>
                          <a:spcPts val="0"/>
                        </a:spcBef>
                        <a:spcAft>
                          <a:spcPts val="0"/>
                        </a:spcAft>
                      </a:pPr>
                      <a:r>
                        <a:rPr lang="en-US" sz="1000" b="1">
                          <a:effectLst/>
                        </a:rPr>
                        <a:t>Port</a:t>
                      </a:r>
                      <a:endParaRPr lang="en-US" sz="1000" b="1">
                        <a:gradFill>
                          <a:gsLst>
                            <a:gs pos="93805">
                              <a:schemeClr val="bg1"/>
                            </a:gs>
                            <a:gs pos="82000">
                              <a:schemeClr val="bg1"/>
                            </a:gs>
                          </a:gsLst>
                          <a:lin ang="5400000" scaled="0"/>
                        </a:gradFill>
                        <a:effectLst/>
                        <a:latin typeface="+mj-lt"/>
                      </a:endParaRPr>
                    </a:p>
                  </a:txBody>
                  <a:tcPr marL="50778" marR="50778" marT="50778" marB="50778"/>
                </a:tc>
                <a:extLst>
                  <a:ext uri="{0D108BD9-81ED-4DB2-BD59-A6C34878D82A}">
                    <a16:rowId xmlns:a16="http://schemas.microsoft.com/office/drawing/2014/main" val="819426849"/>
                  </a:ext>
                </a:extLst>
              </a:tr>
              <a:tr h="290704">
                <a:tc>
                  <a:txBody>
                    <a:bodyPr/>
                    <a:lstStyle>
                      <a:lvl1pPr marL="0" algn="l" defTabSz="914400" rtl="0" eaLnBrk="1" latinLnBrk="0" hangingPunct="1">
                        <a:defRPr sz="1800" kern="1200">
                          <a:solidFill>
                            <a:schemeClr val="dk1"/>
                          </a:solidFill>
                          <a:latin typeface="Segoe UI Semilight"/>
                        </a:defRPr>
                      </a:lvl1pPr>
                      <a:lvl2pPr marL="457200" algn="l" defTabSz="914400" rtl="0" eaLnBrk="1" latinLnBrk="0" hangingPunct="1">
                        <a:defRPr sz="1800" kern="1200">
                          <a:solidFill>
                            <a:schemeClr val="dk1"/>
                          </a:solidFill>
                          <a:latin typeface="Segoe UI Semilight"/>
                        </a:defRPr>
                      </a:lvl2pPr>
                      <a:lvl3pPr marL="914400" algn="l" defTabSz="914400" rtl="0" eaLnBrk="1" latinLnBrk="0" hangingPunct="1">
                        <a:defRPr sz="1800" kern="1200">
                          <a:solidFill>
                            <a:schemeClr val="dk1"/>
                          </a:solidFill>
                          <a:latin typeface="Segoe UI Semilight"/>
                        </a:defRPr>
                      </a:lvl3pPr>
                      <a:lvl4pPr marL="1371600" algn="l" defTabSz="914400" rtl="0" eaLnBrk="1" latinLnBrk="0" hangingPunct="1">
                        <a:defRPr sz="1800" kern="1200">
                          <a:solidFill>
                            <a:schemeClr val="dk1"/>
                          </a:solidFill>
                          <a:latin typeface="Segoe UI Semilight"/>
                        </a:defRPr>
                      </a:lvl4pPr>
                      <a:lvl5pPr marL="1828800" algn="l" defTabSz="914400" rtl="0" eaLnBrk="1" latinLnBrk="0" hangingPunct="1">
                        <a:defRPr sz="1800" kern="1200">
                          <a:solidFill>
                            <a:schemeClr val="dk1"/>
                          </a:solidFill>
                          <a:latin typeface="Segoe UI Semilight"/>
                        </a:defRPr>
                      </a:lvl5pPr>
                      <a:lvl6pPr marL="2286000" algn="l" defTabSz="914400" rtl="0" eaLnBrk="1" latinLnBrk="0" hangingPunct="1">
                        <a:defRPr sz="1800" kern="1200">
                          <a:solidFill>
                            <a:schemeClr val="dk1"/>
                          </a:solidFill>
                          <a:latin typeface="Segoe UI Semilight"/>
                        </a:defRPr>
                      </a:lvl6pPr>
                      <a:lvl7pPr marL="2743200" algn="l" defTabSz="914400" rtl="0" eaLnBrk="1" latinLnBrk="0" hangingPunct="1">
                        <a:defRPr sz="1800" kern="1200">
                          <a:solidFill>
                            <a:schemeClr val="dk1"/>
                          </a:solidFill>
                          <a:latin typeface="Segoe UI Semilight"/>
                        </a:defRPr>
                      </a:lvl7pPr>
                      <a:lvl8pPr marL="3200400" algn="l" defTabSz="914400" rtl="0" eaLnBrk="1" latinLnBrk="0" hangingPunct="1">
                        <a:defRPr sz="1800" kern="1200">
                          <a:solidFill>
                            <a:schemeClr val="dk1"/>
                          </a:solidFill>
                          <a:latin typeface="Segoe UI Semilight"/>
                        </a:defRPr>
                      </a:lvl8pPr>
                      <a:lvl9pPr marL="3657600" algn="l" defTabSz="914400" rtl="0" eaLnBrk="1" latinLnBrk="0" hangingPunct="1">
                        <a:defRPr sz="1800" kern="1200">
                          <a:solidFill>
                            <a:schemeClr val="dk1"/>
                          </a:solidFill>
                          <a:latin typeface="Segoe UI Semilight"/>
                        </a:defRPr>
                      </a:lvl9pPr>
                    </a:lstStyle>
                    <a:p>
                      <a:pPr marL="0" marR="0" fontAlgn="t">
                        <a:spcBef>
                          <a:spcPts val="0"/>
                        </a:spcBef>
                        <a:spcAft>
                          <a:spcPts val="0"/>
                        </a:spcAft>
                      </a:pPr>
                      <a:r>
                        <a:rPr lang="en-US" sz="1000">
                          <a:effectLst/>
                        </a:rPr>
                        <a:t>Allow</a:t>
                      </a:r>
                      <a:endParaRPr lang="en-US" sz="1000" b="0">
                        <a:gradFill>
                          <a:gsLst>
                            <a:gs pos="13274">
                              <a:srgbClr val="107C10"/>
                            </a:gs>
                            <a:gs pos="31858">
                              <a:srgbClr val="107C10"/>
                            </a:gs>
                          </a:gsLst>
                          <a:lin ang="5400000" scaled="0"/>
                        </a:gradFill>
                        <a:effectLst/>
                        <a:latin typeface="+mj-lt"/>
                      </a:endParaRPr>
                    </a:p>
                  </a:txBody>
                  <a:tcPr marL="50778" marR="50778" marT="50778" marB="50778" anchor="ctr"/>
                </a:tc>
                <a:tc>
                  <a:txBody>
                    <a:bodyPr/>
                    <a:lstStyle>
                      <a:lvl1pPr marL="0" algn="l" defTabSz="914400" rtl="0" eaLnBrk="1" latinLnBrk="0" hangingPunct="1">
                        <a:defRPr sz="1800" kern="1200">
                          <a:solidFill>
                            <a:schemeClr val="dk1"/>
                          </a:solidFill>
                          <a:latin typeface="Segoe UI Semilight"/>
                        </a:defRPr>
                      </a:lvl1pPr>
                      <a:lvl2pPr marL="457200" algn="l" defTabSz="914400" rtl="0" eaLnBrk="1" latinLnBrk="0" hangingPunct="1">
                        <a:defRPr sz="1800" kern="1200">
                          <a:solidFill>
                            <a:schemeClr val="dk1"/>
                          </a:solidFill>
                          <a:latin typeface="Segoe UI Semilight"/>
                        </a:defRPr>
                      </a:lvl2pPr>
                      <a:lvl3pPr marL="914400" algn="l" defTabSz="914400" rtl="0" eaLnBrk="1" latinLnBrk="0" hangingPunct="1">
                        <a:defRPr sz="1800" kern="1200">
                          <a:solidFill>
                            <a:schemeClr val="dk1"/>
                          </a:solidFill>
                          <a:latin typeface="Segoe UI Semilight"/>
                        </a:defRPr>
                      </a:lvl3pPr>
                      <a:lvl4pPr marL="1371600" algn="l" defTabSz="914400" rtl="0" eaLnBrk="1" latinLnBrk="0" hangingPunct="1">
                        <a:defRPr sz="1800" kern="1200">
                          <a:solidFill>
                            <a:schemeClr val="dk1"/>
                          </a:solidFill>
                          <a:latin typeface="Segoe UI Semilight"/>
                        </a:defRPr>
                      </a:lvl4pPr>
                      <a:lvl5pPr marL="1828800" algn="l" defTabSz="914400" rtl="0" eaLnBrk="1" latinLnBrk="0" hangingPunct="1">
                        <a:defRPr sz="1800" kern="1200">
                          <a:solidFill>
                            <a:schemeClr val="dk1"/>
                          </a:solidFill>
                          <a:latin typeface="Segoe UI Semilight"/>
                        </a:defRPr>
                      </a:lvl5pPr>
                      <a:lvl6pPr marL="2286000" algn="l" defTabSz="914400" rtl="0" eaLnBrk="1" latinLnBrk="0" hangingPunct="1">
                        <a:defRPr sz="1800" kern="1200">
                          <a:solidFill>
                            <a:schemeClr val="dk1"/>
                          </a:solidFill>
                          <a:latin typeface="Segoe UI Semilight"/>
                        </a:defRPr>
                      </a:lvl6pPr>
                      <a:lvl7pPr marL="2743200" algn="l" defTabSz="914400" rtl="0" eaLnBrk="1" latinLnBrk="0" hangingPunct="1">
                        <a:defRPr sz="1800" kern="1200">
                          <a:solidFill>
                            <a:schemeClr val="dk1"/>
                          </a:solidFill>
                          <a:latin typeface="Segoe UI Semilight"/>
                        </a:defRPr>
                      </a:lvl7pPr>
                      <a:lvl8pPr marL="3200400" algn="l" defTabSz="914400" rtl="0" eaLnBrk="1" latinLnBrk="0" hangingPunct="1">
                        <a:defRPr sz="1800" kern="1200">
                          <a:solidFill>
                            <a:schemeClr val="dk1"/>
                          </a:solidFill>
                          <a:latin typeface="Segoe UI Semilight"/>
                        </a:defRPr>
                      </a:lvl8pPr>
                      <a:lvl9pPr marL="3657600" algn="l" defTabSz="914400" rtl="0" eaLnBrk="1" latinLnBrk="0" hangingPunct="1">
                        <a:defRPr sz="1800" kern="1200">
                          <a:solidFill>
                            <a:schemeClr val="dk1"/>
                          </a:solidFill>
                          <a:latin typeface="Segoe UI Semilight"/>
                        </a:defRPr>
                      </a:lvl9pPr>
                    </a:lstStyle>
                    <a:p>
                      <a:pPr marL="0" marR="0" fontAlgn="t">
                        <a:spcBef>
                          <a:spcPts val="0"/>
                        </a:spcBef>
                        <a:spcAft>
                          <a:spcPts val="0"/>
                        </a:spcAft>
                      </a:pPr>
                      <a:r>
                        <a:rPr lang="en-US" sz="1000">
                          <a:effectLst/>
                        </a:rPr>
                        <a:t>AllowInternetToWebServers</a:t>
                      </a:r>
                      <a:endParaRPr lang="en-US" sz="1000">
                        <a:gradFill>
                          <a:gsLst>
                            <a:gs pos="61947">
                              <a:schemeClr val="tx1"/>
                            </a:gs>
                            <a:gs pos="47000">
                              <a:schemeClr val="tx1"/>
                            </a:gs>
                          </a:gsLst>
                          <a:lin ang="5400000" scaled="0"/>
                        </a:gradFill>
                        <a:effectLst/>
                        <a:latin typeface="+mn-lt"/>
                      </a:endParaRPr>
                    </a:p>
                  </a:txBody>
                  <a:tcPr marL="50778" marR="50778" marT="50778" marB="50778" anchor="ctr"/>
                </a:tc>
                <a:tc>
                  <a:txBody>
                    <a:bodyPr/>
                    <a:lstStyle>
                      <a:lvl1pPr marL="0" algn="l" defTabSz="914400" rtl="0" eaLnBrk="1" latinLnBrk="0" hangingPunct="1">
                        <a:defRPr sz="1800" kern="1200">
                          <a:solidFill>
                            <a:schemeClr val="dk1"/>
                          </a:solidFill>
                          <a:latin typeface="Segoe UI Semilight"/>
                        </a:defRPr>
                      </a:lvl1pPr>
                      <a:lvl2pPr marL="457200" algn="l" defTabSz="914400" rtl="0" eaLnBrk="1" latinLnBrk="0" hangingPunct="1">
                        <a:defRPr sz="1800" kern="1200">
                          <a:solidFill>
                            <a:schemeClr val="dk1"/>
                          </a:solidFill>
                          <a:latin typeface="Segoe UI Semilight"/>
                        </a:defRPr>
                      </a:lvl2pPr>
                      <a:lvl3pPr marL="914400" algn="l" defTabSz="914400" rtl="0" eaLnBrk="1" latinLnBrk="0" hangingPunct="1">
                        <a:defRPr sz="1800" kern="1200">
                          <a:solidFill>
                            <a:schemeClr val="dk1"/>
                          </a:solidFill>
                          <a:latin typeface="Segoe UI Semilight"/>
                        </a:defRPr>
                      </a:lvl3pPr>
                      <a:lvl4pPr marL="1371600" algn="l" defTabSz="914400" rtl="0" eaLnBrk="1" latinLnBrk="0" hangingPunct="1">
                        <a:defRPr sz="1800" kern="1200">
                          <a:solidFill>
                            <a:schemeClr val="dk1"/>
                          </a:solidFill>
                          <a:latin typeface="Segoe UI Semilight"/>
                        </a:defRPr>
                      </a:lvl4pPr>
                      <a:lvl5pPr marL="1828800" algn="l" defTabSz="914400" rtl="0" eaLnBrk="1" latinLnBrk="0" hangingPunct="1">
                        <a:defRPr sz="1800" kern="1200">
                          <a:solidFill>
                            <a:schemeClr val="dk1"/>
                          </a:solidFill>
                          <a:latin typeface="Segoe UI Semilight"/>
                        </a:defRPr>
                      </a:lvl5pPr>
                      <a:lvl6pPr marL="2286000" algn="l" defTabSz="914400" rtl="0" eaLnBrk="1" latinLnBrk="0" hangingPunct="1">
                        <a:defRPr sz="1800" kern="1200">
                          <a:solidFill>
                            <a:schemeClr val="dk1"/>
                          </a:solidFill>
                          <a:latin typeface="Segoe UI Semilight"/>
                        </a:defRPr>
                      </a:lvl6pPr>
                      <a:lvl7pPr marL="2743200" algn="l" defTabSz="914400" rtl="0" eaLnBrk="1" latinLnBrk="0" hangingPunct="1">
                        <a:defRPr sz="1800" kern="1200">
                          <a:solidFill>
                            <a:schemeClr val="dk1"/>
                          </a:solidFill>
                          <a:latin typeface="Segoe UI Semilight"/>
                        </a:defRPr>
                      </a:lvl7pPr>
                      <a:lvl8pPr marL="3200400" algn="l" defTabSz="914400" rtl="0" eaLnBrk="1" latinLnBrk="0" hangingPunct="1">
                        <a:defRPr sz="1800" kern="1200">
                          <a:solidFill>
                            <a:schemeClr val="dk1"/>
                          </a:solidFill>
                          <a:latin typeface="Segoe UI Semilight"/>
                        </a:defRPr>
                      </a:lvl8pPr>
                      <a:lvl9pPr marL="3657600" algn="l" defTabSz="914400" rtl="0" eaLnBrk="1" latinLnBrk="0" hangingPunct="1">
                        <a:defRPr sz="1800" kern="1200">
                          <a:solidFill>
                            <a:schemeClr val="dk1"/>
                          </a:solidFill>
                          <a:latin typeface="Segoe UI Semilight"/>
                        </a:defRPr>
                      </a:lvl9p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000">
                          <a:effectLst/>
                        </a:rPr>
                        <a:t>Internet</a:t>
                      </a:r>
                      <a:endParaRPr lang="en-US" sz="1000" i="1">
                        <a:gradFill>
                          <a:gsLst>
                            <a:gs pos="61947">
                              <a:schemeClr val="tx1"/>
                            </a:gs>
                            <a:gs pos="47000">
                              <a:schemeClr val="tx1"/>
                            </a:gs>
                          </a:gsLst>
                          <a:lin ang="5400000" scaled="0"/>
                        </a:gradFill>
                        <a:effectLst/>
                        <a:latin typeface="+mn-lt"/>
                      </a:endParaRPr>
                    </a:p>
                  </a:txBody>
                  <a:tcPr marL="50778" marR="50778" marT="50778" marB="50778" anchor="ctr"/>
                </a:tc>
                <a:tc>
                  <a:txBody>
                    <a:bodyPr/>
                    <a:lstStyle>
                      <a:lvl1pPr marL="0" algn="l" defTabSz="914400" rtl="0" eaLnBrk="1" latinLnBrk="0" hangingPunct="1">
                        <a:defRPr sz="1800" kern="1200">
                          <a:solidFill>
                            <a:schemeClr val="dk1"/>
                          </a:solidFill>
                          <a:latin typeface="Segoe UI Semilight"/>
                        </a:defRPr>
                      </a:lvl1pPr>
                      <a:lvl2pPr marL="457200" algn="l" defTabSz="914400" rtl="0" eaLnBrk="1" latinLnBrk="0" hangingPunct="1">
                        <a:defRPr sz="1800" kern="1200">
                          <a:solidFill>
                            <a:schemeClr val="dk1"/>
                          </a:solidFill>
                          <a:latin typeface="Segoe UI Semilight"/>
                        </a:defRPr>
                      </a:lvl2pPr>
                      <a:lvl3pPr marL="914400" algn="l" defTabSz="914400" rtl="0" eaLnBrk="1" latinLnBrk="0" hangingPunct="1">
                        <a:defRPr sz="1800" kern="1200">
                          <a:solidFill>
                            <a:schemeClr val="dk1"/>
                          </a:solidFill>
                          <a:latin typeface="Segoe UI Semilight"/>
                        </a:defRPr>
                      </a:lvl3pPr>
                      <a:lvl4pPr marL="1371600" algn="l" defTabSz="914400" rtl="0" eaLnBrk="1" latinLnBrk="0" hangingPunct="1">
                        <a:defRPr sz="1800" kern="1200">
                          <a:solidFill>
                            <a:schemeClr val="dk1"/>
                          </a:solidFill>
                          <a:latin typeface="Segoe UI Semilight"/>
                        </a:defRPr>
                      </a:lvl4pPr>
                      <a:lvl5pPr marL="1828800" algn="l" defTabSz="914400" rtl="0" eaLnBrk="1" latinLnBrk="0" hangingPunct="1">
                        <a:defRPr sz="1800" kern="1200">
                          <a:solidFill>
                            <a:schemeClr val="dk1"/>
                          </a:solidFill>
                          <a:latin typeface="Segoe UI Semilight"/>
                        </a:defRPr>
                      </a:lvl5pPr>
                      <a:lvl6pPr marL="2286000" algn="l" defTabSz="914400" rtl="0" eaLnBrk="1" latinLnBrk="0" hangingPunct="1">
                        <a:defRPr sz="1800" kern="1200">
                          <a:solidFill>
                            <a:schemeClr val="dk1"/>
                          </a:solidFill>
                          <a:latin typeface="Segoe UI Semilight"/>
                        </a:defRPr>
                      </a:lvl6pPr>
                      <a:lvl7pPr marL="2743200" algn="l" defTabSz="914400" rtl="0" eaLnBrk="1" latinLnBrk="0" hangingPunct="1">
                        <a:defRPr sz="1800" kern="1200">
                          <a:solidFill>
                            <a:schemeClr val="dk1"/>
                          </a:solidFill>
                          <a:latin typeface="Segoe UI Semilight"/>
                        </a:defRPr>
                      </a:lvl7pPr>
                      <a:lvl8pPr marL="3200400" algn="l" defTabSz="914400" rtl="0" eaLnBrk="1" latinLnBrk="0" hangingPunct="1">
                        <a:defRPr sz="1800" kern="1200">
                          <a:solidFill>
                            <a:schemeClr val="dk1"/>
                          </a:solidFill>
                          <a:latin typeface="Segoe UI Semilight"/>
                        </a:defRPr>
                      </a:lvl8pPr>
                      <a:lvl9pPr marL="3657600" algn="l" defTabSz="914400" rtl="0" eaLnBrk="1" latinLnBrk="0" hangingPunct="1">
                        <a:defRPr sz="1800" kern="1200">
                          <a:solidFill>
                            <a:schemeClr val="dk1"/>
                          </a:solidFill>
                          <a:latin typeface="Segoe UI Semilight"/>
                        </a:defRPr>
                      </a:lvl9pPr>
                    </a:lstStyle>
                    <a:p>
                      <a:pPr marL="0" marR="0" fontAlgn="t">
                        <a:spcBef>
                          <a:spcPts val="0"/>
                        </a:spcBef>
                        <a:spcAft>
                          <a:spcPts val="0"/>
                        </a:spcAft>
                      </a:pPr>
                      <a:r>
                        <a:rPr lang="en-US" sz="1000">
                          <a:effectLst/>
                        </a:rPr>
                        <a:t>WebServers</a:t>
                      </a:r>
                      <a:endParaRPr lang="en-US" sz="1000" b="1">
                        <a:gradFill>
                          <a:gsLst>
                            <a:gs pos="61947">
                              <a:schemeClr val="tx1"/>
                            </a:gs>
                            <a:gs pos="47000">
                              <a:schemeClr val="tx1"/>
                            </a:gs>
                          </a:gsLst>
                          <a:lin ang="5400000" scaled="0"/>
                        </a:gradFill>
                        <a:effectLst/>
                        <a:latin typeface="+mn-lt"/>
                      </a:endParaRPr>
                    </a:p>
                  </a:txBody>
                  <a:tcPr marL="50778" marR="50778" marT="50778" marB="50778" anchor="ctr"/>
                </a:tc>
                <a:tc>
                  <a:txBody>
                    <a:bodyPr/>
                    <a:lstStyle>
                      <a:lvl1pPr marL="0" algn="l" defTabSz="914400" rtl="0" eaLnBrk="1" latinLnBrk="0" hangingPunct="1">
                        <a:defRPr sz="1800" kern="1200">
                          <a:solidFill>
                            <a:schemeClr val="dk1"/>
                          </a:solidFill>
                          <a:latin typeface="Segoe UI Semilight"/>
                        </a:defRPr>
                      </a:lvl1pPr>
                      <a:lvl2pPr marL="457200" algn="l" defTabSz="914400" rtl="0" eaLnBrk="1" latinLnBrk="0" hangingPunct="1">
                        <a:defRPr sz="1800" kern="1200">
                          <a:solidFill>
                            <a:schemeClr val="dk1"/>
                          </a:solidFill>
                          <a:latin typeface="Segoe UI Semilight"/>
                        </a:defRPr>
                      </a:lvl2pPr>
                      <a:lvl3pPr marL="914400" algn="l" defTabSz="914400" rtl="0" eaLnBrk="1" latinLnBrk="0" hangingPunct="1">
                        <a:defRPr sz="1800" kern="1200">
                          <a:solidFill>
                            <a:schemeClr val="dk1"/>
                          </a:solidFill>
                          <a:latin typeface="Segoe UI Semilight"/>
                        </a:defRPr>
                      </a:lvl3pPr>
                      <a:lvl4pPr marL="1371600" algn="l" defTabSz="914400" rtl="0" eaLnBrk="1" latinLnBrk="0" hangingPunct="1">
                        <a:defRPr sz="1800" kern="1200">
                          <a:solidFill>
                            <a:schemeClr val="dk1"/>
                          </a:solidFill>
                          <a:latin typeface="Segoe UI Semilight"/>
                        </a:defRPr>
                      </a:lvl4pPr>
                      <a:lvl5pPr marL="1828800" algn="l" defTabSz="914400" rtl="0" eaLnBrk="1" latinLnBrk="0" hangingPunct="1">
                        <a:defRPr sz="1800" kern="1200">
                          <a:solidFill>
                            <a:schemeClr val="dk1"/>
                          </a:solidFill>
                          <a:latin typeface="Segoe UI Semilight"/>
                        </a:defRPr>
                      </a:lvl5pPr>
                      <a:lvl6pPr marL="2286000" algn="l" defTabSz="914400" rtl="0" eaLnBrk="1" latinLnBrk="0" hangingPunct="1">
                        <a:defRPr sz="1800" kern="1200">
                          <a:solidFill>
                            <a:schemeClr val="dk1"/>
                          </a:solidFill>
                          <a:latin typeface="Segoe UI Semilight"/>
                        </a:defRPr>
                      </a:lvl6pPr>
                      <a:lvl7pPr marL="2743200" algn="l" defTabSz="914400" rtl="0" eaLnBrk="1" latinLnBrk="0" hangingPunct="1">
                        <a:defRPr sz="1800" kern="1200">
                          <a:solidFill>
                            <a:schemeClr val="dk1"/>
                          </a:solidFill>
                          <a:latin typeface="Segoe UI Semilight"/>
                        </a:defRPr>
                      </a:lvl7pPr>
                      <a:lvl8pPr marL="3200400" algn="l" defTabSz="914400" rtl="0" eaLnBrk="1" latinLnBrk="0" hangingPunct="1">
                        <a:defRPr sz="1800" kern="1200">
                          <a:solidFill>
                            <a:schemeClr val="dk1"/>
                          </a:solidFill>
                          <a:latin typeface="Segoe UI Semilight"/>
                        </a:defRPr>
                      </a:lvl8pPr>
                      <a:lvl9pPr marL="3657600" algn="l" defTabSz="914400" rtl="0" eaLnBrk="1" latinLnBrk="0" hangingPunct="1">
                        <a:defRPr sz="1800" kern="1200">
                          <a:solidFill>
                            <a:schemeClr val="dk1"/>
                          </a:solidFill>
                          <a:latin typeface="Segoe UI Semilight"/>
                        </a:defRPr>
                      </a:lvl9p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000">
                          <a:effectLst/>
                        </a:rPr>
                        <a:t>80,443(HTTP)</a:t>
                      </a:r>
                      <a:endParaRPr lang="en-US" sz="1000" kern="1200">
                        <a:gradFill>
                          <a:gsLst>
                            <a:gs pos="61947">
                              <a:schemeClr val="tx1"/>
                            </a:gs>
                            <a:gs pos="47000">
                              <a:schemeClr val="tx1"/>
                            </a:gs>
                          </a:gsLst>
                          <a:lin ang="5400000" scaled="0"/>
                        </a:gradFill>
                        <a:effectLst/>
                        <a:latin typeface="Segoe UI Semilight"/>
                        <a:ea typeface="+mn-ea"/>
                        <a:cs typeface="+mn-cs"/>
                      </a:endParaRPr>
                    </a:p>
                  </a:txBody>
                  <a:tcPr marL="50778" marR="50778" marT="50778" marB="50778" anchor="ctr"/>
                </a:tc>
                <a:extLst>
                  <a:ext uri="{0D108BD9-81ED-4DB2-BD59-A6C34878D82A}">
                    <a16:rowId xmlns:a16="http://schemas.microsoft.com/office/drawing/2014/main" val="1048954723"/>
                  </a:ext>
                </a:extLst>
              </a:tr>
              <a:tr h="290704">
                <a:tc>
                  <a:txBody>
                    <a:bodyPr/>
                    <a:lstStyle>
                      <a:lvl1pPr marL="0" algn="l" defTabSz="914400" rtl="0" eaLnBrk="1" latinLnBrk="0" hangingPunct="1">
                        <a:defRPr sz="1800" kern="1200">
                          <a:solidFill>
                            <a:schemeClr val="dk1"/>
                          </a:solidFill>
                          <a:latin typeface="Segoe UI Semilight"/>
                        </a:defRPr>
                      </a:lvl1pPr>
                      <a:lvl2pPr marL="457200" algn="l" defTabSz="914400" rtl="0" eaLnBrk="1" latinLnBrk="0" hangingPunct="1">
                        <a:defRPr sz="1800" kern="1200">
                          <a:solidFill>
                            <a:schemeClr val="dk1"/>
                          </a:solidFill>
                          <a:latin typeface="Segoe UI Semilight"/>
                        </a:defRPr>
                      </a:lvl2pPr>
                      <a:lvl3pPr marL="914400" algn="l" defTabSz="914400" rtl="0" eaLnBrk="1" latinLnBrk="0" hangingPunct="1">
                        <a:defRPr sz="1800" kern="1200">
                          <a:solidFill>
                            <a:schemeClr val="dk1"/>
                          </a:solidFill>
                          <a:latin typeface="Segoe UI Semilight"/>
                        </a:defRPr>
                      </a:lvl3pPr>
                      <a:lvl4pPr marL="1371600" algn="l" defTabSz="914400" rtl="0" eaLnBrk="1" latinLnBrk="0" hangingPunct="1">
                        <a:defRPr sz="1800" kern="1200">
                          <a:solidFill>
                            <a:schemeClr val="dk1"/>
                          </a:solidFill>
                          <a:latin typeface="Segoe UI Semilight"/>
                        </a:defRPr>
                      </a:lvl4pPr>
                      <a:lvl5pPr marL="1828800" algn="l" defTabSz="914400" rtl="0" eaLnBrk="1" latinLnBrk="0" hangingPunct="1">
                        <a:defRPr sz="1800" kern="1200">
                          <a:solidFill>
                            <a:schemeClr val="dk1"/>
                          </a:solidFill>
                          <a:latin typeface="Segoe UI Semilight"/>
                        </a:defRPr>
                      </a:lvl5pPr>
                      <a:lvl6pPr marL="2286000" algn="l" defTabSz="914400" rtl="0" eaLnBrk="1" latinLnBrk="0" hangingPunct="1">
                        <a:defRPr sz="1800" kern="1200">
                          <a:solidFill>
                            <a:schemeClr val="dk1"/>
                          </a:solidFill>
                          <a:latin typeface="Segoe UI Semilight"/>
                        </a:defRPr>
                      </a:lvl6pPr>
                      <a:lvl7pPr marL="2743200" algn="l" defTabSz="914400" rtl="0" eaLnBrk="1" latinLnBrk="0" hangingPunct="1">
                        <a:defRPr sz="1800" kern="1200">
                          <a:solidFill>
                            <a:schemeClr val="dk1"/>
                          </a:solidFill>
                          <a:latin typeface="Segoe UI Semilight"/>
                        </a:defRPr>
                      </a:lvl7pPr>
                      <a:lvl8pPr marL="3200400" algn="l" defTabSz="914400" rtl="0" eaLnBrk="1" latinLnBrk="0" hangingPunct="1">
                        <a:defRPr sz="1800" kern="1200">
                          <a:solidFill>
                            <a:schemeClr val="dk1"/>
                          </a:solidFill>
                          <a:latin typeface="Segoe UI Semilight"/>
                        </a:defRPr>
                      </a:lvl8pPr>
                      <a:lvl9pPr marL="3657600" algn="l" defTabSz="914400" rtl="0" eaLnBrk="1" latinLnBrk="0" hangingPunct="1">
                        <a:defRPr sz="1800" kern="1200">
                          <a:solidFill>
                            <a:schemeClr val="dk1"/>
                          </a:solidFill>
                          <a:latin typeface="Segoe UI Semilight"/>
                        </a:defRPr>
                      </a:lvl9pPr>
                    </a:lstStyle>
                    <a:p>
                      <a:pPr marL="0" marR="0" fontAlgn="t">
                        <a:spcBef>
                          <a:spcPts val="0"/>
                        </a:spcBef>
                        <a:spcAft>
                          <a:spcPts val="0"/>
                        </a:spcAft>
                      </a:pPr>
                      <a:r>
                        <a:rPr lang="en-US" sz="1000">
                          <a:effectLst/>
                        </a:rPr>
                        <a:t>Allow</a:t>
                      </a:r>
                      <a:endParaRPr lang="en-US" sz="1000" b="0">
                        <a:gradFill>
                          <a:gsLst>
                            <a:gs pos="13274">
                              <a:srgbClr val="107C10"/>
                            </a:gs>
                            <a:gs pos="31858">
                              <a:srgbClr val="107C10"/>
                            </a:gs>
                          </a:gsLst>
                          <a:lin ang="5400000" scaled="0"/>
                        </a:gradFill>
                        <a:effectLst/>
                        <a:latin typeface="+mj-lt"/>
                      </a:endParaRPr>
                    </a:p>
                  </a:txBody>
                  <a:tcPr marL="50778" marR="50778" marT="50778" marB="50778" anchor="ctr"/>
                </a:tc>
                <a:tc>
                  <a:txBody>
                    <a:bodyPr/>
                    <a:lstStyle>
                      <a:lvl1pPr marL="0" algn="l" defTabSz="914400" rtl="0" eaLnBrk="1" latinLnBrk="0" hangingPunct="1">
                        <a:defRPr sz="1800" kern="1200">
                          <a:solidFill>
                            <a:schemeClr val="dk1"/>
                          </a:solidFill>
                          <a:latin typeface="Segoe UI Semilight"/>
                        </a:defRPr>
                      </a:lvl1pPr>
                      <a:lvl2pPr marL="457200" algn="l" defTabSz="914400" rtl="0" eaLnBrk="1" latinLnBrk="0" hangingPunct="1">
                        <a:defRPr sz="1800" kern="1200">
                          <a:solidFill>
                            <a:schemeClr val="dk1"/>
                          </a:solidFill>
                          <a:latin typeface="Segoe UI Semilight"/>
                        </a:defRPr>
                      </a:lvl2pPr>
                      <a:lvl3pPr marL="914400" algn="l" defTabSz="914400" rtl="0" eaLnBrk="1" latinLnBrk="0" hangingPunct="1">
                        <a:defRPr sz="1800" kern="1200">
                          <a:solidFill>
                            <a:schemeClr val="dk1"/>
                          </a:solidFill>
                          <a:latin typeface="Segoe UI Semilight"/>
                        </a:defRPr>
                      </a:lvl3pPr>
                      <a:lvl4pPr marL="1371600" algn="l" defTabSz="914400" rtl="0" eaLnBrk="1" latinLnBrk="0" hangingPunct="1">
                        <a:defRPr sz="1800" kern="1200">
                          <a:solidFill>
                            <a:schemeClr val="dk1"/>
                          </a:solidFill>
                          <a:latin typeface="Segoe UI Semilight"/>
                        </a:defRPr>
                      </a:lvl4pPr>
                      <a:lvl5pPr marL="1828800" algn="l" defTabSz="914400" rtl="0" eaLnBrk="1" latinLnBrk="0" hangingPunct="1">
                        <a:defRPr sz="1800" kern="1200">
                          <a:solidFill>
                            <a:schemeClr val="dk1"/>
                          </a:solidFill>
                          <a:latin typeface="Segoe UI Semilight"/>
                        </a:defRPr>
                      </a:lvl5pPr>
                      <a:lvl6pPr marL="2286000" algn="l" defTabSz="914400" rtl="0" eaLnBrk="1" latinLnBrk="0" hangingPunct="1">
                        <a:defRPr sz="1800" kern="1200">
                          <a:solidFill>
                            <a:schemeClr val="dk1"/>
                          </a:solidFill>
                          <a:latin typeface="Segoe UI Semilight"/>
                        </a:defRPr>
                      </a:lvl6pPr>
                      <a:lvl7pPr marL="2743200" algn="l" defTabSz="914400" rtl="0" eaLnBrk="1" latinLnBrk="0" hangingPunct="1">
                        <a:defRPr sz="1800" kern="1200">
                          <a:solidFill>
                            <a:schemeClr val="dk1"/>
                          </a:solidFill>
                          <a:latin typeface="Segoe UI Semilight"/>
                        </a:defRPr>
                      </a:lvl7pPr>
                      <a:lvl8pPr marL="3200400" algn="l" defTabSz="914400" rtl="0" eaLnBrk="1" latinLnBrk="0" hangingPunct="1">
                        <a:defRPr sz="1800" kern="1200">
                          <a:solidFill>
                            <a:schemeClr val="dk1"/>
                          </a:solidFill>
                          <a:latin typeface="Segoe UI Semilight"/>
                        </a:defRPr>
                      </a:lvl8pPr>
                      <a:lvl9pPr marL="3657600" algn="l" defTabSz="914400" rtl="0" eaLnBrk="1" latinLnBrk="0" hangingPunct="1">
                        <a:defRPr sz="1800" kern="1200">
                          <a:solidFill>
                            <a:schemeClr val="dk1"/>
                          </a:solidFill>
                          <a:latin typeface="Segoe UI Semilight"/>
                        </a:defRPr>
                      </a:lvl9pPr>
                    </a:lstStyle>
                    <a:p>
                      <a:pPr marL="0" marR="0" fontAlgn="t">
                        <a:spcBef>
                          <a:spcPts val="0"/>
                        </a:spcBef>
                        <a:spcAft>
                          <a:spcPts val="0"/>
                        </a:spcAft>
                      </a:pPr>
                      <a:r>
                        <a:rPr lang="en-US" sz="1000">
                          <a:effectLst/>
                        </a:rPr>
                        <a:t>AllowWebToApp</a:t>
                      </a:r>
                      <a:endParaRPr lang="en-US" sz="1000">
                        <a:gradFill>
                          <a:gsLst>
                            <a:gs pos="61947">
                              <a:schemeClr val="tx1"/>
                            </a:gs>
                            <a:gs pos="47000">
                              <a:schemeClr val="tx1"/>
                            </a:gs>
                          </a:gsLst>
                          <a:lin ang="5400000" scaled="0"/>
                        </a:gradFill>
                        <a:effectLst/>
                        <a:latin typeface="+mn-lt"/>
                      </a:endParaRPr>
                    </a:p>
                  </a:txBody>
                  <a:tcPr marL="50778" marR="50778" marT="50778" marB="50778" anchor="ctr"/>
                </a:tc>
                <a:tc>
                  <a:txBody>
                    <a:bodyPr/>
                    <a:lstStyle>
                      <a:lvl1pPr marL="0" algn="l" defTabSz="914400" rtl="0" eaLnBrk="1" latinLnBrk="0" hangingPunct="1">
                        <a:defRPr sz="1800" kern="1200">
                          <a:solidFill>
                            <a:schemeClr val="dk1"/>
                          </a:solidFill>
                          <a:latin typeface="Segoe UI Semilight"/>
                        </a:defRPr>
                      </a:lvl1pPr>
                      <a:lvl2pPr marL="457200" algn="l" defTabSz="914400" rtl="0" eaLnBrk="1" latinLnBrk="0" hangingPunct="1">
                        <a:defRPr sz="1800" kern="1200">
                          <a:solidFill>
                            <a:schemeClr val="dk1"/>
                          </a:solidFill>
                          <a:latin typeface="Segoe UI Semilight"/>
                        </a:defRPr>
                      </a:lvl2pPr>
                      <a:lvl3pPr marL="914400" algn="l" defTabSz="914400" rtl="0" eaLnBrk="1" latinLnBrk="0" hangingPunct="1">
                        <a:defRPr sz="1800" kern="1200">
                          <a:solidFill>
                            <a:schemeClr val="dk1"/>
                          </a:solidFill>
                          <a:latin typeface="Segoe UI Semilight"/>
                        </a:defRPr>
                      </a:lvl3pPr>
                      <a:lvl4pPr marL="1371600" algn="l" defTabSz="914400" rtl="0" eaLnBrk="1" latinLnBrk="0" hangingPunct="1">
                        <a:defRPr sz="1800" kern="1200">
                          <a:solidFill>
                            <a:schemeClr val="dk1"/>
                          </a:solidFill>
                          <a:latin typeface="Segoe UI Semilight"/>
                        </a:defRPr>
                      </a:lvl4pPr>
                      <a:lvl5pPr marL="1828800" algn="l" defTabSz="914400" rtl="0" eaLnBrk="1" latinLnBrk="0" hangingPunct="1">
                        <a:defRPr sz="1800" kern="1200">
                          <a:solidFill>
                            <a:schemeClr val="dk1"/>
                          </a:solidFill>
                          <a:latin typeface="Segoe UI Semilight"/>
                        </a:defRPr>
                      </a:lvl5pPr>
                      <a:lvl6pPr marL="2286000" algn="l" defTabSz="914400" rtl="0" eaLnBrk="1" latinLnBrk="0" hangingPunct="1">
                        <a:defRPr sz="1800" kern="1200">
                          <a:solidFill>
                            <a:schemeClr val="dk1"/>
                          </a:solidFill>
                          <a:latin typeface="Segoe UI Semilight"/>
                        </a:defRPr>
                      </a:lvl6pPr>
                      <a:lvl7pPr marL="2743200" algn="l" defTabSz="914400" rtl="0" eaLnBrk="1" latinLnBrk="0" hangingPunct="1">
                        <a:defRPr sz="1800" kern="1200">
                          <a:solidFill>
                            <a:schemeClr val="dk1"/>
                          </a:solidFill>
                          <a:latin typeface="Segoe UI Semilight"/>
                        </a:defRPr>
                      </a:lvl7pPr>
                      <a:lvl8pPr marL="3200400" algn="l" defTabSz="914400" rtl="0" eaLnBrk="1" latinLnBrk="0" hangingPunct="1">
                        <a:defRPr sz="1800" kern="1200">
                          <a:solidFill>
                            <a:schemeClr val="dk1"/>
                          </a:solidFill>
                          <a:latin typeface="Segoe UI Semilight"/>
                        </a:defRPr>
                      </a:lvl8pPr>
                      <a:lvl9pPr marL="3657600" algn="l" defTabSz="914400" rtl="0" eaLnBrk="1" latinLnBrk="0" hangingPunct="1">
                        <a:defRPr sz="1800" kern="1200">
                          <a:solidFill>
                            <a:schemeClr val="dk1"/>
                          </a:solidFill>
                          <a:latin typeface="Segoe UI Semilight"/>
                        </a:defRPr>
                      </a:lvl9pPr>
                    </a:lstStyle>
                    <a:p>
                      <a:pPr marL="0" marR="0" fontAlgn="t">
                        <a:spcBef>
                          <a:spcPts val="0"/>
                        </a:spcBef>
                        <a:spcAft>
                          <a:spcPts val="0"/>
                        </a:spcAft>
                      </a:pPr>
                      <a:r>
                        <a:rPr lang="en-US" sz="1000">
                          <a:effectLst/>
                        </a:rPr>
                        <a:t>WebServers</a:t>
                      </a:r>
                      <a:endParaRPr lang="en-US" sz="1000">
                        <a:gradFill>
                          <a:gsLst>
                            <a:gs pos="61947">
                              <a:schemeClr val="tx1"/>
                            </a:gs>
                            <a:gs pos="47000">
                              <a:schemeClr val="tx1"/>
                            </a:gs>
                          </a:gsLst>
                          <a:lin ang="5400000" scaled="0"/>
                        </a:gradFill>
                        <a:effectLst/>
                        <a:latin typeface="+mn-lt"/>
                      </a:endParaRPr>
                    </a:p>
                  </a:txBody>
                  <a:tcPr marL="50778" marR="50778" marT="50778" marB="50778" anchor="ctr"/>
                </a:tc>
                <a:tc>
                  <a:txBody>
                    <a:bodyPr/>
                    <a:lstStyle>
                      <a:lvl1pPr marL="0" algn="l" defTabSz="914400" rtl="0" eaLnBrk="1" latinLnBrk="0" hangingPunct="1">
                        <a:defRPr sz="1800" kern="1200">
                          <a:solidFill>
                            <a:schemeClr val="dk1"/>
                          </a:solidFill>
                          <a:latin typeface="Segoe UI Semilight"/>
                        </a:defRPr>
                      </a:lvl1pPr>
                      <a:lvl2pPr marL="457200" algn="l" defTabSz="914400" rtl="0" eaLnBrk="1" latinLnBrk="0" hangingPunct="1">
                        <a:defRPr sz="1800" kern="1200">
                          <a:solidFill>
                            <a:schemeClr val="dk1"/>
                          </a:solidFill>
                          <a:latin typeface="Segoe UI Semilight"/>
                        </a:defRPr>
                      </a:lvl2pPr>
                      <a:lvl3pPr marL="914400" algn="l" defTabSz="914400" rtl="0" eaLnBrk="1" latinLnBrk="0" hangingPunct="1">
                        <a:defRPr sz="1800" kern="1200">
                          <a:solidFill>
                            <a:schemeClr val="dk1"/>
                          </a:solidFill>
                          <a:latin typeface="Segoe UI Semilight"/>
                        </a:defRPr>
                      </a:lvl3pPr>
                      <a:lvl4pPr marL="1371600" algn="l" defTabSz="914400" rtl="0" eaLnBrk="1" latinLnBrk="0" hangingPunct="1">
                        <a:defRPr sz="1800" kern="1200">
                          <a:solidFill>
                            <a:schemeClr val="dk1"/>
                          </a:solidFill>
                          <a:latin typeface="Segoe UI Semilight"/>
                        </a:defRPr>
                      </a:lvl4pPr>
                      <a:lvl5pPr marL="1828800" algn="l" defTabSz="914400" rtl="0" eaLnBrk="1" latinLnBrk="0" hangingPunct="1">
                        <a:defRPr sz="1800" kern="1200">
                          <a:solidFill>
                            <a:schemeClr val="dk1"/>
                          </a:solidFill>
                          <a:latin typeface="Segoe UI Semilight"/>
                        </a:defRPr>
                      </a:lvl5pPr>
                      <a:lvl6pPr marL="2286000" algn="l" defTabSz="914400" rtl="0" eaLnBrk="1" latinLnBrk="0" hangingPunct="1">
                        <a:defRPr sz="1800" kern="1200">
                          <a:solidFill>
                            <a:schemeClr val="dk1"/>
                          </a:solidFill>
                          <a:latin typeface="Segoe UI Semilight"/>
                        </a:defRPr>
                      </a:lvl6pPr>
                      <a:lvl7pPr marL="2743200" algn="l" defTabSz="914400" rtl="0" eaLnBrk="1" latinLnBrk="0" hangingPunct="1">
                        <a:defRPr sz="1800" kern="1200">
                          <a:solidFill>
                            <a:schemeClr val="dk1"/>
                          </a:solidFill>
                          <a:latin typeface="Segoe UI Semilight"/>
                        </a:defRPr>
                      </a:lvl7pPr>
                      <a:lvl8pPr marL="3200400" algn="l" defTabSz="914400" rtl="0" eaLnBrk="1" latinLnBrk="0" hangingPunct="1">
                        <a:defRPr sz="1800" kern="1200">
                          <a:solidFill>
                            <a:schemeClr val="dk1"/>
                          </a:solidFill>
                          <a:latin typeface="Segoe UI Semilight"/>
                        </a:defRPr>
                      </a:lvl8pPr>
                      <a:lvl9pPr marL="3657600" algn="l" defTabSz="914400" rtl="0" eaLnBrk="1" latinLnBrk="0" hangingPunct="1">
                        <a:defRPr sz="1800" kern="1200">
                          <a:solidFill>
                            <a:schemeClr val="dk1"/>
                          </a:solidFill>
                          <a:latin typeface="Segoe UI Semilight"/>
                        </a:defRPr>
                      </a:lvl9pPr>
                    </a:lstStyle>
                    <a:p>
                      <a:pPr marL="0" marR="0" lvl="0" indent="0" algn="l" defTabSz="932742" rtl="0" eaLnBrk="1" fontAlgn="t" latinLnBrk="0" hangingPunct="1">
                        <a:lnSpc>
                          <a:spcPct val="100000"/>
                        </a:lnSpc>
                        <a:spcBef>
                          <a:spcPts val="0"/>
                        </a:spcBef>
                        <a:spcAft>
                          <a:spcPts val="0"/>
                        </a:spcAft>
                        <a:buClrTx/>
                        <a:buSzTx/>
                        <a:buFontTx/>
                        <a:buNone/>
                        <a:tabLst/>
                        <a:defRPr/>
                      </a:pPr>
                      <a:r>
                        <a:rPr lang="en-US" sz="1000">
                          <a:effectLst/>
                        </a:rPr>
                        <a:t>AppServers</a:t>
                      </a:r>
                      <a:endParaRPr lang="en-US" sz="1000">
                        <a:gradFill>
                          <a:gsLst>
                            <a:gs pos="61947">
                              <a:schemeClr val="tx1"/>
                            </a:gs>
                            <a:gs pos="47000">
                              <a:schemeClr val="tx1"/>
                            </a:gs>
                          </a:gsLst>
                          <a:lin ang="5400000" scaled="0"/>
                        </a:gradFill>
                        <a:effectLst/>
                        <a:latin typeface="+mn-lt"/>
                      </a:endParaRPr>
                    </a:p>
                  </a:txBody>
                  <a:tcPr marL="50778" marR="50778" marT="50778" marB="50778" anchor="ctr"/>
                </a:tc>
                <a:tc>
                  <a:txBody>
                    <a:bodyPr/>
                    <a:lstStyle>
                      <a:lvl1pPr marL="0" algn="l" defTabSz="914400" rtl="0" eaLnBrk="1" latinLnBrk="0" hangingPunct="1">
                        <a:defRPr sz="1800" kern="1200">
                          <a:solidFill>
                            <a:schemeClr val="dk1"/>
                          </a:solidFill>
                          <a:latin typeface="Segoe UI Semilight"/>
                        </a:defRPr>
                      </a:lvl1pPr>
                      <a:lvl2pPr marL="457200" algn="l" defTabSz="914400" rtl="0" eaLnBrk="1" latinLnBrk="0" hangingPunct="1">
                        <a:defRPr sz="1800" kern="1200">
                          <a:solidFill>
                            <a:schemeClr val="dk1"/>
                          </a:solidFill>
                          <a:latin typeface="Segoe UI Semilight"/>
                        </a:defRPr>
                      </a:lvl2pPr>
                      <a:lvl3pPr marL="914400" algn="l" defTabSz="914400" rtl="0" eaLnBrk="1" latinLnBrk="0" hangingPunct="1">
                        <a:defRPr sz="1800" kern="1200">
                          <a:solidFill>
                            <a:schemeClr val="dk1"/>
                          </a:solidFill>
                          <a:latin typeface="Segoe UI Semilight"/>
                        </a:defRPr>
                      </a:lvl3pPr>
                      <a:lvl4pPr marL="1371600" algn="l" defTabSz="914400" rtl="0" eaLnBrk="1" latinLnBrk="0" hangingPunct="1">
                        <a:defRPr sz="1800" kern="1200">
                          <a:solidFill>
                            <a:schemeClr val="dk1"/>
                          </a:solidFill>
                          <a:latin typeface="Segoe UI Semilight"/>
                        </a:defRPr>
                      </a:lvl4pPr>
                      <a:lvl5pPr marL="1828800" algn="l" defTabSz="914400" rtl="0" eaLnBrk="1" latinLnBrk="0" hangingPunct="1">
                        <a:defRPr sz="1800" kern="1200">
                          <a:solidFill>
                            <a:schemeClr val="dk1"/>
                          </a:solidFill>
                          <a:latin typeface="Segoe UI Semilight"/>
                        </a:defRPr>
                      </a:lvl5pPr>
                      <a:lvl6pPr marL="2286000" algn="l" defTabSz="914400" rtl="0" eaLnBrk="1" latinLnBrk="0" hangingPunct="1">
                        <a:defRPr sz="1800" kern="1200">
                          <a:solidFill>
                            <a:schemeClr val="dk1"/>
                          </a:solidFill>
                          <a:latin typeface="Segoe UI Semilight"/>
                        </a:defRPr>
                      </a:lvl6pPr>
                      <a:lvl7pPr marL="2743200" algn="l" defTabSz="914400" rtl="0" eaLnBrk="1" latinLnBrk="0" hangingPunct="1">
                        <a:defRPr sz="1800" kern="1200">
                          <a:solidFill>
                            <a:schemeClr val="dk1"/>
                          </a:solidFill>
                          <a:latin typeface="Segoe UI Semilight"/>
                        </a:defRPr>
                      </a:lvl7pPr>
                      <a:lvl8pPr marL="3200400" algn="l" defTabSz="914400" rtl="0" eaLnBrk="1" latinLnBrk="0" hangingPunct="1">
                        <a:defRPr sz="1800" kern="1200">
                          <a:solidFill>
                            <a:schemeClr val="dk1"/>
                          </a:solidFill>
                          <a:latin typeface="Segoe UI Semilight"/>
                        </a:defRPr>
                      </a:lvl8pPr>
                      <a:lvl9pPr marL="3657600" algn="l" defTabSz="914400" rtl="0" eaLnBrk="1" latinLnBrk="0" hangingPunct="1">
                        <a:defRPr sz="1800" kern="1200">
                          <a:solidFill>
                            <a:schemeClr val="dk1"/>
                          </a:solidFill>
                          <a:latin typeface="Segoe UI Semilight"/>
                        </a:defRPr>
                      </a:lvl9pPr>
                    </a:lstStyle>
                    <a:p>
                      <a:pPr marL="0" marR="0" fontAlgn="t">
                        <a:spcBef>
                          <a:spcPts val="0"/>
                        </a:spcBef>
                        <a:spcAft>
                          <a:spcPts val="0"/>
                        </a:spcAft>
                      </a:pPr>
                      <a:r>
                        <a:rPr lang="en-US" sz="1000">
                          <a:effectLst/>
                        </a:rPr>
                        <a:t>443 (HTTPS)</a:t>
                      </a:r>
                      <a:endParaRPr lang="en-US" sz="1000">
                        <a:gradFill>
                          <a:gsLst>
                            <a:gs pos="61947">
                              <a:schemeClr val="tx1"/>
                            </a:gs>
                            <a:gs pos="47000">
                              <a:schemeClr val="tx1"/>
                            </a:gs>
                          </a:gsLst>
                          <a:lin ang="5400000" scaled="0"/>
                        </a:gradFill>
                        <a:effectLst/>
                        <a:latin typeface="+mn-lt"/>
                      </a:endParaRPr>
                    </a:p>
                  </a:txBody>
                  <a:tcPr marL="50778" marR="50778" marT="50778" marB="50778" anchor="ctr"/>
                </a:tc>
                <a:extLst>
                  <a:ext uri="{0D108BD9-81ED-4DB2-BD59-A6C34878D82A}">
                    <a16:rowId xmlns:a16="http://schemas.microsoft.com/office/drawing/2014/main" val="2540399288"/>
                  </a:ext>
                </a:extLst>
              </a:tr>
              <a:tr h="318837">
                <a:tc>
                  <a:txBody>
                    <a:bodyPr/>
                    <a:lstStyle>
                      <a:lvl1pPr marL="0" algn="l" defTabSz="914400" rtl="0" eaLnBrk="1" latinLnBrk="0" hangingPunct="1">
                        <a:defRPr sz="1800" kern="1200">
                          <a:solidFill>
                            <a:schemeClr val="dk1"/>
                          </a:solidFill>
                          <a:latin typeface="Segoe UI Semilight"/>
                        </a:defRPr>
                      </a:lvl1pPr>
                      <a:lvl2pPr marL="457200" algn="l" defTabSz="914400" rtl="0" eaLnBrk="1" latinLnBrk="0" hangingPunct="1">
                        <a:defRPr sz="1800" kern="1200">
                          <a:solidFill>
                            <a:schemeClr val="dk1"/>
                          </a:solidFill>
                          <a:latin typeface="Segoe UI Semilight"/>
                        </a:defRPr>
                      </a:lvl2pPr>
                      <a:lvl3pPr marL="914400" algn="l" defTabSz="914400" rtl="0" eaLnBrk="1" latinLnBrk="0" hangingPunct="1">
                        <a:defRPr sz="1800" kern="1200">
                          <a:solidFill>
                            <a:schemeClr val="dk1"/>
                          </a:solidFill>
                          <a:latin typeface="Segoe UI Semilight"/>
                        </a:defRPr>
                      </a:lvl3pPr>
                      <a:lvl4pPr marL="1371600" algn="l" defTabSz="914400" rtl="0" eaLnBrk="1" latinLnBrk="0" hangingPunct="1">
                        <a:defRPr sz="1800" kern="1200">
                          <a:solidFill>
                            <a:schemeClr val="dk1"/>
                          </a:solidFill>
                          <a:latin typeface="Segoe UI Semilight"/>
                        </a:defRPr>
                      </a:lvl4pPr>
                      <a:lvl5pPr marL="1828800" algn="l" defTabSz="914400" rtl="0" eaLnBrk="1" latinLnBrk="0" hangingPunct="1">
                        <a:defRPr sz="1800" kern="1200">
                          <a:solidFill>
                            <a:schemeClr val="dk1"/>
                          </a:solidFill>
                          <a:latin typeface="Segoe UI Semilight"/>
                        </a:defRPr>
                      </a:lvl5pPr>
                      <a:lvl6pPr marL="2286000" algn="l" defTabSz="914400" rtl="0" eaLnBrk="1" latinLnBrk="0" hangingPunct="1">
                        <a:defRPr sz="1800" kern="1200">
                          <a:solidFill>
                            <a:schemeClr val="dk1"/>
                          </a:solidFill>
                          <a:latin typeface="Segoe UI Semilight"/>
                        </a:defRPr>
                      </a:lvl6pPr>
                      <a:lvl7pPr marL="2743200" algn="l" defTabSz="914400" rtl="0" eaLnBrk="1" latinLnBrk="0" hangingPunct="1">
                        <a:defRPr sz="1800" kern="1200">
                          <a:solidFill>
                            <a:schemeClr val="dk1"/>
                          </a:solidFill>
                          <a:latin typeface="Segoe UI Semilight"/>
                        </a:defRPr>
                      </a:lvl7pPr>
                      <a:lvl8pPr marL="3200400" algn="l" defTabSz="914400" rtl="0" eaLnBrk="1" latinLnBrk="0" hangingPunct="1">
                        <a:defRPr sz="1800" kern="1200">
                          <a:solidFill>
                            <a:schemeClr val="dk1"/>
                          </a:solidFill>
                          <a:latin typeface="Segoe UI Semilight"/>
                        </a:defRPr>
                      </a:lvl8pPr>
                      <a:lvl9pPr marL="3657600" algn="l" defTabSz="914400" rtl="0" eaLnBrk="1" latinLnBrk="0" hangingPunct="1">
                        <a:defRPr sz="1800" kern="1200">
                          <a:solidFill>
                            <a:schemeClr val="dk1"/>
                          </a:solidFill>
                          <a:latin typeface="Segoe UI Semilight"/>
                        </a:defRPr>
                      </a:lvl9pPr>
                    </a:lstStyle>
                    <a:p>
                      <a:pPr marL="0" marR="0" fontAlgn="t">
                        <a:spcBef>
                          <a:spcPts val="0"/>
                        </a:spcBef>
                        <a:spcAft>
                          <a:spcPts val="0"/>
                        </a:spcAft>
                      </a:pPr>
                      <a:r>
                        <a:rPr lang="en-US" sz="1000">
                          <a:effectLst/>
                        </a:rPr>
                        <a:t>Allow</a:t>
                      </a:r>
                      <a:endParaRPr lang="en-US" sz="1000" b="0">
                        <a:gradFill>
                          <a:gsLst>
                            <a:gs pos="13274">
                              <a:srgbClr val="107C10"/>
                            </a:gs>
                            <a:gs pos="31858">
                              <a:srgbClr val="107C10"/>
                            </a:gs>
                          </a:gsLst>
                          <a:lin ang="5400000" scaled="0"/>
                        </a:gradFill>
                        <a:effectLst/>
                        <a:latin typeface="+mj-lt"/>
                      </a:endParaRPr>
                    </a:p>
                  </a:txBody>
                  <a:tcPr marL="50778" marR="50778" marT="50778" marB="50778" anchor="ctr"/>
                </a:tc>
                <a:tc>
                  <a:txBody>
                    <a:bodyPr/>
                    <a:lstStyle>
                      <a:lvl1pPr marL="0" algn="l" defTabSz="914400" rtl="0" eaLnBrk="1" latinLnBrk="0" hangingPunct="1">
                        <a:defRPr sz="1800" kern="1200">
                          <a:solidFill>
                            <a:schemeClr val="dk1"/>
                          </a:solidFill>
                          <a:latin typeface="Segoe UI Semilight"/>
                        </a:defRPr>
                      </a:lvl1pPr>
                      <a:lvl2pPr marL="457200" algn="l" defTabSz="914400" rtl="0" eaLnBrk="1" latinLnBrk="0" hangingPunct="1">
                        <a:defRPr sz="1800" kern="1200">
                          <a:solidFill>
                            <a:schemeClr val="dk1"/>
                          </a:solidFill>
                          <a:latin typeface="Segoe UI Semilight"/>
                        </a:defRPr>
                      </a:lvl2pPr>
                      <a:lvl3pPr marL="914400" algn="l" defTabSz="914400" rtl="0" eaLnBrk="1" latinLnBrk="0" hangingPunct="1">
                        <a:defRPr sz="1800" kern="1200">
                          <a:solidFill>
                            <a:schemeClr val="dk1"/>
                          </a:solidFill>
                          <a:latin typeface="Segoe UI Semilight"/>
                        </a:defRPr>
                      </a:lvl3pPr>
                      <a:lvl4pPr marL="1371600" algn="l" defTabSz="914400" rtl="0" eaLnBrk="1" latinLnBrk="0" hangingPunct="1">
                        <a:defRPr sz="1800" kern="1200">
                          <a:solidFill>
                            <a:schemeClr val="dk1"/>
                          </a:solidFill>
                          <a:latin typeface="Segoe UI Semilight"/>
                        </a:defRPr>
                      </a:lvl4pPr>
                      <a:lvl5pPr marL="1828800" algn="l" defTabSz="914400" rtl="0" eaLnBrk="1" latinLnBrk="0" hangingPunct="1">
                        <a:defRPr sz="1800" kern="1200">
                          <a:solidFill>
                            <a:schemeClr val="dk1"/>
                          </a:solidFill>
                          <a:latin typeface="Segoe UI Semilight"/>
                        </a:defRPr>
                      </a:lvl5pPr>
                      <a:lvl6pPr marL="2286000" algn="l" defTabSz="914400" rtl="0" eaLnBrk="1" latinLnBrk="0" hangingPunct="1">
                        <a:defRPr sz="1800" kern="1200">
                          <a:solidFill>
                            <a:schemeClr val="dk1"/>
                          </a:solidFill>
                          <a:latin typeface="Segoe UI Semilight"/>
                        </a:defRPr>
                      </a:lvl6pPr>
                      <a:lvl7pPr marL="2743200" algn="l" defTabSz="914400" rtl="0" eaLnBrk="1" latinLnBrk="0" hangingPunct="1">
                        <a:defRPr sz="1800" kern="1200">
                          <a:solidFill>
                            <a:schemeClr val="dk1"/>
                          </a:solidFill>
                          <a:latin typeface="Segoe UI Semilight"/>
                        </a:defRPr>
                      </a:lvl7pPr>
                      <a:lvl8pPr marL="3200400" algn="l" defTabSz="914400" rtl="0" eaLnBrk="1" latinLnBrk="0" hangingPunct="1">
                        <a:defRPr sz="1800" kern="1200">
                          <a:solidFill>
                            <a:schemeClr val="dk1"/>
                          </a:solidFill>
                          <a:latin typeface="Segoe UI Semilight"/>
                        </a:defRPr>
                      </a:lvl8pPr>
                      <a:lvl9pPr marL="3657600" algn="l" defTabSz="914400" rtl="0" eaLnBrk="1" latinLnBrk="0" hangingPunct="1">
                        <a:defRPr sz="1800" kern="1200">
                          <a:solidFill>
                            <a:schemeClr val="dk1"/>
                          </a:solidFill>
                          <a:latin typeface="Segoe UI Semilight"/>
                        </a:defRPr>
                      </a:lvl9pPr>
                    </a:lstStyle>
                    <a:p>
                      <a:pPr marL="0" marR="0" fontAlgn="t">
                        <a:spcBef>
                          <a:spcPts val="0"/>
                        </a:spcBef>
                        <a:spcAft>
                          <a:spcPts val="0"/>
                        </a:spcAft>
                      </a:pPr>
                      <a:r>
                        <a:rPr lang="en-US" sz="1000">
                          <a:effectLst/>
                        </a:rPr>
                        <a:t>AllowAppToDb</a:t>
                      </a:r>
                      <a:endParaRPr lang="en-US" sz="1000">
                        <a:gradFill>
                          <a:gsLst>
                            <a:gs pos="61947">
                              <a:schemeClr val="tx1"/>
                            </a:gs>
                            <a:gs pos="47000">
                              <a:schemeClr val="tx1"/>
                            </a:gs>
                          </a:gsLst>
                          <a:lin ang="5400000" scaled="0"/>
                        </a:gradFill>
                        <a:effectLst/>
                        <a:latin typeface="+mn-lt"/>
                      </a:endParaRPr>
                    </a:p>
                  </a:txBody>
                  <a:tcPr marL="50778" marR="50778" marT="50778" marB="50778" anchor="ctr"/>
                </a:tc>
                <a:tc>
                  <a:txBody>
                    <a:bodyPr/>
                    <a:lstStyle>
                      <a:lvl1pPr marL="0" algn="l" defTabSz="914400" rtl="0" eaLnBrk="1" latinLnBrk="0" hangingPunct="1">
                        <a:defRPr sz="1800" kern="1200">
                          <a:solidFill>
                            <a:schemeClr val="dk1"/>
                          </a:solidFill>
                          <a:latin typeface="Segoe UI Semilight"/>
                        </a:defRPr>
                      </a:lvl1pPr>
                      <a:lvl2pPr marL="457200" algn="l" defTabSz="914400" rtl="0" eaLnBrk="1" latinLnBrk="0" hangingPunct="1">
                        <a:defRPr sz="1800" kern="1200">
                          <a:solidFill>
                            <a:schemeClr val="dk1"/>
                          </a:solidFill>
                          <a:latin typeface="Segoe UI Semilight"/>
                        </a:defRPr>
                      </a:lvl2pPr>
                      <a:lvl3pPr marL="914400" algn="l" defTabSz="914400" rtl="0" eaLnBrk="1" latinLnBrk="0" hangingPunct="1">
                        <a:defRPr sz="1800" kern="1200">
                          <a:solidFill>
                            <a:schemeClr val="dk1"/>
                          </a:solidFill>
                          <a:latin typeface="Segoe UI Semilight"/>
                        </a:defRPr>
                      </a:lvl3pPr>
                      <a:lvl4pPr marL="1371600" algn="l" defTabSz="914400" rtl="0" eaLnBrk="1" latinLnBrk="0" hangingPunct="1">
                        <a:defRPr sz="1800" kern="1200">
                          <a:solidFill>
                            <a:schemeClr val="dk1"/>
                          </a:solidFill>
                          <a:latin typeface="Segoe UI Semilight"/>
                        </a:defRPr>
                      </a:lvl4pPr>
                      <a:lvl5pPr marL="1828800" algn="l" defTabSz="914400" rtl="0" eaLnBrk="1" latinLnBrk="0" hangingPunct="1">
                        <a:defRPr sz="1800" kern="1200">
                          <a:solidFill>
                            <a:schemeClr val="dk1"/>
                          </a:solidFill>
                          <a:latin typeface="Segoe UI Semilight"/>
                        </a:defRPr>
                      </a:lvl5pPr>
                      <a:lvl6pPr marL="2286000" algn="l" defTabSz="914400" rtl="0" eaLnBrk="1" latinLnBrk="0" hangingPunct="1">
                        <a:defRPr sz="1800" kern="1200">
                          <a:solidFill>
                            <a:schemeClr val="dk1"/>
                          </a:solidFill>
                          <a:latin typeface="Segoe UI Semilight"/>
                        </a:defRPr>
                      </a:lvl6pPr>
                      <a:lvl7pPr marL="2743200" algn="l" defTabSz="914400" rtl="0" eaLnBrk="1" latinLnBrk="0" hangingPunct="1">
                        <a:defRPr sz="1800" kern="1200">
                          <a:solidFill>
                            <a:schemeClr val="dk1"/>
                          </a:solidFill>
                          <a:latin typeface="Segoe UI Semilight"/>
                        </a:defRPr>
                      </a:lvl7pPr>
                      <a:lvl8pPr marL="3200400" algn="l" defTabSz="914400" rtl="0" eaLnBrk="1" latinLnBrk="0" hangingPunct="1">
                        <a:defRPr sz="1800" kern="1200">
                          <a:solidFill>
                            <a:schemeClr val="dk1"/>
                          </a:solidFill>
                          <a:latin typeface="Segoe UI Semilight"/>
                        </a:defRPr>
                      </a:lvl8pPr>
                      <a:lvl9pPr marL="3657600" algn="l" defTabSz="914400" rtl="0" eaLnBrk="1" latinLnBrk="0" hangingPunct="1">
                        <a:defRPr sz="1800" kern="1200">
                          <a:solidFill>
                            <a:schemeClr val="dk1"/>
                          </a:solidFill>
                          <a:latin typeface="Segoe UI Semilight"/>
                        </a:defRPr>
                      </a:lvl9pPr>
                    </a:lstStyle>
                    <a:p>
                      <a:pPr marL="0" marR="0" fontAlgn="t">
                        <a:spcBef>
                          <a:spcPts val="0"/>
                        </a:spcBef>
                        <a:spcAft>
                          <a:spcPts val="0"/>
                        </a:spcAft>
                      </a:pPr>
                      <a:r>
                        <a:rPr lang="en-US" sz="1000">
                          <a:effectLst/>
                        </a:rPr>
                        <a:t>AppServers</a:t>
                      </a:r>
                      <a:endParaRPr lang="en-US" sz="1000">
                        <a:gradFill>
                          <a:gsLst>
                            <a:gs pos="61947">
                              <a:schemeClr val="tx1"/>
                            </a:gs>
                            <a:gs pos="47000">
                              <a:schemeClr val="tx1"/>
                            </a:gs>
                          </a:gsLst>
                          <a:lin ang="5400000" scaled="0"/>
                        </a:gradFill>
                        <a:effectLst/>
                        <a:latin typeface="+mn-lt"/>
                      </a:endParaRPr>
                    </a:p>
                  </a:txBody>
                  <a:tcPr marL="50778" marR="50778" marT="50778" marB="50778" anchor="ctr"/>
                </a:tc>
                <a:tc>
                  <a:txBody>
                    <a:bodyPr/>
                    <a:lstStyle>
                      <a:lvl1pPr marL="0" algn="l" defTabSz="914400" rtl="0" eaLnBrk="1" latinLnBrk="0" hangingPunct="1">
                        <a:defRPr sz="1800" kern="1200">
                          <a:solidFill>
                            <a:schemeClr val="dk1"/>
                          </a:solidFill>
                          <a:latin typeface="Segoe UI Semilight"/>
                        </a:defRPr>
                      </a:lvl1pPr>
                      <a:lvl2pPr marL="457200" algn="l" defTabSz="914400" rtl="0" eaLnBrk="1" latinLnBrk="0" hangingPunct="1">
                        <a:defRPr sz="1800" kern="1200">
                          <a:solidFill>
                            <a:schemeClr val="dk1"/>
                          </a:solidFill>
                          <a:latin typeface="Segoe UI Semilight"/>
                        </a:defRPr>
                      </a:lvl2pPr>
                      <a:lvl3pPr marL="914400" algn="l" defTabSz="914400" rtl="0" eaLnBrk="1" latinLnBrk="0" hangingPunct="1">
                        <a:defRPr sz="1800" kern="1200">
                          <a:solidFill>
                            <a:schemeClr val="dk1"/>
                          </a:solidFill>
                          <a:latin typeface="Segoe UI Semilight"/>
                        </a:defRPr>
                      </a:lvl3pPr>
                      <a:lvl4pPr marL="1371600" algn="l" defTabSz="914400" rtl="0" eaLnBrk="1" latinLnBrk="0" hangingPunct="1">
                        <a:defRPr sz="1800" kern="1200">
                          <a:solidFill>
                            <a:schemeClr val="dk1"/>
                          </a:solidFill>
                          <a:latin typeface="Segoe UI Semilight"/>
                        </a:defRPr>
                      </a:lvl4pPr>
                      <a:lvl5pPr marL="1828800" algn="l" defTabSz="914400" rtl="0" eaLnBrk="1" latinLnBrk="0" hangingPunct="1">
                        <a:defRPr sz="1800" kern="1200">
                          <a:solidFill>
                            <a:schemeClr val="dk1"/>
                          </a:solidFill>
                          <a:latin typeface="Segoe UI Semilight"/>
                        </a:defRPr>
                      </a:lvl5pPr>
                      <a:lvl6pPr marL="2286000" algn="l" defTabSz="914400" rtl="0" eaLnBrk="1" latinLnBrk="0" hangingPunct="1">
                        <a:defRPr sz="1800" kern="1200">
                          <a:solidFill>
                            <a:schemeClr val="dk1"/>
                          </a:solidFill>
                          <a:latin typeface="Segoe UI Semilight"/>
                        </a:defRPr>
                      </a:lvl6pPr>
                      <a:lvl7pPr marL="2743200" algn="l" defTabSz="914400" rtl="0" eaLnBrk="1" latinLnBrk="0" hangingPunct="1">
                        <a:defRPr sz="1800" kern="1200">
                          <a:solidFill>
                            <a:schemeClr val="dk1"/>
                          </a:solidFill>
                          <a:latin typeface="Segoe UI Semilight"/>
                        </a:defRPr>
                      </a:lvl7pPr>
                      <a:lvl8pPr marL="3200400" algn="l" defTabSz="914400" rtl="0" eaLnBrk="1" latinLnBrk="0" hangingPunct="1">
                        <a:defRPr sz="1800" kern="1200">
                          <a:solidFill>
                            <a:schemeClr val="dk1"/>
                          </a:solidFill>
                          <a:latin typeface="Segoe UI Semilight"/>
                        </a:defRPr>
                      </a:lvl8pPr>
                      <a:lvl9pPr marL="3657600" algn="l" defTabSz="914400" rtl="0" eaLnBrk="1" latinLnBrk="0" hangingPunct="1">
                        <a:defRPr sz="1800" kern="1200">
                          <a:solidFill>
                            <a:schemeClr val="dk1"/>
                          </a:solidFill>
                          <a:latin typeface="Segoe UI Semilight"/>
                        </a:defRPr>
                      </a:lvl9pPr>
                    </a:lstStyle>
                    <a:p>
                      <a:pPr marL="0" marR="0" lvl="0" indent="0" algn="l" defTabSz="932742" rtl="0" eaLnBrk="1" fontAlgn="t" latinLnBrk="0" hangingPunct="1">
                        <a:lnSpc>
                          <a:spcPct val="100000"/>
                        </a:lnSpc>
                        <a:spcBef>
                          <a:spcPts val="0"/>
                        </a:spcBef>
                        <a:spcAft>
                          <a:spcPts val="0"/>
                        </a:spcAft>
                        <a:buClrTx/>
                        <a:buSzTx/>
                        <a:buFontTx/>
                        <a:buNone/>
                        <a:tabLst/>
                        <a:defRPr/>
                      </a:pPr>
                      <a:r>
                        <a:rPr lang="en-US" sz="1000">
                          <a:effectLst/>
                        </a:rPr>
                        <a:t>DatabaseServers</a:t>
                      </a:r>
                      <a:endParaRPr lang="en-US" sz="1000" b="1">
                        <a:gradFill>
                          <a:gsLst>
                            <a:gs pos="61947">
                              <a:schemeClr val="tx1"/>
                            </a:gs>
                            <a:gs pos="47000">
                              <a:schemeClr val="tx1"/>
                            </a:gs>
                          </a:gsLst>
                          <a:lin ang="5400000" scaled="0"/>
                        </a:gradFill>
                        <a:effectLst/>
                        <a:latin typeface="+mn-lt"/>
                      </a:endParaRPr>
                    </a:p>
                  </a:txBody>
                  <a:tcPr marL="50778" marR="50778" marT="50778" marB="50778" anchor="ctr"/>
                </a:tc>
                <a:tc>
                  <a:txBody>
                    <a:bodyPr/>
                    <a:lstStyle>
                      <a:lvl1pPr marL="0" algn="l" defTabSz="914400" rtl="0" eaLnBrk="1" latinLnBrk="0" hangingPunct="1">
                        <a:defRPr sz="1800" kern="1200">
                          <a:solidFill>
                            <a:schemeClr val="dk1"/>
                          </a:solidFill>
                          <a:latin typeface="Segoe UI Semilight"/>
                        </a:defRPr>
                      </a:lvl1pPr>
                      <a:lvl2pPr marL="457200" algn="l" defTabSz="914400" rtl="0" eaLnBrk="1" latinLnBrk="0" hangingPunct="1">
                        <a:defRPr sz="1800" kern="1200">
                          <a:solidFill>
                            <a:schemeClr val="dk1"/>
                          </a:solidFill>
                          <a:latin typeface="Segoe UI Semilight"/>
                        </a:defRPr>
                      </a:lvl2pPr>
                      <a:lvl3pPr marL="914400" algn="l" defTabSz="914400" rtl="0" eaLnBrk="1" latinLnBrk="0" hangingPunct="1">
                        <a:defRPr sz="1800" kern="1200">
                          <a:solidFill>
                            <a:schemeClr val="dk1"/>
                          </a:solidFill>
                          <a:latin typeface="Segoe UI Semilight"/>
                        </a:defRPr>
                      </a:lvl3pPr>
                      <a:lvl4pPr marL="1371600" algn="l" defTabSz="914400" rtl="0" eaLnBrk="1" latinLnBrk="0" hangingPunct="1">
                        <a:defRPr sz="1800" kern="1200">
                          <a:solidFill>
                            <a:schemeClr val="dk1"/>
                          </a:solidFill>
                          <a:latin typeface="Segoe UI Semilight"/>
                        </a:defRPr>
                      </a:lvl4pPr>
                      <a:lvl5pPr marL="1828800" algn="l" defTabSz="914400" rtl="0" eaLnBrk="1" latinLnBrk="0" hangingPunct="1">
                        <a:defRPr sz="1800" kern="1200">
                          <a:solidFill>
                            <a:schemeClr val="dk1"/>
                          </a:solidFill>
                          <a:latin typeface="Segoe UI Semilight"/>
                        </a:defRPr>
                      </a:lvl5pPr>
                      <a:lvl6pPr marL="2286000" algn="l" defTabSz="914400" rtl="0" eaLnBrk="1" latinLnBrk="0" hangingPunct="1">
                        <a:defRPr sz="1800" kern="1200">
                          <a:solidFill>
                            <a:schemeClr val="dk1"/>
                          </a:solidFill>
                          <a:latin typeface="Segoe UI Semilight"/>
                        </a:defRPr>
                      </a:lvl6pPr>
                      <a:lvl7pPr marL="2743200" algn="l" defTabSz="914400" rtl="0" eaLnBrk="1" latinLnBrk="0" hangingPunct="1">
                        <a:defRPr sz="1800" kern="1200">
                          <a:solidFill>
                            <a:schemeClr val="dk1"/>
                          </a:solidFill>
                          <a:latin typeface="Segoe UI Semilight"/>
                        </a:defRPr>
                      </a:lvl7pPr>
                      <a:lvl8pPr marL="3200400" algn="l" defTabSz="914400" rtl="0" eaLnBrk="1" latinLnBrk="0" hangingPunct="1">
                        <a:defRPr sz="1800" kern="1200">
                          <a:solidFill>
                            <a:schemeClr val="dk1"/>
                          </a:solidFill>
                          <a:latin typeface="Segoe UI Semilight"/>
                        </a:defRPr>
                      </a:lvl8pPr>
                      <a:lvl9pPr marL="3657600" algn="l" defTabSz="914400" rtl="0" eaLnBrk="1" latinLnBrk="0" hangingPunct="1">
                        <a:defRPr sz="1800" kern="1200">
                          <a:solidFill>
                            <a:schemeClr val="dk1"/>
                          </a:solidFill>
                          <a:latin typeface="Segoe UI Semilight"/>
                        </a:defRPr>
                      </a:lvl9pPr>
                    </a:lstStyle>
                    <a:p>
                      <a:pPr marL="0" marR="0" lvl="0" indent="0" algn="l" defTabSz="932742" rtl="0" eaLnBrk="1" fontAlgn="t" latinLnBrk="0" hangingPunct="1">
                        <a:lnSpc>
                          <a:spcPct val="100000"/>
                        </a:lnSpc>
                        <a:spcBef>
                          <a:spcPts val="0"/>
                        </a:spcBef>
                        <a:spcAft>
                          <a:spcPts val="0"/>
                        </a:spcAft>
                        <a:buClrTx/>
                        <a:buSzTx/>
                        <a:buFontTx/>
                        <a:buNone/>
                        <a:tabLst/>
                        <a:defRPr/>
                      </a:pPr>
                      <a:r>
                        <a:rPr lang="en-US" sz="1000">
                          <a:effectLst/>
                        </a:rPr>
                        <a:t>1443 (MSSQL)</a:t>
                      </a:r>
                      <a:endParaRPr lang="en-US" sz="1000" kern="1200">
                        <a:gradFill>
                          <a:gsLst>
                            <a:gs pos="61947">
                              <a:schemeClr val="tx1"/>
                            </a:gs>
                            <a:gs pos="47000">
                              <a:schemeClr val="tx1"/>
                            </a:gs>
                          </a:gsLst>
                          <a:lin ang="5400000" scaled="0"/>
                        </a:gradFill>
                        <a:effectLst/>
                        <a:latin typeface="Segoe UI Semilight"/>
                        <a:ea typeface="+mn-ea"/>
                        <a:cs typeface="+mn-cs"/>
                      </a:endParaRPr>
                    </a:p>
                  </a:txBody>
                  <a:tcPr marL="50778" marR="50778" marT="50778" marB="50778" anchor="ctr"/>
                </a:tc>
                <a:extLst>
                  <a:ext uri="{0D108BD9-81ED-4DB2-BD59-A6C34878D82A}">
                    <a16:rowId xmlns:a16="http://schemas.microsoft.com/office/drawing/2014/main" val="3790171863"/>
                  </a:ext>
                </a:extLst>
              </a:tr>
              <a:tr h="290704">
                <a:tc>
                  <a:txBody>
                    <a:bodyPr/>
                    <a:lstStyle>
                      <a:lvl1pPr marL="0" algn="l" defTabSz="914400" rtl="0" eaLnBrk="1" latinLnBrk="0" hangingPunct="1">
                        <a:defRPr sz="1800" kern="1200">
                          <a:solidFill>
                            <a:schemeClr val="dk1"/>
                          </a:solidFill>
                          <a:latin typeface="Segoe UI Semilight"/>
                        </a:defRPr>
                      </a:lvl1pPr>
                      <a:lvl2pPr marL="457200" algn="l" defTabSz="914400" rtl="0" eaLnBrk="1" latinLnBrk="0" hangingPunct="1">
                        <a:defRPr sz="1800" kern="1200">
                          <a:solidFill>
                            <a:schemeClr val="dk1"/>
                          </a:solidFill>
                          <a:latin typeface="Segoe UI Semilight"/>
                        </a:defRPr>
                      </a:lvl2pPr>
                      <a:lvl3pPr marL="914400" algn="l" defTabSz="914400" rtl="0" eaLnBrk="1" latinLnBrk="0" hangingPunct="1">
                        <a:defRPr sz="1800" kern="1200">
                          <a:solidFill>
                            <a:schemeClr val="dk1"/>
                          </a:solidFill>
                          <a:latin typeface="Segoe UI Semilight"/>
                        </a:defRPr>
                      </a:lvl3pPr>
                      <a:lvl4pPr marL="1371600" algn="l" defTabSz="914400" rtl="0" eaLnBrk="1" latinLnBrk="0" hangingPunct="1">
                        <a:defRPr sz="1800" kern="1200">
                          <a:solidFill>
                            <a:schemeClr val="dk1"/>
                          </a:solidFill>
                          <a:latin typeface="Segoe UI Semilight"/>
                        </a:defRPr>
                      </a:lvl4pPr>
                      <a:lvl5pPr marL="1828800" algn="l" defTabSz="914400" rtl="0" eaLnBrk="1" latinLnBrk="0" hangingPunct="1">
                        <a:defRPr sz="1800" kern="1200">
                          <a:solidFill>
                            <a:schemeClr val="dk1"/>
                          </a:solidFill>
                          <a:latin typeface="Segoe UI Semilight"/>
                        </a:defRPr>
                      </a:lvl5pPr>
                      <a:lvl6pPr marL="2286000" algn="l" defTabSz="914400" rtl="0" eaLnBrk="1" latinLnBrk="0" hangingPunct="1">
                        <a:defRPr sz="1800" kern="1200">
                          <a:solidFill>
                            <a:schemeClr val="dk1"/>
                          </a:solidFill>
                          <a:latin typeface="Segoe UI Semilight"/>
                        </a:defRPr>
                      </a:lvl6pPr>
                      <a:lvl7pPr marL="2743200" algn="l" defTabSz="914400" rtl="0" eaLnBrk="1" latinLnBrk="0" hangingPunct="1">
                        <a:defRPr sz="1800" kern="1200">
                          <a:solidFill>
                            <a:schemeClr val="dk1"/>
                          </a:solidFill>
                          <a:latin typeface="Segoe UI Semilight"/>
                        </a:defRPr>
                      </a:lvl7pPr>
                      <a:lvl8pPr marL="3200400" algn="l" defTabSz="914400" rtl="0" eaLnBrk="1" latinLnBrk="0" hangingPunct="1">
                        <a:defRPr sz="1800" kern="1200">
                          <a:solidFill>
                            <a:schemeClr val="dk1"/>
                          </a:solidFill>
                          <a:latin typeface="Segoe UI Semilight"/>
                        </a:defRPr>
                      </a:lvl8pPr>
                      <a:lvl9pPr marL="3657600" algn="l" defTabSz="914400" rtl="0" eaLnBrk="1" latinLnBrk="0" hangingPunct="1">
                        <a:defRPr sz="1800" kern="1200">
                          <a:solidFill>
                            <a:schemeClr val="dk1"/>
                          </a:solidFill>
                          <a:latin typeface="Segoe UI Semilight"/>
                        </a:defRPr>
                      </a:lvl9p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000" kern="1200">
                          <a:effectLst/>
                        </a:rPr>
                        <a:t>Deny</a:t>
                      </a:r>
                      <a:endParaRPr lang="en-US" sz="1000" b="0" kern="1200">
                        <a:gradFill>
                          <a:gsLst>
                            <a:gs pos="31858">
                              <a:srgbClr val="E81123"/>
                            </a:gs>
                            <a:gs pos="65000">
                              <a:srgbClr val="E81123"/>
                            </a:gs>
                          </a:gsLst>
                          <a:lin ang="5400000" scaled="0"/>
                        </a:gradFill>
                        <a:effectLst/>
                        <a:latin typeface="+mj-lt"/>
                        <a:ea typeface="+mn-ea"/>
                        <a:cs typeface="+mn-cs"/>
                      </a:endParaRPr>
                    </a:p>
                  </a:txBody>
                  <a:tcPr marL="50778" marR="50778" marT="50778" marB="50778"/>
                </a:tc>
                <a:tc>
                  <a:txBody>
                    <a:bodyPr/>
                    <a:lstStyle>
                      <a:lvl1pPr marL="0" algn="l" defTabSz="914400" rtl="0" eaLnBrk="1" latinLnBrk="0" hangingPunct="1">
                        <a:defRPr sz="1800" kern="1200">
                          <a:solidFill>
                            <a:schemeClr val="dk1"/>
                          </a:solidFill>
                          <a:latin typeface="Segoe UI Semilight"/>
                        </a:defRPr>
                      </a:lvl1pPr>
                      <a:lvl2pPr marL="457200" algn="l" defTabSz="914400" rtl="0" eaLnBrk="1" latinLnBrk="0" hangingPunct="1">
                        <a:defRPr sz="1800" kern="1200">
                          <a:solidFill>
                            <a:schemeClr val="dk1"/>
                          </a:solidFill>
                          <a:latin typeface="Segoe UI Semilight"/>
                        </a:defRPr>
                      </a:lvl2pPr>
                      <a:lvl3pPr marL="914400" algn="l" defTabSz="914400" rtl="0" eaLnBrk="1" latinLnBrk="0" hangingPunct="1">
                        <a:defRPr sz="1800" kern="1200">
                          <a:solidFill>
                            <a:schemeClr val="dk1"/>
                          </a:solidFill>
                          <a:latin typeface="Segoe UI Semilight"/>
                        </a:defRPr>
                      </a:lvl3pPr>
                      <a:lvl4pPr marL="1371600" algn="l" defTabSz="914400" rtl="0" eaLnBrk="1" latinLnBrk="0" hangingPunct="1">
                        <a:defRPr sz="1800" kern="1200">
                          <a:solidFill>
                            <a:schemeClr val="dk1"/>
                          </a:solidFill>
                          <a:latin typeface="Segoe UI Semilight"/>
                        </a:defRPr>
                      </a:lvl4pPr>
                      <a:lvl5pPr marL="1828800" algn="l" defTabSz="914400" rtl="0" eaLnBrk="1" latinLnBrk="0" hangingPunct="1">
                        <a:defRPr sz="1800" kern="1200">
                          <a:solidFill>
                            <a:schemeClr val="dk1"/>
                          </a:solidFill>
                          <a:latin typeface="Segoe UI Semilight"/>
                        </a:defRPr>
                      </a:lvl5pPr>
                      <a:lvl6pPr marL="2286000" algn="l" defTabSz="914400" rtl="0" eaLnBrk="1" latinLnBrk="0" hangingPunct="1">
                        <a:defRPr sz="1800" kern="1200">
                          <a:solidFill>
                            <a:schemeClr val="dk1"/>
                          </a:solidFill>
                          <a:latin typeface="Segoe UI Semilight"/>
                        </a:defRPr>
                      </a:lvl6pPr>
                      <a:lvl7pPr marL="2743200" algn="l" defTabSz="914400" rtl="0" eaLnBrk="1" latinLnBrk="0" hangingPunct="1">
                        <a:defRPr sz="1800" kern="1200">
                          <a:solidFill>
                            <a:schemeClr val="dk1"/>
                          </a:solidFill>
                          <a:latin typeface="Segoe UI Semilight"/>
                        </a:defRPr>
                      </a:lvl7pPr>
                      <a:lvl8pPr marL="3200400" algn="l" defTabSz="914400" rtl="0" eaLnBrk="1" latinLnBrk="0" hangingPunct="1">
                        <a:defRPr sz="1800" kern="1200">
                          <a:solidFill>
                            <a:schemeClr val="dk1"/>
                          </a:solidFill>
                          <a:latin typeface="Segoe UI Semilight"/>
                        </a:defRPr>
                      </a:lvl8pPr>
                      <a:lvl9pPr marL="3657600" algn="l" defTabSz="914400" rtl="0" eaLnBrk="1" latinLnBrk="0" hangingPunct="1">
                        <a:defRPr sz="1800" kern="1200">
                          <a:solidFill>
                            <a:schemeClr val="dk1"/>
                          </a:solidFill>
                          <a:latin typeface="Segoe UI Semilight"/>
                        </a:defRPr>
                      </a:lvl9pPr>
                    </a:lstStyle>
                    <a:p>
                      <a:pPr marL="0" marR="0" fontAlgn="t">
                        <a:spcBef>
                          <a:spcPts val="0"/>
                        </a:spcBef>
                        <a:spcAft>
                          <a:spcPts val="0"/>
                        </a:spcAft>
                      </a:pPr>
                      <a:r>
                        <a:rPr lang="en-US" sz="1000">
                          <a:effectLst/>
                        </a:rPr>
                        <a:t>DenyAllInbound</a:t>
                      </a:r>
                      <a:endParaRPr lang="en-US" sz="1000">
                        <a:gradFill>
                          <a:gsLst>
                            <a:gs pos="61947">
                              <a:schemeClr val="tx1"/>
                            </a:gs>
                            <a:gs pos="47000">
                              <a:schemeClr val="tx1"/>
                            </a:gs>
                          </a:gsLst>
                          <a:lin ang="5400000" scaled="0"/>
                        </a:gradFill>
                        <a:effectLst/>
                        <a:latin typeface="+mn-lt"/>
                      </a:endParaRPr>
                    </a:p>
                  </a:txBody>
                  <a:tcPr marL="50778" marR="50778" marT="50778" marB="50778"/>
                </a:tc>
                <a:tc>
                  <a:txBody>
                    <a:bodyPr/>
                    <a:lstStyle>
                      <a:lvl1pPr marL="0" algn="l" defTabSz="914400" rtl="0" eaLnBrk="1" latinLnBrk="0" hangingPunct="1">
                        <a:defRPr sz="1800" kern="1200">
                          <a:solidFill>
                            <a:schemeClr val="dk1"/>
                          </a:solidFill>
                          <a:latin typeface="Segoe UI Semilight"/>
                        </a:defRPr>
                      </a:lvl1pPr>
                      <a:lvl2pPr marL="457200" algn="l" defTabSz="914400" rtl="0" eaLnBrk="1" latinLnBrk="0" hangingPunct="1">
                        <a:defRPr sz="1800" kern="1200">
                          <a:solidFill>
                            <a:schemeClr val="dk1"/>
                          </a:solidFill>
                          <a:latin typeface="Segoe UI Semilight"/>
                        </a:defRPr>
                      </a:lvl2pPr>
                      <a:lvl3pPr marL="914400" algn="l" defTabSz="914400" rtl="0" eaLnBrk="1" latinLnBrk="0" hangingPunct="1">
                        <a:defRPr sz="1800" kern="1200">
                          <a:solidFill>
                            <a:schemeClr val="dk1"/>
                          </a:solidFill>
                          <a:latin typeface="Segoe UI Semilight"/>
                        </a:defRPr>
                      </a:lvl3pPr>
                      <a:lvl4pPr marL="1371600" algn="l" defTabSz="914400" rtl="0" eaLnBrk="1" latinLnBrk="0" hangingPunct="1">
                        <a:defRPr sz="1800" kern="1200">
                          <a:solidFill>
                            <a:schemeClr val="dk1"/>
                          </a:solidFill>
                          <a:latin typeface="Segoe UI Semilight"/>
                        </a:defRPr>
                      </a:lvl4pPr>
                      <a:lvl5pPr marL="1828800" algn="l" defTabSz="914400" rtl="0" eaLnBrk="1" latinLnBrk="0" hangingPunct="1">
                        <a:defRPr sz="1800" kern="1200">
                          <a:solidFill>
                            <a:schemeClr val="dk1"/>
                          </a:solidFill>
                          <a:latin typeface="Segoe UI Semilight"/>
                        </a:defRPr>
                      </a:lvl5pPr>
                      <a:lvl6pPr marL="2286000" algn="l" defTabSz="914400" rtl="0" eaLnBrk="1" latinLnBrk="0" hangingPunct="1">
                        <a:defRPr sz="1800" kern="1200">
                          <a:solidFill>
                            <a:schemeClr val="dk1"/>
                          </a:solidFill>
                          <a:latin typeface="Segoe UI Semilight"/>
                        </a:defRPr>
                      </a:lvl6pPr>
                      <a:lvl7pPr marL="2743200" algn="l" defTabSz="914400" rtl="0" eaLnBrk="1" latinLnBrk="0" hangingPunct="1">
                        <a:defRPr sz="1800" kern="1200">
                          <a:solidFill>
                            <a:schemeClr val="dk1"/>
                          </a:solidFill>
                          <a:latin typeface="Segoe UI Semilight"/>
                        </a:defRPr>
                      </a:lvl7pPr>
                      <a:lvl8pPr marL="3200400" algn="l" defTabSz="914400" rtl="0" eaLnBrk="1" latinLnBrk="0" hangingPunct="1">
                        <a:defRPr sz="1800" kern="1200">
                          <a:solidFill>
                            <a:schemeClr val="dk1"/>
                          </a:solidFill>
                          <a:latin typeface="Segoe UI Semilight"/>
                        </a:defRPr>
                      </a:lvl8pPr>
                      <a:lvl9pPr marL="3657600" algn="l" defTabSz="914400" rtl="0" eaLnBrk="1" latinLnBrk="0" hangingPunct="1">
                        <a:defRPr sz="1800" kern="1200">
                          <a:solidFill>
                            <a:schemeClr val="dk1"/>
                          </a:solidFill>
                          <a:latin typeface="Segoe UI Semilight"/>
                        </a:defRPr>
                      </a:lvl9pPr>
                    </a:lstStyle>
                    <a:p>
                      <a:pPr marL="0" marR="0" fontAlgn="t">
                        <a:spcBef>
                          <a:spcPts val="0"/>
                        </a:spcBef>
                        <a:spcAft>
                          <a:spcPts val="0"/>
                        </a:spcAft>
                      </a:pPr>
                      <a:r>
                        <a:rPr lang="en-US" sz="1000">
                          <a:effectLst/>
                        </a:rPr>
                        <a:t>Any</a:t>
                      </a:r>
                      <a:endParaRPr lang="en-US" sz="1000">
                        <a:gradFill>
                          <a:gsLst>
                            <a:gs pos="61947">
                              <a:schemeClr val="tx1"/>
                            </a:gs>
                            <a:gs pos="47000">
                              <a:schemeClr val="tx1"/>
                            </a:gs>
                          </a:gsLst>
                          <a:lin ang="5400000" scaled="0"/>
                        </a:gradFill>
                        <a:effectLst/>
                        <a:latin typeface="+mn-lt"/>
                      </a:endParaRPr>
                    </a:p>
                  </a:txBody>
                  <a:tcPr marL="50778" marR="50778" marT="50778" marB="50778"/>
                </a:tc>
                <a:tc>
                  <a:txBody>
                    <a:bodyPr/>
                    <a:lstStyle>
                      <a:lvl1pPr marL="0" algn="l" defTabSz="914400" rtl="0" eaLnBrk="1" latinLnBrk="0" hangingPunct="1">
                        <a:defRPr sz="1800" kern="1200">
                          <a:solidFill>
                            <a:schemeClr val="dk1"/>
                          </a:solidFill>
                          <a:latin typeface="Segoe UI Semilight"/>
                        </a:defRPr>
                      </a:lvl1pPr>
                      <a:lvl2pPr marL="457200" algn="l" defTabSz="914400" rtl="0" eaLnBrk="1" latinLnBrk="0" hangingPunct="1">
                        <a:defRPr sz="1800" kern="1200">
                          <a:solidFill>
                            <a:schemeClr val="dk1"/>
                          </a:solidFill>
                          <a:latin typeface="Segoe UI Semilight"/>
                        </a:defRPr>
                      </a:lvl2pPr>
                      <a:lvl3pPr marL="914400" algn="l" defTabSz="914400" rtl="0" eaLnBrk="1" latinLnBrk="0" hangingPunct="1">
                        <a:defRPr sz="1800" kern="1200">
                          <a:solidFill>
                            <a:schemeClr val="dk1"/>
                          </a:solidFill>
                          <a:latin typeface="Segoe UI Semilight"/>
                        </a:defRPr>
                      </a:lvl3pPr>
                      <a:lvl4pPr marL="1371600" algn="l" defTabSz="914400" rtl="0" eaLnBrk="1" latinLnBrk="0" hangingPunct="1">
                        <a:defRPr sz="1800" kern="1200">
                          <a:solidFill>
                            <a:schemeClr val="dk1"/>
                          </a:solidFill>
                          <a:latin typeface="Segoe UI Semilight"/>
                        </a:defRPr>
                      </a:lvl4pPr>
                      <a:lvl5pPr marL="1828800" algn="l" defTabSz="914400" rtl="0" eaLnBrk="1" latinLnBrk="0" hangingPunct="1">
                        <a:defRPr sz="1800" kern="1200">
                          <a:solidFill>
                            <a:schemeClr val="dk1"/>
                          </a:solidFill>
                          <a:latin typeface="Segoe UI Semilight"/>
                        </a:defRPr>
                      </a:lvl5pPr>
                      <a:lvl6pPr marL="2286000" algn="l" defTabSz="914400" rtl="0" eaLnBrk="1" latinLnBrk="0" hangingPunct="1">
                        <a:defRPr sz="1800" kern="1200">
                          <a:solidFill>
                            <a:schemeClr val="dk1"/>
                          </a:solidFill>
                          <a:latin typeface="Segoe UI Semilight"/>
                        </a:defRPr>
                      </a:lvl6pPr>
                      <a:lvl7pPr marL="2743200" algn="l" defTabSz="914400" rtl="0" eaLnBrk="1" latinLnBrk="0" hangingPunct="1">
                        <a:defRPr sz="1800" kern="1200">
                          <a:solidFill>
                            <a:schemeClr val="dk1"/>
                          </a:solidFill>
                          <a:latin typeface="Segoe UI Semilight"/>
                        </a:defRPr>
                      </a:lvl7pPr>
                      <a:lvl8pPr marL="3200400" algn="l" defTabSz="914400" rtl="0" eaLnBrk="1" latinLnBrk="0" hangingPunct="1">
                        <a:defRPr sz="1800" kern="1200">
                          <a:solidFill>
                            <a:schemeClr val="dk1"/>
                          </a:solidFill>
                          <a:latin typeface="Segoe UI Semilight"/>
                        </a:defRPr>
                      </a:lvl8pPr>
                      <a:lvl9pPr marL="3657600" algn="l" defTabSz="914400" rtl="0" eaLnBrk="1" latinLnBrk="0" hangingPunct="1">
                        <a:defRPr sz="1800" kern="1200">
                          <a:solidFill>
                            <a:schemeClr val="dk1"/>
                          </a:solidFill>
                          <a:latin typeface="Segoe UI Semilight"/>
                        </a:defRPr>
                      </a:lvl9pPr>
                    </a:lstStyle>
                    <a:p>
                      <a:pPr marL="0" marR="0" fontAlgn="t">
                        <a:spcBef>
                          <a:spcPts val="0"/>
                        </a:spcBef>
                        <a:spcAft>
                          <a:spcPts val="0"/>
                        </a:spcAft>
                      </a:pPr>
                      <a:r>
                        <a:rPr lang="en-US" sz="1000">
                          <a:effectLst/>
                        </a:rPr>
                        <a:t>Any</a:t>
                      </a:r>
                      <a:endParaRPr lang="en-US" sz="1000">
                        <a:gradFill>
                          <a:gsLst>
                            <a:gs pos="61947">
                              <a:schemeClr val="tx1"/>
                            </a:gs>
                            <a:gs pos="47000">
                              <a:schemeClr val="tx1"/>
                            </a:gs>
                          </a:gsLst>
                          <a:lin ang="5400000" scaled="0"/>
                        </a:gradFill>
                        <a:effectLst/>
                        <a:latin typeface="+mn-lt"/>
                      </a:endParaRPr>
                    </a:p>
                  </a:txBody>
                  <a:tcPr marL="50778" marR="50778" marT="50778" marB="50778"/>
                </a:tc>
                <a:tc>
                  <a:txBody>
                    <a:bodyPr/>
                    <a:lstStyle>
                      <a:lvl1pPr marL="0" algn="l" defTabSz="914400" rtl="0" eaLnBrk="1" latinLnBrk="0" hangingPunct="1">
                        <a:defRPr sz="1800" kern="1200">
                          <a:solidFill>
                            <a:schemeClr val="dk1"/>
                          </a:solidFill>
                          <a:latin typeface="Segoe UI Semilight"/>
                        </a:defRPr>
                      </a:lvl1pPr>
                      <a:lvl2pPr marL="457200" algn="l" defTabSz="914400" rtl="0" eaLnBrk="1" latinLnBrk="0" hangingPunct="1">
                        <a:defRPr sz="1800" kern="1200">
                          <a:solidFill>
                            <a:schemeClr val="dk1"/>
                          </a:solidFill>
                          <a:latin typeface="Segoe UI Semilight"/>
                        </a:defRPr>
                      </a:lvl2pPr>
                      <a:lvl3pPr marL="914400" algn="l" defTabSz="914400" rtl="0" eaLnBrk="1" latinLnBrk="0" hangingPunct="1">
                        <a:defRPr sz="1800" kern="1200">
                          <a:solidFill>
                            <a:schemeClr val="dk1"/>
                          </a:solidFill>
                          <a:latin typeface="Segoe UI Semilight"/>
                        </a:defRPr>
                      </a:lvl3pPr>
                      <a:lvl4pPr marL="1371600" algn="l" defTabSz="914400" rtl="0" eaLnBrk="1" latinLnBrk="0" hangingPunct="1">
                        <a:defRPr sz="1800" kern="1200">
                          <a:solidFill>
                            <a:schemeClr val="dk1"/>
                          </a:solidFill>
                          <a:latin typeface="Segoe UI Semilight"/>
                        </a:defRPr>
                      </a:lvl4pPr>
                      <a:lvl5pPr marL="1828800" algn="l" defTabSz="914400" rtl="0" eaLnBrk="1" latinLnBrk="0" hangingPunct="1">
                        <a:defRPr sz="1800" kern="1200">
                          <a:solidFill>
                            <a:schemeClr val="dk1"/>
                          </a:solidFill>
                          <a:latin typeface="Segoe UI Semilight"/>
                        </a:defRPr>
                      </a:lvl5pPr>
                      <a:lvl6pPr marL="2286000" algn="l" defTabSz="914400" rtl="0" eaLnBrk="1" latinLnBrk="0" hangingPunct="1">
                        <a:defRPr sz="1800" kern="1200">
                          <a:solidFill>
                            <a:schemeClr val="dk1"/>
                          </a:solidFill>
                          <a:latin typeface="Segoe UI Semilight"/>
                        </a:defRPr>
                      </a:lvl6pPr>
                      <a:lvl7pPr marL="2743200" algn="l" defTabSz="914400" rtl="0" eaLnBrk="1" latinLnBrk="0" hangingPunct="1">
                        <a:defRPr sz="1800" kern="1200">
                          <a:solidFill>
                            <a:schemeClr val="dk1"/>
                          </a:solidFill>
                          <a:latin typeface="Segoe UI Semilight"/>
                        </a:defRPr>
                      </a:lvl7pPr>
                      <a:lvl8pPr marL="3200400" algn="l" defTabSz="914400" rtl="0" eaLnBrk="1" latinLnBrk="0" hangingPunct="1">
                        <a:defRPr sz="1800" kern="1200">
                          <a:solidFill>
                            <a:schemeClr val="dk1"/>
                          </a:solidFill>
                          <a:latin typeface="Segoe UI Semilight"/>
                        </a:defRPr>
                      </a:lvl8pPr>
                      <a:lvl9pPr marL="3657600" algn="l" defTabSz="914400" rtl="0" eaLnBrk="1" latinLnBrk="0" hangingPunct="1">
                        <a:defRPr sz="1800" kern="1200">
                          <a:solidFill>
                            <a:schemeClr val="dk1"/>
                          </a:solidFill>
                          <a:latin typeface="Segoe UI Semilight"/>
                        </a:defRPr>
                      </a:lvl9pPr>
                    </a:lstStyle>
                    <a:p>
                      <a:pPr marL="0" marR="0" fontAlgn="t">
                        <a:spcBef>
                          <a:spcPts val="0"/>
                        </a:spcBef>
                        <a:spcAft>
                          <a:spcPts val="0"/>
                        </a:spcAft>
                      </a:pPr>
                      <a:r>
                        <a:rPr lang="en-US" sz="1000" dirty="0">
                          <a:effectLst/>
                        </a:rPr>
                        <a:t>Any</a:t>
                      </a:r>
                      <a:endParaRPr lang="en-US" sz="1000" dirty="0">
                        <a:gradFill>
                          <a:gsLst>
                            <a:gs pos="61947">
                              <a:schemeClr val="tx1"/>
                            </a:gs>
                            <a:gs pos="47000">
                              <a:schemeClr val="tx1"/>
                            </a:gs>
                          </a:gsLst>
                          <a:lin ang="5400000" scaled="0"/>
                        </a:gradFill>
                        <a:effectLst/>
                        <a:latin typeface="+mn-lt"/>
                      </a:endParaRPr>
                    </a:p>
                  </a:txBody>
                  <a:tcPr marL="50778" marR="50778" marT="50778" marB="50778"/>
                </a:tc>
                <a:extLst>
                  <a:ext uri="{0D108BD9-81ED-4DB2-BD59-A6C34878D82A}">
                    <a16:rowId xmlns:a16="http://schemas.microsoft.com/office/drawing/2014/main" val="2578999077"/>
                  </a:ext>
                </a:extLst>
              </a:tr>
            </a:tbl>
          </a:graphicData>
        </a:graphic>
      </p:graphicFrame>
      <p:sp>
        <p:nvSpPr>
          <p:cNvPr id="13" name="Freeform 5">
            <a:extLst>
              <a:ext uri="{FF2B5EF4-FFF2-40B4-BE49-F238E27FC236}">
                <a16:creationId xmlns:a16="http://schemas.microsoft.com/office/drawing/2014/main" id="{1CEDB014-E005-47D9-8336-EBD1ABBF6E52}"/>
              </a:ext>
            </a:extLst>
          </p:cNvPr>
          <p:cNvSpPr>
            <a:spLocks/>
          </p:cNvSpPr>
          <p:nvPr/>
        </p:nvSpPr>
        <p:spPr bwMode="auto">
          <a:xfrm>
            <a:off x="6819258" y="1640873"/>
            <a:ext cx="466120" cy="518394"/>
          </a:xfrm>
          <a:custGeom>
            <a:avLst/>
            <a:gdLst>
              <a:gd name="T0" fmla="*/ 129 w 258"/>
              <a:gd name="T1" fmla="*/ 0 h 287"/>
              <a:gd name="T2" fmla="*/ 258 w 258"/>
              <a:gd name="T3" fmla="*/ 47 h 287"/>
              <a:gd name="T4" fmla="*/ 258 w 258"/>
              <a:gd name="T5" fmla="*/ 175 h 287"/>
              <a:gd name="T6" fmla="*/ 129 w 258"/>
              <a:gd name="T7" fmla="*/ 287 h 287"/>
              <a:gd name="T8" fmla="*/ 0 w 258"/>
              <a:gd name="T9" fmla="*/ 175 h 287"/>
              <a:gd name="T10" fmla="*/ 0 w 258"/>
              <a:gd name="T11" fmla="*/ 47 h 287"/>
              <a:gd name="T12" fmla="*/ 129 w 258"/>
              <a:gd name="T13" fmla="*/ 0 h 287"/>
            </a:gdLst>
            <a:ahLst/>
            <a:cxnLst>
              <a:cxn ang="0">
                <a:pos x="T0" y="T1"/>
              </a:cxn>
              <a:cxn ang="0">
                <a:pos x="T2" y="T3"/>
              </a:cxn>
              <a:cxn ang="0">
                <a:pos x="T4" y="T5"/>
              </a:cxn>
              <a:cxn ang="0">
                <a:pos x="T6" y="T7"/>
              </a:cxn>
              <a:cxn ang="0">
                <a:pos x="T8" y="T9"/>
              </a:cxn>
              <a:cxn ang="0">
                <a:pos x="T10" y="T11"/>
              </a:cxn>
              <a:cxn ang="0">
                <a:pos x="T12" y="T13"/>
              </a:cxn>
            </a:cxnLst>
            <a:rect l="0" t="0" r="r" b="b"/>
            <a:pathLst>
              <a:path w="258" h="287">
                <a:moveTo>
                  <a:pt x="129" y="0"/>
                </a:moveTo>
                <a:cubicBezTo>
                  <a:pt x="129" y="0"/>
                  <a:pt x="173" y="47"/>
                  <a:pt x="258" y="47"/>
                </a:cubicBezTo>
                <a:cubicBezTo>
                  <a:pt x="258" y="175"/>
                  <a:pt x="258" y="175"/>
                  <a:pt x="258" y="175"/>
                </a:cubicBezTo>
                <a:cubicBezTo>
                  <a:pt x="258" y="232"/>
                  <a:pt x="129" y="287"/>
                  <a:pt x="129" y="287"/>
                </a:cubicBezTo>
                <a:cubicBezTo>
                  <a:pt x="129" y="287"/>
                  <a:pt x="0" y="232"/>
                  <a:pt x="0" y="175"/>
                </a:cubicBezTo>
                <a:cubicBezTo>
                  <a:pt x="0" y="47"/>
                  <a:pt x="0" y="47"/>
                  <a:pt x="0" y="47"/>
                </a:cubicBezTo>
                <a:cubicBezTo>
                  <a:pt x="85" y="47"/>
                  <a:pt x="129" y="0"/>
                  <a:pt x="129" y="0"/>
                </a:cubicBezTo>
                <a:close/>
              </a:path>
            </a:pathLst>
          </a:custGeom>
          <a:solidFill>
            <a:srgbClr val="E6E6E6"/>
          </a:solidFill>
          <a:ln w="19050" cap="flat">
            <a:solidFill>
              <a:schemeClr val="accent1"/>
            </a:solidFill>
            <a:prstDash val="solid"/>
            <a:miter lim="800000"/>
            <a:headEnd/>
            <a:tailEnd/>
          </a:ln>
        </p:spPr>
        <p:txBody>
          <a:bodyPr vert="horz" wrap="square" lIns="93260" tIns="158543" rIns="93260" bIns="46630" numCol="1" anchor="t" anchorCtr="0" compatLnSpc="1">
            <a:prstTxWarp prst="textNoShape">
              <a:avLst/>
            </a:prstTxWarp>
          </a:bodyPr>
          <a:lstStyle/>
          <a:p>
            <a:pPr algn="ctr" defTabSz="932563">
              <a:defRPr/>
            </a:pPr>
            <a:r>
              <a:rPr lang="en-US" sz="1071">
                <a:gradFill>
                  <a:gsLst>
                    <a:gs pos="93805">
                      <a:srgbClr val="0078D4"/>
                    </a:gs>
                    <a:gs pos="66372">
                      <a:srgbClr val="0078D4"/>
                    </a:gs>
                  </a:gsLst>
                  <a:lin ang="5400000" scaled="0"/>
                </a:gradFill>
                <a:latin typeface="Segoe UI Semibold"/>
              </a:rPr>
              <a:t>NSG</a:t>
            </a:r>
          </a:p>
        </p:txBody>
      </p:sp>
      <p:sp>
        <p:nvSpPr>
          <p:cNvPr id="144" name="Title 1">
            <a:extLst>
              <a:ext uri="{FF2B5EF4-FFF2-40B4-BE49-F238E27FC236}">
                <a16:creationId xmlns:a16="http://schemas.microsoft.com/office/drawing/2014/main" id="{3C3A19A1-6E92-4B0F-AA12-3586517F3560}"/>
              </a:ext>
            </a:extLst>
          </p:cNvPr>
          <p:cNvSpPr>
            <a:spLocks noGrp="1"/>
          </p:cNvSpPr>
          <p:nvPr>
            <p:ph type="title"/>
          </p:nvPr>
        </p:nvSpPr>
        <p:spPr>
          <a:xfrm>
            <a:off x="1234775" y="139491"/>
            <a:ext cx="8946524" cy="1130053"/>
          </a:xfrm>
        </p:spPr>
        <p:txBody>
          <a:bodyPr/>
          <a:lstStyle/>
          <a:p>
            <a:r>
              <a:rPr lang="en-US" sz="4400"/>
              <a:t>Network &amp; Application Security Groups</a:t>
            </a:r>
          </a:p>
        </p:txBody>
      </p:sp>
      <p:sp>
        <p:nvSpPr>
          <p:cNvPr id="147" name="TextBox 146">
            <a:extLst>
              <a:ext uri="{FF2B5EF4-FFF2-40B4-BE49-F238E27FC236}">
                <a16:creationId xmlns:a16="http://schemas.microsoft.com/office/drawing/2014/main" id="{838BE02A-C520-469E-BFF2-C38ACABC5A2D}"/>
              </a:ext>
            </a:extLst>
          </p:cNvPr>
          <p:cNvSpPr txBox="1"/>
          <p:nvPr/>
        </p:nvSpPr>
        <p:spPr>
          <a:xfrm>
            <a:off x="5744" y="1261924"/>
            <a:ext cx="5874638" cy="5678870"/>
          </a:xfrm>
          <a:prstGeom prst="rect">
            <a:avLst/>
          </a:prstGeom>
          <a:noFill/>
        </p:spPr>
        <p:txBody>
          <a:bodyPr wrap="square" lIns="182854" tIns="146283" rIns="182854" bIns="146283" rtlCol="0">
            <a:spAutoFit/>
          </a:bodyPr>
          <a:lstStyle/>
          <a:p>
            <a:pPr defTabSz="951304">
              <a:spcBef>
                <a:spcPts val="612"/>
              </a:spcBef>
              <a:buSzPct val="90000"/>
            </a:pPr>
            <a:r>
              <a:rPr lang="en-US" sz="1836">
                <a:solidFill>
                  <a:srgbClr val="0070C0"/>
                </a:solidFill>
                <a:latin typeface="Segoe UI Semibold"/>
              </a:rPr>
              <a:t>Network Security Groups</a:t>
            </a:r>
          </a:p>
          <a:p>
            <a:pPr lvl="1" defTabSz="951304">
              <a:spcBef>
                <a:spcPts val="612"/>
              </a:spcBef>
              <a:buSzPct val="90000"/>
            </a:pPr>
            <a:r>
              <a:rPr lang="en-US" sz="1632">
                <a:gradFill>
                  <a:gsLst>
                    <a:gs pos="1250">
                      <a:schemeClr val="tx1"/>
                    </a:gs>
                    <a:gs pos="100000">
                      <a:schemeClr val="tx1"/>
                    </a:gs>
                  </a:gsLst>
                  <a:lin ang="5400000" scaled="0"/>
                </a:gradFill>
                <a:cs typeface="Segoe UI Semilight" panose="020B0402040204020203" pitchFamily="34" charset="0"/>
              </a:rPr>
              <a:t>Protects your workloads with distributed ACLs</a:t>
            </a:r>
          </a:p>
          <a:p>
            <a:pPr lvl="1" defTabSz="951304">
              <a:spcBef>
                <a:spcPts val="612"/>
              </a:spcBef>
              <a:buSzPct val="90000"/>
            </a:pPr>
            <a:r>
              <a:rPr lang="en-US" sz="1632">
                <a:gradFill>
                  <a:gsLst>
                    <a:gs pos="1250">
                      <a:schemeClr val="tx1"/>
                    </a:gs>
                    <a:gs pos="100000">
                      <a:schemeClr val="tx1"/>
                    </a:gs>
                  </a:gsLst>
                  <a:lin ang="5400000" scaled="0"/>
                </a:gradFill>
                <a:cs typeface="Segoe UI Semilight" panose="020B0402040204020203" pitchFamily="34" charset="0"/>
              </a:rPr>
              <a:t>Simplified configuration with augmented security rules</a:t>
            </a:r>
          </a:p>
          <a:p>
            <a:pPr lvl="1" defTabSz="951304">
              <a:spcBef>
                <a:spcPts val="612"/>
              </a:spcBef>
              <a:buSzPct val="90000"/>
            </a:pPr>
            <a:r>
              <a:rPr lang="en-US" sz="1632"/>
              <a:t>Enforced at every host, applied on multiple </a:t>
            </a:r>
            <a:r>
              <a:rPr lang="en-US" sz="1632">
                <a:gradFill>
                  <a:gsLst>
                    <a:gs pos="1250">
                      <a:schemeClr val="tx1"/>
                    </a:gs>
                    <a:gs pos="100000">
                      <a:schemeClr val="tx1"/>
                    </a:gs>
                  </a:gsLst>
                  <a:lin ang="5400000" scaled="0"/>
                </a:gradFill>
                <a:cs typeface="Segoe UI Semilight" panose="020B0402040204020203" pitchFamily="34" charset="0"/>
              </a:rPr>
              <a:t>subnets</a:t>
            </a:r>
          </a:p>
          <a:p>
            <a:pPr defTabSz="951304">
              <a:spcBef>
                <a:spcPts val="612"/>
              </a:spcBef>
              <a:buSzPct val="90000"/>
            </a:pPr>
            <a:r>
              <a:rPr lang="en-US" sz="1836">
                <a:solidFill>
                  <a:srgbClr val="0070C0"/>
                </a:solidFill>
                <a:latin typeface="Segoe UI Semibold"/>
              </a:rPr>
              <a:t>Application Security Groups</a:t>
            </a:r>
          </a:p>
          <a:p>
            <a:pPr lvl="1" defTabSz="951304">
              <a:spcBef>
                <a:spcPts val="612"/>
              </a:spcBef>
              <a:buSzPct val="90000"/>
            </a:pPr>
            <a:r>
              <a:rPr lang="en-US" sz="1632">
                <a:gradFill>
                  <a:gsLst>
                    <a:gs pos="1250">
                      <a:schemeClr val="tx1"/>
                    </a:gs>
                    <a:gs pos="100000">
                      <a:schemeClr val="tx1"/>
                    </a:gs>
                  </a:gsLst>
                  <a:lin ang="5400000" scaled="0"/>
                </a:gradFill>
                <a:cs typeface="Segoe UI Semilight" panose="020B0402040204020203" pitchFamily="34" charset="0"/>
              </a:rPr>
              <a:t>Micro-segmentation for dynamic workloads</a:t>
            </a:r>
          </a:p>
          <a:p>
            <a:pPr lvl="1" defTabSz="951304">
              <a:spcBef>
                <a:spcPts val="612"/>
              </a:spcBef>
              <a:buSzPct val="90000"/>
            </a:pPr>
            <a:r>
              <a:rPr lang="en-US" sz="1632">
                <a:gradFill>
                  <a:gsLst>
                    <a:gs pos="1250">
                      <a:schemeClr val="tx1"/>
                    </a:gs>
                    <a:gs pos="100000">
                      <a:schemeClr val="tx1"/>
                    </a:gs>
                  </a:gsLst>
                  <a:lin ang="5400000" scaled="0"/>
                </a:gradFill>
                <a:cs typeface="Segoe UI Semilight" panose="020B0402040204020203" pitchFamily="34" charset="0"/>
              </a:rPr>
              <a:t>Named monikers for groups of VMs</a:t>
            </a:r>
          </a:p>
          <a:p>
            <a:pPr lvl="1" defTabSz="951304">
              <a:spcBef>
                <a:spcPts val="612"/>
              </a:spcBef>
              <a:buSzPct val="90000"/>
            </a:pPr>
            <a:r>
              <a:rPr lang="en-US" sz="1632">
                <a:gradFill>
                  <a:gsLst>
                    <a:gs pos="1250">
                      <a:schemeClr val="tx1"/>
                    </a:gs>
                    <a:gs pos="100000">
                      <a:schemeClr val="tx1"/>
                    </a:gs>
                  </a:gsLst>
                  <a:lin ang="5400000" scaled="0"/>
                </a:gradFill>
                <a:cs typeface="Segoe UI Semilight" panose="020B0402040204020203" pitchFamily="34" charset="0"/>
              </a:rPr>
              <a:t>Removes management of IP addresses</a:t>
            </a:r>
          </a:p>
          <a:p>
            <a:pPr defTabSz="951304">
              <a:spcBef>
                <a:spcPts val="612"/>
              </a:spcBef>
              <a:buSzPct val="90000"/>
            </a:pPr>
            <a:r>
              <a:rPr lang="en-US" sz="1836">
                <a:solidFill>
                  <a:srgbClr val="0070C0"/>
                </a:solidFill>
                <a:latin typeface="Segoe UI Semibold"/>
              </a:rPr>
              <a:t>Service Tags</a:t>
            </a:r>
          </a:p>
          <a:p>
            <a:pPr lvl="1" defTabSz="951304">
              <a:spcBef>
                <a:spcPts val="612"/>
              </a:spcBef>
              <a:buSzPct val="90000"/>
            </a:pPr>
            <a:r>
              <a:rPr lang="en-US" sz="1632">
                <a:gradFill>
                  <a:gsLst>
                    <a:gs pos="1250">
                      <a:schemeClr val="tx1"/>
                    </a:gs>
                    <a:gs pos="100000">
                      <a:schemeClr val="tx1"/>
                    </a:gs>
                  </a:gsLst>
                  <a:lin ang="5400000" scaled="0"/>
                </a:gradFill>
                <a:cs typeface="Segoe UI Semilight" panose="020B0402040204020203" pitchFamily="34" charset="0"/>
              </a:rPr>
              <a:t>Named monikers for Azure service IPs</a:t>
            </a:r>
          </a:p>
          <a:p>
            <a:pPr lvl="1" defTabSz="951304">
              <a:spcBef>
                <a:spcPts val="612"/>
              </a:spcBef>
              <a:buSzPct val="90000"/>
            </a:pPr>
            <a:r>
              <a:rPr lang="en-US" sz="1632">
                <a:gradFill>
                  <a:gsLst>
                    <a:gs pos="1250">
                      <a:schemeClr val="tx1"/>
                    </a:gs>
                    <a:gs pos="100000">
                      <a:schemeClr val="tx1"/>
                    </a:gs>
                  </a:gsLst>
                  <a:lin ang="5400000" scaled="0"/>
                </a:gradFill>
                <a:cs typeface="Segoe UI Semilight" panose="020B0402040204020203" pitchFamily="34" charset="0"/>
              </a:rPr>
              <a:t>Many Services tagged including AzureCloud</a:t>
            </a:r>
            <a:endParaRPr lang="en-US" sz="2040">
              <a:gradFill>
                <a:gsLst>
                  <a:gs pos="1250">
                    <a:schemeClr val="tx1"/>
                  </a:gs>
                  <a:gs pos="100000">
                    <a:schemeClr val="tx1"/>
                  </a:gs>
                </a:gsLst>
                <a:lin ang="5400000" scaled="0"/>
              </a:gradFill>
              <a:cs typeface="Segoe UI Semilight" panose="020B0402040204020203" pitchFamily="34" charset="0"/>
            </a:endParaRPr>
          </a:p>
          <a:p>
            <a:pPr defTabSz="951304">
              <a:spcBef>
                <a:spcPts val="612"/>
              </a:spcBef>
              <a:buSzPct val="90000"/>
            </a:pPr>
            <a:r>
              <a:rPr lang="en-US" sz="1836">
                <a:solidFill>
                  <a:srgbClr val="0070C0"/>
                </a:solidFill>
                <a:latin typeface="Segoe UI Semibold"/>
              </a:rPr>
              <a:t>Logging and troubleshooting</a:t>
            </a:r>
          </a:p>
          <a:p>
            <a:pPr lvl="1" defTabSz="951304">
              <a:spcBef>
                <a:spcPts val="612"/>
              </a:spcBef>
              <a:buSzPct val="90000"/>
            </a:pPr>
            <a:r>
              <a:rPr lang="en-US" sz="1632">
                <a:gradFill>
                  <a:gsLst>
                    <a:gs pos="1250">
                      <a:schemeClr val="tx1"/>
                    </a:gs>
                    <a:gs pos="100000">
                      <a:schemeClr val="tx1"/>
                    </a:gs>
                  </a:gsLst>
                  <a:lin ang="5400000" scaled="0"/>
                </a:gradFill>
                <a:cs typeface="Segoe UI Semilight" panose="020B0402040204020203" pitchFamily="34" charset="0"/>
              </a:rPr>
              <a:t>NSG flow logs for traffic monitoring</a:t>
            </a:r>
          </a:p>
          <a:p>
            <a:pPr lvl="1" defTabSz="951304">
              <a:spcBef>
                <a:spcPts val="612"/>
              </a:spcBef>
              <a:buSzPct val="90000"/>
            </a:pPr>
            <a:r>
              <a:rPr lang="en-US" sz="1632">
                <a:gradFill>
                  <a:gsLst>
                    <a:gs pos="1250">
                      <a:schemeClr val="tx1"/>
                    </a:gs>
                    <a:gs pos="100000">
                      <a:schemeClr val="tx1"/>
                    </a:gs>
                  </a:gsLst>
                  <a:lin ang="5400000" scaled="0"/>
                </a:gradFill>
                <a:cs typeface="Segoe UI Semilight" panose="020B0402040204020203" pitchFamily="34" charset="0"/>
              </a:rPr>
              <a:t>Integrated with Network Watcher</a:t>
            </a:r>
          </a:p>
          <a:p>
            <a:pPr lvl="1" defTabSz="951304">
              <a:spcBef>
                <a:spcPts val="612"/>
              </a:spcBef>
              <a:buSzPct val="90000"/>
            </a:pPr>
            <a:r>
              <a:rPr lang="en-US" sz="1632">
                <a:gradFill>
                  <a:gsLst>
                    <a:gs pos="1250">
                      <a:schemeClr val="tx1"/>
                    </a:gs>
                    <a:gs pos="100000">
                      <a:schemeClr val="tx1"/>
                    </a:gs>
                  </a:gsLst>
                  <a:lin ang="5400000" scaled="0"/>
                </a:gradFill>
                <a:cs typeface="Segoe UI Semilight" panose="020B0402040204020203" pitchFamily="34" charset="0"/>
              </a:rPr>
              <a:t>JIT access policies with Azure Security Center</a:t>
            </a:r>
            <a:endParaRPr lang="en-US" sz="2040">
              <a:gradFill>
                <a:gsLst>
                  <a:gs pos="1250">
                    <a:schemeClr val="tx1"/>
                  </a:gs>
                  <a:gs pos="100000">
                    <a:schemeClr val="tx1"/>
                  </a:gs>
                </a:gsLst>
                <a:lin ang="5400000" scaled="0"/>
              </a:gradFill>
              <a:cs typeface="Segoe UI Semilight" panose="020B0402040204020203" pitchFamily="34" charset="0"/>
            </a:endParaRPr>
          </a:p>
          <a:p>
            <a:pPr lvl="1" defTabSz="951304">
              <a:spcBef>
                <a:spcPts val="612"/>
              </a:spcBef>
              <a:buSzPct val="90000"/>
            </a:pPr>
            <a:endParaRPr lang="en-US" sz="1632">
              <a:gradFill>
                <a:gsLst>
                  <a:gs pos="1250">
                    <a:schemeClr val="tx1"/>
                  </a:gs>
                  <a:gs pos="100000">
                    <a:schemeClr val="tx1"/>
                  </a:gs>
                </a:gsLst>
                <a:lin ang="5400000" scaled="0"/>
              </a:gradFill>
              <a:cs typeface="Segoe UI Semilight" panose="020B0402040204020203" pitchFamily="34" charset="0"/>
            </a:endParaRPr>
          </a:p>
        </p:txBody>
      </p:sp>
      <p:sp>
        <p:nvSpPr>
          <p:cNvPr id="148" name="Rectangle 147">
            <a:extLst>
              <a:ext uri="{FF2B5EF4-FFF2-40B4-BE49-F238E27FC236}">
                <a16:creationId xmlns:a16="http://schemas.microsoft.com/office/drawing/2014/main" id="{99BABA95-542E-470D-83DF-B3F6A685FD59}"/>
              </a:ext>
            </a:extLst>
          </p:cNvPr>
          <p:cNvSpPr/>
          <p:nvPr/>
        </p:nvSpPr>
        <p:spPr bwMode="auto">
          <a:xfrm>
            <a:off x="5375649" y="3762378"/>
            <a:ext cx="6953647" cy="2934316"/>
          </a:xfrm>
          <a:prstGeom prst="rect">
            <a:avLst/>
          </a:prstGeom>
          <a:noFill/>
          <a:ln w="19050" cap="flat" cmpd="sng" algn="ctr">
            <a:solidFill>
              <a:schemeClr val="accent1"/>
            </a:solidFill>
            <a:prstDash val="dash"/>
            <a:miter lim="800000"/>
            <a:headEnd type="none" w="med" len="med"/>
            <a:tailEnd type="none" w="med" len="med"/>
          </a:ln>
          <a:effectLst/>
        </p:spPr>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1428" kern="0" err="1">
              <a:solidFill>
                <a:srgbClr val="2F2F2F"/>
              </a:solidFill>
              <a:latin typeface="Segoe UI Semibold" panose="020B0702040204020203" pitchFamily="34" charset="0"/>
              <a:cs typeface="Segoe UI Semibold" panose="020B0702040204020203" pitchFamily="34" charset="0"/>
            </a:endParaRPr>
          </a:p>
        </p:txBody>
      </p:sp>
      <p:sp>
        <p:nvSpPr>
          <p:cNvPr id="149" name="Rectangle 148">
            <a:extLst>
              <a:ext uri="{FF2B5EF4-FFF2-40B4-BE49-F238E27FC236}">
                <a16:creationId xmlns:a16="http://schemas.microsoft.com/office/drawing/2014/main" id="{A176D817-BD56-4DC6-AC72-79A33CCC097B}"/>
              </a:ext>
            </a:extLst>
          </p:cNvPr>
          <p:cNvSpPr/>
          <p:nvPr/>
        </p:nvSpPr>
        <p:spPr bwMode="auto">
          <a:xfrm>
            <a:off x="5600999" y="4000613"/>
            <a:ext cx="2059499" cy="2394913"/>
          </a:xfrm>
          <a:prstGeom prst="rect">
            <a:avLst/>
          </a:prstGeom>
          <a:noFill/>
          <a:ln w="19050" cap="flat" cmpd="sng" algn="ctr">
            <a:solidFill>
              <a:schemeClr val="accent1"/>
            </a:solidFill>
            <a:prstDash val="solid"/>
            <a:miter lim="800000"/>
            <a:headEnd type="none" w="med" len="med"/>
            <a:tailEnd type="none" w="med" len="med"/>
          </a:ln>
          <a:effectLst/>
        </p:spPr>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r>
              <a:rPr lang="en-US" sz="1224" kern="0">
                <a:gradFill>
                  <a:gsLst>
                    <a:gs pos="16814">
                      <a:srgbClr val="1A1A1A"/>
                    </a:gs>
                    <a:gs pos="44000">
                      <a:srgbClr val="1A1A1A"/>
                    </a:gs>
                  </a:gsLst>
                  <a:lin ang="5400000" scaled="1"/>
                </a:gradFill>
                <a:latin typeface="Segoe UI Semibold" panose="020B0702040204020203" pitchFamily="34" charset="0"/>
                <a:cs typeface="Segoe UI Semibold" panose="020B0702040204020203" pitchFamily="34" charset="0"/>
              </a:rPr>
              <a:t>Web Servers</a:t>
            </a:r>
          </a:p>
        </p:txBody>
      </p:sp>
      <p:sp>
        <p:nvSpPr>
          <p:cNvPr id="150" name="Rectangle 149">
            <a:extLst>
              <a:ext uri="{FF2B5EF4-FFF2-40B4-BE49-F238E27FC236}">
                <a16:creationId xmlns:a16="http://schemas.microsoft.com/office/drawing/2014/main" id="{940A4BFE-6AEF-476A-9BA4-54E0DA30E07B}"/>
              </a:ext>
            </a:extLst>
          </p:cNvPr>
          <p:cNvSpPr/>
          <p:nvPr/>
        </p:nvSpPr>
        <p:spPr bwMode="auto">
          <a:xfrm>
            <a:off x="5756695" y="4490517"/>
            <a:ext cx="1748105" cy="718293"/>
          </a:xfrm>
          <a:prstGeom prst="rect">
            <a:avLst/>
          </a:prstGeom>
          <a:noFill/>
          <a:ln w="19050" cap="flat" cmpd="sng" algn="ctr">
            <a:solidFill>
              <a:schemeClr val="accent1"/>
            </a:solidFill>
            <a:prstDash val="solid"/>
            <a:miter lim="800000"/>
            <a:headEnd type="none" w="med" len="med"/>
            <a:tailEnd type="none" w="med" len="med"/>
          </a:ln>
          <a:effectLst/>
        </p:spPr>
        <p:txBody>
          <a:bodyPr rot="0" spcFirstLastPara="0" vertOverflow="overflow" horzOverflow="overflow" vert="horz" wrap="square" lIns="182854" tIns="65282"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r>
              <a:rPr lang="en-US" sz="1224" kern="0">
                <a:gradFill>
                  <a:gsLst>
                    <a:gs pos="16814">
                      <a:srgbClr val="1A1A1A"/>
                    </a:gs>
                    <a:gs pos="44000">
                      <a:srgbClr val="1A1A1A"/>
                    </a:gs>
                  </a:gsLst>
                  <a:lin ang="5400000" scaled="1"/>
                </a:gradFill>
                <a:latin typeface="Segoe UI Semibold" panose="020B0702040204020203" pitchFamily="34" charset="0"/>
                <a:cs typeface="Segoe UI Semibold" panose="020B0702040204020203" pitchFamily="34" charset="0"/>
              </a:rPr>
              <a:t>Web1</a:t>
            </a:r>
          </a:p>
        </p:txBody>
      </p:sp>
      <p:sp>
        <p:nvSpPr>
          <p:cNvPr id="151" name="Rectangle 150">
            <a:extLst>
              <a:ext uri="{FF2B5EF4-FFF2-40B4-BE49-F238E27FC236}">
                <a16:creationId xmlns:a16="http://schemas.microsoft.com/office/drawing/2014/main" id="{E6599053-0960-4AD6-9F37-B63B952F5C5B}"/>
              </a:ext>
            </a:extLst>
          </p:cNvPr>
          <p:cNvSpPr/>
          <p:nvPr/>
        </p:nvSpPr>
        <p:spPr bwMode="auto">
          <a:xfrm>
            <a:off x="5756695" y="5630304"/>
            <a:ext cx="1748105" cy="718293"/>
          </a:xfrm>
          <a:prstGeom prst="rect">
            <a:avLst/>
          </a:prstGeom>
          <a:noFill/>
          <a:ln w="19050" cap="flat" cmpd="sng" algn="ctr">
            <a:solidFill>
              <a:schemeClr val="accent1"/>
            </a:solidFill>
            <a:prstDash val="solid"/>
            <a:miter lim="800000"/>
            <a:headEnd type="none" w="med" len="med"/>
            <a:tailEnd type="none" w="med" len="med"/>
          </a:ln>
          <a:effectLst/>
        </p:spPr>
        <p:txBody>
          <a:bodyPr rot="0" spcFirstLastPara="0" vertOverflow="overflow" horzOverflow="overflow" vert="horz" wrap="square" lIns="182854" tIns="65282"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r>
              <a:rPr lang="en-US" sz="1224" kern="0">
                <a:gradFill>
                  <a:gsLst>
                    <a:gs pos="16814">
                      <a:srgbClr val="1A1A1A"/>
                    </a:gs>
                    <a:gs pos="44000">
                      <a:srgbClr val="1A1A1A"/>
                    </a:gs>
                  </a:gsLst>
                  <a:lin ang="5400000" scaled="1"/>
                </a:gradFill>
                <a:latin typeface="Segoe UI Semibold" panose="020B0702040204020203" pitchFamily="34" charset="0"/>
                <a:cs typeface="Segoe UI Semibold" panose="020B0702040204020203" pitchFamily="34" charset="0"/>
              </a:rPr>
              <a:t>Web2</a:t>
            </a:r>
          </a:p>
        </p:txBody>
      </p:sp>
      <p:sp>
        <p:nvSpPr>
          <p:cNvPr id="153" name="Rectangle 152">
            <a:extLst>
              <a:ext uri="{FF2B5EF4-FFF2-40B4-BE49-F238E27FC236}">
                <a16:creationId xmlns:a16="http://schemas.microsoft.com/office/drawing/2014/main" id="{960615B5-8A76-4034-B30D-C624DCD9471D}"/>
              </a:ext>
            </a:extLst>
          </p:cNvPr>
          <p:cNvSpPr/>
          <p:nvPr/>
        </p:nvSpPr>
        <p:spPr bwMode="auto">
          <a:xfrm>
            <a:off x="7848180" y="4000613"/>
            <a:ext cx="2059499" cy="2394913"/>
          </a:xfrm>
          <a:prstGeom prst="rect">
            <a:avLst/>
          </a:prstGeom>
          <a:noFill/>
          <a:ln w="19050" cap="flat" cmpd="sng" algn="ctr">
            <a:solidFill>
              <a:schemeClr val="accent1"/>
            </a:solidFill>
            <a:prstDash val="solid"/>
            <a:miter lim="800000"/>
            <a:headEnd type="none" w="med" len="med"/>
            <a:tailEnd type="none" w="med" len="med"/>
          </a:ln>
          <a:effectLst/>
        </p:spPr>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r>
              <a:rPr lang="en-US" sz="1224" kern="0">
                <a:gradFill>
                  <a:gsLst>
                    <a:gs pos="16814">
                      <a:srgbClr val="1A1A1A"/>
                    </a:gs>
                    <a:gs pos="44000">
                      <a:srgbClr val="1A1A1A"/>
                    </a:gs>
                  </a:gsLst>
                  <a:lin ang="5400000" scaled="1"/>
                </a:gradFill>
                <a:latin typeface="Segoe UI Semibold" panose="020B0702040204020203" pitchFamily="34" charset="0"/>
                <a:cs typeface="Segoe UI Semibold" panose="020B0702040204020203" pitchFamily="34" charset="0"/>
              </a:rPr>
              <a:t>App Servers</a:t>
            </a:r>
          </a:p>
        </p:txBody>
      </p:sp>
      <p:sp>
        <p:nvSpPr>
          <p:cNvPr id="154" name="Rectangle 153">
            <a:extLst>
              <a:ext uri="{FF2B5EF4-FFF2-40B4-BE49-F238E27FC236}">
                <a16:creationId xmlns:a16="http://schemas.microsoft.com/office/drawing/2014/main" id="{458112B8-E7AA-42FA-BCF9-AD75B0C10640}"/>
              </a:ext>
            </a:extLst>
          </p:cNvPr>
          <p:cNvSpPr/>
          <p:nvPr/>
        </p:nvSpPr>
        <p:spPr bwMode="auto">
          <a:xfrm>
            <a:off x="8003876" y="4490517"/>
            <a:ext cx="1748105" cy="718293"/>
          </a:xfrm>
          <a:prstGeom prst="rect">
            <a:avLst/>
          </a:prstGeom>
          <a:noFill/>
          <a:ln w="19050" cap="flat" cmpd="sng" algn="ctr">
            <a:solidFill>
              <a:schemeClr val="accent1"/>
            </a:solidFill>
            <a:prstDash val="solid"/>
            <a:miter lim="800000"/>
            <a:headEnd type="none" w="med" len="med"/>
            <a:tailEnd type="none" w="med" len="med"/>
          </a:ln>
          <a:effectLst/>
        </p:spPr>
        <p:txBody>
          <a:bodyPr rot="0" spcFirstLastPara="0" vertOverflow="overflow" horzOverflow="overflow" vert="horz" wrap="square" lIns="182854" tIns="65282"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r>
              <a:rPr lang="en-US" sz="1224" kern="0">
                <a:gradFill>
                  <a:gsLst>
                    <a:gs pos="16814">
                      <a:srgbClr val="1A1A1A"/>
                    </a:gs>
                    <a:gs pos="44000">
                      <a:srgbClr val="1A1A1A"/>
                    </a:gs>
                  </a:gsLst>
                  <a:lin ang="5400000" scaled="1"/>
                </a:gradFill>
                <a:latin typeface="Segoe UI Semibold" panose="020B0702040204020203" pitchFamily="34" charset="0"/>
                <a:cs typeface="Segoe UI Semibold" panose="020B0702040204020203" pitchFamily="34" charset="0"/>
              </a:rPr>
              <a:t>App1</a:t>
            </a:r>
          </a:p>
        </p:txBody>
      </p:sp>
      <p:sp>
        <p:nvSpPr>
          <p:cNvPr id="155" name="Rectangle 154">
            <a:extLst>
              <a:ext uri="{FF2B5EF4-FFF2-40B4-BE49-F238E27FC236}">
                <a16:creationId xmlns:a16="http://schemas.microsoft.com/office/drawing/2014/main" id="{7E52A0BD-250B-43B8-A170-54B9F6022C5D}"/>
              </a:ext>
            </a:extLst>
          </p:cNvPr>
          <p:cNvSpPr/>
          <p:nvPr/>
        </p:nvSpPr>
        <p:spPr bwMode="auto">
          <a:xfrm>
            <a:off x="8003876" y="5630304"/>
            <a:ext cx="1748105" cy="718293"/>
          </a:xfrm>
          <a:prstGeom prst="rect">
            <a:avLst/>
          </a:prstGeom>
          <a:noFill/>
          <a:ln w="19050" cap="flat" cmpd="sng" algn="ctr">
            <a:solidFill>
              <a:schemeClr val="accent1"/>
            </a:solidFill>
            <a:prstDash val="solid"/>
            <a:miter lim="800000"/>
            <a:headEnd type="none" w="med" len="med"/>
            <a:tailEnd type="none" w="med" len="med"/>
          </a:ln>
          <a:effectLst/>
        </p:spPr>
        <p:txBody>
          <a:bodyPr rot="0" spcFirstLastPara="0" vertOverflow="overflow" horzOverflow="overflow" vert="horz" wrap="square" lIns="182854" tIns="65282"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r>
              <a:rPr lang="en-US" sz="1224" kern="0">
                <a:gradFill>
                  <a:gsLst>
                    <a:gs pos="16814">
                      <a:srgbClr val="1A1A1A"/>
                    </a:gs>
                    <a:gs pos="44000">
                      <a:srgbClr val="1A1A1A"/>
                    </a:gs>
                  </a:gsLst>
                  <a:lin ang="5400000" scaled="1"/>
                </a:gradFill>
                <a:latin typeface="Segoe UI Semibold" panose="020B0702040204020203" pitchFamily="34" charset="0"/>
                <a:cs typeface="Segoe UI Semibold" panose="020B0702040204020203" pitchFamily="34" charset="0"/>
              </a:rPr>
              <a:t>App2</a:t>
            </a:r>
          </a:p>
        </p:txBody>
      </p:sp>
      <p:sp>
        <p:nvSpPr>
          <p:cNvPr id="157" name="Rectangle 156">
            <a:extLst>
              <a:ext uri="{FF2B5EF4-FFF2-40B4-BE49-F238E27FC236}">
                <a16:creationId xmlns:a16="http://schemas.microsoft.com/office/drawing/2014/main" id="{8048139F-C100-49F9-834F-90C1C7B4093D}"/>
              </a:ext>
            </a:extLst>
          </p:cNvPr>
          <p:cNvSpPr/>
          <p:nvPr/>
        </p:nvSpPr>
        <p:spPr bwMode="auto">
          <a:xfrm>
            <a:off x="10095360" y="4010994"/>
            <a:ext cx="2059499" cy="2384532"/>
          </a:xfrm>
          <a:prstGeom prst="rect">
            <a:avLst/>
          </a:prstGeom>
          <a:noFill/>
          <a:ln w="19050" cap="flat" cmpd="sng" algn="ctr">
            <a:solidFill>
              <a:schemeClr val="accent1"/>
            </a:solidFill>
            <a:prstDash val="solid"/>
            <a:miter lim="800000"/>
            <a:headEnd type="none" w="med" len="med"/>
            <a:tailEnd type="none" w="med" len="med"/>
          </a:ln>
          <a:effectLst/>
        </p:spPr>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r>
              <a:rPr lang="en-US" sz="1224" kern="0">
                <a:gradFill>
                  <a:gsLst>
                    <a:gs pos="16814">
                      <a:srgbClr val="1A1A1A"/>
                    </a:gs>
                    <a:gs pos="44000">
                      <a:srgbClr val="1A1A1A"/>
                    </a:gs>
                  </a:gsLst>
                  <a:lin ang="5400000" scaled="1"/>
                </a:gradFill>
                <a:latin typeface="Segoe UI Semibold" panose="020B0702040204020203" pitchFamily="34" charset="0"/>
                <a:cs typeface="Segoe UI Semibold" panose="020B0702040204020203" pitchFamily="34" charset="0"/>
              </a:rPr>
              <a:t>Database Servers</a:t>
            </a:r>
          </a:p>
        </p:txBody>
      </p:sp>
      <p:sp>
        <p:nvSpPr>
          <p:cNvPr id="158" name="Rectangle 157">
            <a:extLst>
              <a:ext uri="{FF2B5EF4-FFF2-40B4-BE49-F238E27FC236}">
                <a16:creationId xmlns:a16="http://schemas.microsoft.com/office/drawing/2014/main" id="{642E8907-D6B3-4979-A9D5-0A7862C74429}"/>
              </a:ext>
            </a:extLst>
          </p:cNvPr>
          <p:cNvSpPr/>
          <p:nvPr/>
        </p:nvSpPr>
        <p:spPr bwMode="auto">
          <a:xfrm>
            <a:off x="10251056" y="4500897"/>
            <a:ext cx="1748105" cy="718293"/>
          </a:xfrm>
          <a:prstGeom prst="rect">
            <a:avLst/>
          </a:prstGeom>
          <a:noFill/>
          <a:ln w="19050" cap="flat" cmpd="sng" algn="ctr">
            <a:solidFill>
              <a:schemeClr val="accent1"/>
            </a:solidFill>
            <a:prstDash val="solid"/>
            <a:miter lim="800000"/>
            <a:headEnd type="none" w="med" len="med"/>
            <a:tailEnd type="none" w="med" len="med"/>
          </a:ln>
          <a:effectLst/>
        </p:spPr>
        <p:txBody>
          <a:bodyPr rot="0" spcFirstLastPara="0" vertOverflow="overflow" horzOverflow="overflow" vert="horz" wrap="square" lIns="182854" tIns="65282"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r>
              <a:rPr lang="en-US" sz="1224" kern="0">
                <a:gradFill>
                  <a:gsLst>
                    <a:gs pos="16814">
                      <a:srgbClr val="1A1A1A"/>
                    </a:gs>
                    <a:gs pos="44000">
                      <a:srgbClr val="1A1A1A"/>
                    </a:gs>
                  </a:gsLst>
                  <a:lin ang="5400000" scaled="1"/>
                </a:gradFill>
                <a:latin typeface="Segoe UI Semibold" panose="020B0702040204020203" pitchFamily="34" charset="0"/>
                <a:cs typeface="Segoe UI Semibold" panose="020B0702040204020203" pitchFamily="34" charset="0"/>
              </a:rPr>
              <a:t>Db1</a:t>
            </a:r>
          </a:p>
        </p:txBody>
      </p:sp>
      <p:sp>
        <p:nvSpPr>
          <p:cNvPr id="159" name="Rectangle 158">
            <a:extLst>
              <a:ext uri="{FF2B5EF4-FFF2-40B4-BE49-F238E27FC236}">
                <a16:creationId xmlns:a16="http://schemas.microsoft.com/office/drawing/2014/main" id="{FC9EC07D-6120-461A-9266-92864EC0A5AB}"/>
              </a:ext>
            </a:extLst>
          </p:cNvPr>
          <p:cNvSpPr/>
          <p:nvPr/>
        </p:nvSpPr>
        <p:spPr bwMode="auto">
          <a:xfrm>
            <a:off x="10251056" y="5640685"/>
            <a:ext cx="1748105" cy="718293"/>
          </a:xfrm>
          <a:prstGeom prst="rect">
            <a:avLst/>
          </a:prstGeom>
          <a:noFill/>
          <a:ln w="19050" cap="flat" cmpd="sng" algn="ctr">
            <a:solidFill>
              <a:schemeClr val="accent1"/>
            </a:solidFill>
            <a:prstDash val="solid"/>
            <a:miter lim="800000"/>
            <a:headEnd type="none" w="med" len="med"/>
            <a:tailEnd type="none" w="med" len="med"/>
          </a:ln>
          <a:effectLst/>
        </p:spPr>
        <p:txBody>
          <a:bodyPr rot="0" spcFirstLastPara="0" vertOverflow="overflow" horzOverflow="overflow" vert="horz" wrap="square" lIns="182854" tIns="65282"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r>
              <a:rPr lang="en-US" sz="1224" kern="0">
                <a:gradFill>
                  <a:gsLst>
                    <a:gs pos="16814">
                      <a:srgbClr val="1A1A1A"/>
                    </a:gs>
                    <a:gs pos="44000">
                      <a:srgbClr val="1A1A1A"/>
                    </a:gs>
                  </a:gsLst>
                  <a:lin ang="5400000" scaled="1"/>
                </a:gradFill>
                <a:latin typeface="Segoe UI Semibold" panose="020B0702040204020203" pitchFamily="34" charset="0"/>
                <a:cs typeface="Segoe UI Semibold" panose="020B0702040204020203" pitchFamily="34" charset="0"/>
              </a:rPr>
              <a:t>Db2</a:t>
            </a:r>
          </a:p>
        </p:txBody>
      </p:sp>
      <p:grpSp>
        <p:nvGrpSpPr>
          <p:cNvPr id="161" name="Group 8">
            <a:extLst>
              <a:ext uri="{FF2B5EF4-FFF2-40B4-BE49-F238E27FC236}">
                <a16:creationId xmlns:a16="http://schemas.microsoft.com/office/drawing/2014/main" id="{F7E65A84-28C8-4725-8421-712E8FF94B46}"/>
              </a:ext>
            </a:extLst>
          </p:cNvPr>
          <p:cNvGrpSpPr>
            <a:grpSpLocks noChangeAspect="1"/>
          </p:cNvGrpSpPr>
          <p:nvPr/>
        </p:nvGrpSpPr>
        <p:grpSpPr bwMode="auto">
          <a:xfrm>
            <a:off x="11814988" y="6444972"/>
            <a:ext cx="323783" cy="188821"/>
            <a:chOff x="4390" y="3866"/>
            <a:chExt cx="511" cy="298"/>
          </a:xfrm>
        </p:grpSpPr>
        <p:sp>
          <p:nvSpPr>
            <p:cNvPr id="162" name="Freeform 9">
              <a:extLst>
                <a:ext uri="{FF2B5EF4-FFF2-40B4-BE49-F238E27FC236}">
                  <a16:creationId xmlns:a16="http://schemas.microsoft.com/office/drawing/2014/main" id="{8BA1A9D2-85FB-4A2A-A00A-E73019CB70A6}"/>
                </a:ext>
              </a:extLst>
            </p:cNvPr>
            <p:cNvSpPr>
              <a:spLocks/>
            </p:cNvSpPr>
            <p:nvPr/>
          </p:nvSpPr>
          <p:spPr bwMode="auto">
            <a:xfrm>
              <a:off x="4756" y="3866"/>
              <a:ext cx="145" cy="298"/>
            </a:xfrm>
            <a:custGeom>
              <a:avLst/>
              <a:gdLst>
                <a:gd name="T0" fmla="*/ 0 w 145"/>
                <a:gd name="T1" fmla="*/ 0 h 298"/>
                <a:gd name="T2" fmla="*/ 145 w 145"/>
                <a:gd name="T3" fmla="*/ 149 h 298"/>
                <a:gd name="T4" fmla="*/ 0 w 145"/>
                <a:gd name="T5" fmla="*/ 298 h 298"/>
              </a:gdLst>
              <a:ahLst/>
              <a:cxnLst>
                <a:cxn ang="0">
                  <a:pos x="T0" y="T1"/>
                </a:cxn>
                <a:cxn ang="0">
                  <a:pos x="T2" y="T3"/>
                </a:cxn>
                <a:cxn ang="0">
                  <a:pos x="T4" y="T5"/>
                </a:cxn>
              </a:cxnLst>
              <a:rect l="0" t="0" r="r" b="b"/>
              <a:pathLst>
                <a:path w="145" h="298">
                  <a:moveTo>
                    <a:pt x="0" y="0"/>
                  </a:moveTo>
                  <a:lnTo>
                    <a:pt x="145" y="149"/>
                  </a:lnTo>
                  <a:lnTo>
                    <a:pt x="0" y="298"/>
                  </a:lnTo>
                </a:path>
              </a:pathLst>
            </a:cu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163" name="Freeform 10">
              <a:extLst>
                <a:ext uri="{FF2B5EF4-FFF2-40B4-BE49-F238E27FC236}">
                  <a16:creationId xmlns:a16="http://schemas.microsoft.com/office/drawing/2014/main" id="{3FE53F35-924B-4FEF-B924-1B13EF639B23}"/>
                </a:ext>
              </a:extLst>
            </p:cNvPr>
            <p:cNvSpPr>
              <a:spLocks/>
            </p:cNvSpPr>
            <p:nvPr/>
          </p:nvSpPr>
          <p:spPr bwMode="auto">
            <a:xfrm>
              <a:off x="4390" y="3866"/>
              <a:ext cx="148" cy="298"/>
            </a:xfrm>
            <a:custGeom>
              <a:avLst/>
              <a:gdLst>
                <a:gd name="T0" fmla="*/ 148 w 148"/>
                <a:gd name="T1" fmla="*/ 0 h 298"/>
                <a:gd name="T2" fmla="*/ 0 w 148"/>
                <a:gd name="T3" fmla="*/ 149 h 298"/>
                <a:gd name="T4" fmla="*/ 148 w 148"/>
                <a:gd name="T5" fmla="*/ 298 h 298"/>
              </a:gdLst>
              <a:ahLst/>
              <a:cxnLst>
                <a:cxn ang="0">
                  <a:pos x="T0" y="T1"/>
                </a:cxn>
                <a:cxn ang="0">
                  <a:pos x="T2" y="T3"/>
                </a:cxn>
                <a:cxn ang="0">
                  <a:pos x="T4" y="T5"/>
                </a:cxn>
              </a:cxnLst>
              <a:rect l="0" t="0" r="r" b="b"/>
              <a:pathLst>
                <a:path w="148" h="298">
                  <a:moveTo>
                    <a:pt x="148" y="0"/>
                  </a:moveTo>
                  <a:lnTo>
                    <a:pt x="0" y="149"/>
                  </a:lnTo>
                  <a:lnTo>
                    <a:pt x="148" y="298"/>
                  </a:lnTo>
                </a:path>
              </a:pathLst>
            </a:cu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164" name="Oval 11">
              <a:extLst>
                <a:ext uri="{FF2B5EF4-FFF2-40B4-BE49-F238E27FC236}">
                  <a16:creationId xmlns:a16="http://schemas.microsoft.com/office/drawing/2014/main" id="{01EFBD9E-953F-44BE-8E7A-F487EDED0AA5}"/>
                </a:ext>
              </a:extLst>
            </p:cNvPr>
            <p:cNvSpPr>
              <a:spLocks noChangeArrowheads="1"/>
            </p:cNvSpPr>
            <p:nvPr/>
          </p:nvSpPr>
          <p:spPr bwMode="auto">
            <a:xfrm>
              <a:off x="4729" y="3988"/>
              <a:ext cx="53" cy="54"/>
            </a:xfrm>
            <a:prstGeom prst="ellipse">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165" name="Oval 12">
              <a:extLst>
                <a:ext uri="{FF2B5EF4-FFF2-40B4-BE49-F238E27FC236}">
                  <a16:creationId xmlns:a16="http://schemas.microsoft.com/office/drawing/2014/main" id="{E3684ED9-FF63-43C5-87F8-2B31E6D57D36}"/>
                </a:ext>
              </a:extLst>
            </p:cNvPr>
            <p:cNvSpPr>
              <a:spLocks noChangeArrowheads="1"/>
            </p:cNvSpPr>
            <p:nvPr/>
          </p:nvSpPr>
          <p:spPr bwMode="auto">
            <a:xfrm>
              <a:off x="4511" y="3988"/>
              <a:ext cx="54" cy="54"/>
            </a:xfrm>
            <a:prstGeom prst="ellipse">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166" name="Oval 13">
              <a:extLst>
                <a:ext uri="{FF2B5EF4-FFF2-40B4-BE49-F238E27FC236}">
                  <a16:creationId xmlns:a16="http://schemas.microsoft.com/office/drawing/2014/main" id="{0EA5AD28-8988-4C93-9AF1-92F9625F8E7C}"/>
                </a:ext>
              </a:extLst>
            </p:cNvPr>
            <p:cNvSpPr>
              <a:spLocks noChangeArrowheads="1"/>
            </p:cNvSpPr>
            <p:nvPr/>
          </p:nvSpPr>
          <p:spPr bwMode="auto">
            <a:xfrm>
              <a:off x="4619" y="3988"/>
              <a:ext cx="54" cy="54"/>
            </a:xfrm>
            <a:prstGeom prst="ellipse">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grpSp>
      <p:grpSp>
        <p:nvGrpSpPr>
          <p:cNvPr id="167" name="Group 166">
            <a:extLst>
              <a:ext uri="{FF2B5EF4-FFF2-40B4-BE49-F238E27FC236}">
                <a16:creationId xmlns:a16="http://schemas.microsoft.com/office/drawing/2014/main" id="{F2F6DF4F-BE9F-47BB-B4DE-1DC81A2C58D3}"/>
              </a:ext>
            </a:extLst>
          </p:cNvPr>
          <p:cNvGrpSpPr/>
          <p:nvPr/>
        </p:nvGrpSpPr>
        <p:grpSpPr>
          <a:xfrm>
            <a:off x="5861623" y="4794607"/>
            <a:ext cx="1537264" cy="340201"/>
            <a:chOff x="4908782" y="4035817"/>
            <a:chExt cx="1507258" cy="333561"/>
          </a:xfrm>
        </p:grpSpPr>
        <p:grpSp>
          <p:nvGrpSpPr>
            <p:cNvPr id="168" name="Group 25">
              <a:extLst>
                <a:ext uri="{FF2B5EF4-FFF2-40B4-BE49-F238E27FC236}">
                  <a16:creationId xmlns:a16="http://schemas.microsoft.com/office/drawing/2014/main" id="{2B3AB8F9-A97B-400F-97A0-39A135784528}"/>
                </a:ext>
              </a:extLst>
            </p:cNvPr>
            <p:cNvGrpSpPr>
              <a:grpSpLocks noChangeAspect="1"/>
            </p:cNvGrpSpPr>
            <p:nvPr/>
          </p:nvGrpSpPr>
          <p:grpSpPr bwMode="auto">
            <a:xfrm>
              <a:off x="4908782" y="4035817"/>
              <a:ext cx="430267" cy="333561"/>
              <a:chOff x="3689" y="2040"/>
              <a:chExt cx="307" cy="238"/>
            </a:xfrm>
          </p:grpSpPr>
          <p:sp>
            <p:nvSpPr>
              <p:cNvPr id="181" name="Freeform 26">
                <a:extLst>
                  <a:ext uri="{FF2B5EF4-FFF2-40B4-BE49-F238E27FC236}">
                    <a16:creationId xmlns:a16="http://schemas.microsoft.com/office/drawing/2014/main" id="{D3391B0E-F1D8-4FD1-8CB6-9BCCBD85DF34}"/>
                  </a:ext>
                </a:extLst>
              </p:cNvPr>
              <p:cNvSpPr>
                <a:spLocks noEditPoints="1"/>
              </p:cNvSpPr>
              <p:nvPr/>
            </p:nvSpPr>
            <p:spPr bwMode="auto">
              <a:xfrm>
                <a:off x="3689" y="2040"/>
                <a:ext cx="307" cy="238"/>
              </a:xfrm>
              <a:custGeom>
                <a:avLst/>
                <a:gdLst>
                  <a:gd name="T0" fmla="*/ 307 w 307"/>
                  <a:gd name="T1" fmla="*/ 86 h 238"/>
                  <a:gd name="T2" fmla="*/ 307 w 307"/>
                  <a:gd name="T3" fmla="*/ 191 h 238"/>
                  <a:gd name="T4" fmla="*/ 0 w 307"/>
                  <a:gd name="T5" fmla="*/ 191 h 238"/>
                  <a:gd name="T6" fmla="*/ 0 w 307"/>
                  <a:gd name="T7" fmla="*/ 0 h 238"/>
                  <a:gd name="T8" fmla="*/ 307 w 307"/>
                  <a:gd name="T9" fmla="*/ 0 h 238"/>
                  <a:gd name="T10" fmla="*/ 307 w 307"/>
                  <a:gd name="T11" fmla="*/ 86 h 238"/>
                  <a:gd name="T12" fmla="*/ 152 w 307"/>
                  <a:gd name="T13" fmla="*/ 191 h 238"/>
                  <a:gd name="T14" fmla="*/ 152 w 307"/>
                  <a:gd name="T15" fmla="*/ 238 h 238"/>
                  <a:gd name="T16" fmla="*/ 92 w 307"/>
                  <a:gd name="T17" fmla="*/ 238 h 238"/>
                  <a:gd name="T18" fmla="*/ 215 w 307"/>
                  <a:gd name="T19" fmla="*/ 23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7" h="238">
                    <a:moveTo>
                      <a:pt x="307" y="86"/>
                    </a:moveTo>
                    <a:lnTo>
                      <a:pt x="307" y="191"/>
                    </a:lnTo>
                    <a:lnTo>
                      <a:pt x="0" y="191"/>
                    </a:lnTo>
                    <a:lnTo>
                      <a:pt x="0" y="0"/>
                    </a:lnTo>
                    <a:lnTo>
                      <a:pt x="307" y="0"/>
                    </a:lnTo>
                    <a:lnTo>
                      <a:pt x="307" y="86"/>
                    </a:lnTo>
                    <a:moveTo>
                      <a:pt x="152" y="191"/>
                    </a:moveTo>
                    <a:lnTo>
                      <a:pt x="152" y="238"/>
                    </a:lnTo>
                    <a:moveTo>
                      <a:pt x="92" y="238"/>
                    </a:moveTo>
                    <a:lnTo>
                      <a:pt x="215" y="238"/>
                    </a:lnTo>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182" name="Freeform 27">
                <a:extLst>
                  <a:ext uri="{FF2B5EF4-FFF2-40B4-BE49-F238E27FC236}">
                    <a16:creationId xmlns:a16="http://schemas.microsoft.com/office/drawing/2014/main" id="{0311B850-92F7-481F-8BF8-68C8FAB34258}"/>
                  </a:ext>
                </a:extLst>
              </p:cNvPr>
              <p:cNvSpPr>
                <a:spLocks/>
              </p:cNvSpPr>
              <p:nvPr/>
            </p:nvSpPr>
            <p:spPr bwMode="auto">
              <a:xfrm>
                <a:off x="3791" y="2145"/>
                <a:ext cx="102" cy="23"/>
              </a:xfrm>
              <a:custGeom>
                <a:avLst/>
                <a:gdLst>
                  <a:gd name="T0" fmla="*/ 0 w 102"/>
                  <a:gd name="T1" fmla="*/ 23 h 23"/>
                  <a:gd name="T2" fmla="*/ 50 w 102"/>
                  <a:gd name="T3" fmla="*/ 0 h 23"/>
                  <a:gd name="T4" fmla="*/ 102 w 102"/>
                  <a:gd name="T5" fmla="*/ 23 h 23"/>
                </a:gdLst>
                <a:ahLst/>
                <a:cxnLst>
                  <a:cxn ang="0">
                    <a:pos x="T0" y="T1"/>
                  </a:cxn>
                  <a:cxn ang="0">
                    <a:pos x="T2" y="T3"/>
                  </a:cxn>
                  <a:cxn ang="0">
                    <a:pos x="T4" y="T5"/>
                  </a:cxn>
                </a:cxnLst>
                <a:rect l="0" t="0" r="r" b="b"/>
                <a:pathLst>
                  <a:path w="102" h="23">
                    <a:moveTo>
                      <a:pt x="0" y="23"/>
                    </a:moveTo>
                    <a:lnTo>
                      <a:pt x="50" y="0"/>
                    </a:lnTo>
                    <a:lnTo>
                      <a:pt x="102" y="23"/>
                    </a:lnTo>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183" name="Freeform 28">
                <a:extLst>
                  <a:ext uri="{FF2B5EF4-FFF2-40B4-BE49-F238E27FC236}">
                    <a16:creationId xmlns:a16="http://schemas.microsoft.com/office/drawing/2014/main" id="{3C5A5E7D-3A58-4670-9440-830A8020BBCD}"/>
                  </a:ext>
                </a:extLst>
              </p:cNvPr>
              <p:cNvSpPr>
                <a:spLocks/>
              </p:cNvSpPr>
              <p:nvPr/>
            </p:nvSpPr>
            <p:spPr bwMode="auto">
              <a:xfrm>
                <a:off x="3791" y="2084"/>
                <a:ext cx="102" cy="107"/>
              </a:xfrm>
              <a:custGeom>
                <a:avLst/>
                <a:gdLst>
                  <a:gd name="T0" fmla="*/ 0 w 102"/>
                  <a:gd name="T1" fmla="*/ 21 h 107"/>
                  <a:gd name="T2" fmla="*/ 50 w 102"/>
                  <a:gd name="T3" fmla="*/ 0 h 107"/>
                  <a:gd name="T4" fmla="*/ 102 w 102"/>
                  <a:gd name="T5" fmla="*/ 21 h 107"/>
                  <a:gd name="T6" fmla="*/ 102 w 102"/>
                  <a:gd name="T7" fmla="*/ 84 h 107"/>
                  <a:gd name="T8" fmla="*/ 50 w 102"/>
                  <a:gd name="T9" fmla="*/ 107 h 107"/>
                  <a:gd name="T10" fmla="*/ 0 w 102"/>
                  <a:gd name="T11" fmla="*/ 84 h 107"/>
                  <a:gd name="T12" fmla="*/ 0 w 102"/>
                  <a:gd name="T13" fmla="*/ 21 h 107"/>
                </a:gdLst>
                <a:ahLst/>
                <a:cxnLst>
                  <a:cxn ang="0">
                    <a:pos x="T0" y="T1"/>
                  </a:cxn>
                  <a:cxn ang="0">
                    <a:pos x="T2" y="T3"/>
                  </a:cxn>
                  <a:cxn ang="0">
                    <a:pos x="T4" y="T5"/>
                  </a:cxn>
                  <a:cxn ang="0">
                    <a:pos x="T6" y="T7"/>
                  </a:cxn>
                  <a:cxn ang="0">
                    <a:pos x="T8" y="T9"/>
                  </a:cxn>
                  <a:cxn ang="0">
                    <a:pos x="T10" y="T11"/>
                  </a:cxn>
                  <a:cxn ang="0">
                    <a:pos x="T12" y="T13"/>
                  </a:cxn>
                </a:cxnLst>
                <a:rect l="0" t="0" r="r" b="b"/>
                <a:pathLst>
                  <a:path w="102" h="107">
                    <a:moveTo>
                      <a:pt x="0" y="21"/>
                    </a:moveTo>
                    <a:lnTo>
                      <a:pt x="50" y="0"/>
                    </a:lnTo>
                    <a:lnTo>
                      <a:pt x="102" y="21"/>
                    </a:lnTo>
                    <a:lnTo>
                      <a:pt x="102" y="84"/>
                    </a:lnTo>
                    <a:lnTo>
                      <a:pt x="50" y="107"/>
                    </a:lnTo>
                    <a:lnTo>
                      <a:pt x="0" y="84"/>
                    </a:lnTo>
                    <a:lnTo>
                      <a:pt x="0" y="21"/>
                    </a:lnTo>
                    <a:close/>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184" name="Line 29">
                <a:extLst>
                  <a:ext uri="{FF2B5EF4-FFF2-40B4-BE49-F238E27FC236}">
                    <a16:creationId xmlns:a16="http://schemas.microsoft.com/office/drawing/2014/main" id="{91D94225-9C35-44C1-BC92-9CE0D8D81477}"/>
                  </a:ext>
                </a:extLst>
              </p:cNvPr>
              <p:cNvSpPr>
                <a:spLocks noChangeShapeType="1"/>
              </p:cNvSpPr>
              <p:nvPr/>
            </p:nvSpPr>
            <p:spPr bwMode="auto">
              <a:xfrm>
                <a:off x="3841" y="2128"/>
                <a:ext cx="0" cy="63"/>
              </a:xfrm>
              <a:prstGeom prst="line">
                <a:avLst/>
              </a:pr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185" name="Freeform 30">
                <a:extLst>
                  <a:ext uri="{FF2B5EF4-FFF2-40B4-BE49-F238E27FC236}">
                    <a16:creationId xmlns:a16="http://schemas.microsoft.com/office/drawing/2014/main" id="{5F98816F-2725-4DD8-A943-1F44BCCADB24}"/>
                  </a:ext>
                </a:extLst>
              </p:cNvPr>
              <p:cNvSpPr>
                <a:spLocks/>
              </p:cNvSpPr>
              <p:nvPr/>
            </p:nvSpPr>
            <p:spPr bwMode="auto">
              <a:xfrm>
                <a:off x="3791" y="2105"/>
                <a:ext cx="102" cy="23"/>
              </a:xfrm>
              <a:custGeom>
                <a:avLst/>
                <a:gdLst>
                  <a:gd name="T0" fmla="*/ 0 w 102"/>
                  <a:gd name="T1" fmla="*/ 0 h 23"/>
                  <a:gd name="T2" fmla="*/ 50 w 102"/>
                  <a:gd name="T3" fmla="*/ 23 h 23"/>
                  <a:gd name="T4" fmla="*/ 102 w 102"/>
                  <a:gd name="T5" fmla="*/ 0 h 23"/>
                </a:gdLst>
                <a:ahLst/>
                <a:cxnLst>
                  <a:cxn ang="0">
                    <a:pos x="T0" y="T1"/>
                  </a:cxn>
                  <a:cxn ang="0">
                    <a:pos x="T2" y="T3"/>
                  </a:cxn>
                  <a:cxn ang="0">
                    <a:pos x="T4" y="T5"/>
                  </a:cxn>
                </a:cxnLst>
                <a:rect l="0" t="0" r="r" b="b"/>
                <a:pathLst>
                  <a:path w="102" h="23">
                    <a:moveTo>
                      <a:pt x="0" y="0"/>
                    </a:moveTo>
                    <a:lnTo>
                      <a:pt x="50" y="23"/>
                    </a:lnTo>
                    <a:lnTo>
                      <a:pt x="102" y="0"/>
                    </a:lnTo>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grpSp>
        <p:grpSp>
          <p:nvGrpSpPr>
            <p:cNvPr id="169" name="Group 25">
              <a:extLst>
                <a:ext uri="{FF2B5EF4-FFF2-40B4-BE49-F238E27FC236}">
                  <a16:creationId xmlns:a16="http://schemas.microsoft.com/office/drawing/2014/main" id="{A5D72CAC-C733-4280-8FE4-32560E639F3E}"/>
                </a:ext>
              </a:extLst>
            </p:cNvPr>
            <p:cNvGrpSpPr>
              <a:grpSpLocks noChangeAspect="1"/>
            </p:cNvGrpSpPr>
            <p:nvPr/>
          </p:nvGrpSpPr>
          <p:grpSpPr bwMode="auto">
            <a:xfrm>
              <a:off x="5447278" y="4035817"/>
              <a:ext cx="430267" cy="333561"/>
              <a:chOff x="3689" y="2040"/>
              <a:chExt cx="307" cy="238"/>
            </a:xfrm>
          </p:grpSpPr>
          <p:sp>
            <p:nvSpPr>
              <p:cNvPr id="176" name="Freeform 26">
                <a:extLst>
                  <a:ext uri="{FF2B5EF4-FFF2-40B4-BE49-F238E27FC236}">
                    <a16:creationId xmlns:a16="http://schemas.microsoft.com/office/drawing/2014/main" id="{39BCCAB9-B907-466D-B3CA-AE81FBD069AE}"/>
                  </a:ext>
                </a:extLst>
              </p:cNvPr>
              <p:cNvSpPr>
                <a:spLocks noEditPoints="1"/>
              </p:cNvSpPr>
              <p:nvPr/>
            </p:nvSpPr>
            <p:spPr bwMode="auto">
              <a:xfrm>
                <a:off x="3689" y="2040"/>
                <a:ext cx="307" cy="238"/>
              </a:xfrm>
              <a:custGeom>
                <a:avLst/>
                <a:gdLst>
                  <a:gd name="T0" fmla="*/ 307 w 307"/>
                  <a:gd name="T1" fmla="*/ 86 h 238"/>
                  <a:gd name="T2" fmla="*/ 307 w 307"/>
                  <a:gd name="T3" fmla="*/ 191 h 238"/>
                  <a:gd name="T4" fmla="*/ 0 w 307"/>
                  <a:gd name="T5" fmla="*/ 191 h 238"/>
                  <a:gd name="T6" fmla="*/ 0 w 307"/>
                  <a:gd name="T7" fmla="*/ 0 h 238"/>
                  <a:gd name="T8" fmla="*/ 307 w 307"/>
                  <a:gd name="T9" fmla="*/ 0 h 238"/>
                  <a:gd name="T10" fmla="*/ 307 w 307"/>
                  <a:gd name="T11" fmla="*/ 86 h 238"/>
                  <a:gd name="T12" fmla="*/ 152 w 307"/>
                  <a:gd name="T13" fmla="*/ 191 h 238"/>
                  <a:gd name="T14" fmla="*/ 152 w 307"/>
                  <a:gd name="T15" fmla="*/ 238 h 238"/>
                  <a:gd name="T16" fmla="*/ 92 w 307"/>
                  <a:gd name="T17" fmla="*/ 238 h 238"/>
                  <a:gd name="T18" fmla="*/ 215 w 307"/>
                  <a:gd name="T19" fmla="*/ 23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7" h="238">
                    <a:moveTo>
                      <a:pt x="307" y="86"/>
                    </a:moveTo>
                    <a:lnTo>
                      <a:pt x="307" y="191"/>
                    </a:lnTo>
                    <a:lnTo>
                      <a:pt x="0" y="191"/>
                    </a:lnTo>
                    <a:lnTo>
                      <a:pt x="0" y="0"/>
                    </a:lnTo>
                    <a:lnTo>
                      <a:pt x="307" y="0"/>
                    </a:lnTo>
                    <a:lnTo>
                      <a:pt x="307" y="86"/>
                    </a:lnTo>
                    <a:moveTo>
                      <a:pt x="152" y="191"/>
                    </a:moveTo>
                    <a:lnTo>
                      <a:pt x="152" y="238"/>
                    </a:lnTo>
                    <a:moveTo>
                      <a:pt x="92" y="238"/>
                    </a:moveTo>
                    <a:lnTo>
                      <a:pt x="215" y="238"/>
                    </a:lnTo>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177" name="Freeform 27">
                <a:extLst>
                  <a:ext uri="{FF2B5EF4-FFF2-40B4-BE49-F238E27FC236}">
                    <a16:creationId xmlns:a16="http://schemas.microsoft.com/office/drawing/2014/main" id="{3541F233-E813-4EE3-91FC-68700A7FE186}"/>
                  </a:ext>
                </a:extLst>
              </p:cNvPr>
              <p:cNvSpPr>
                <a:spLocks/>
              </p:cNvSpPr>
              <p:nvPr/>
            </p:nvSpPr>
            <p:spPr bwMode="auto">
              <a:xfrm>
                <a:off x="3791" y="2145"/>
                <a:ext cx="102" cy="23"/>
              </a:xfrm>
              <a:custGeom>
                <a:avLst/>
                <a:gdLst>
                  <a:gd name="T0" fmla="*/ 0 w 102"/>
                  <a:gd name="T1" fmla="*/ 23 h 23"/>
                  <a:gd name="T2" fmla="*/ 50 w 102"/>
                  <a:gd name="T3" fmla="*/ 0 h 23"/>
                  <a:gd name="T4" fmla="*/ 102 w 102"/>
                  <a:gd name="T5" fmla="*/ 23 h 23"/>
                </a:gdLst>
                <a:ahLst/>
                <a:cxnLst>
                  <a:cxn ang="0">
                    <a:pos x="T0" y="T1"/>
                  </a:cxn>
                  <a:cxn ang="0">
                    <a:pos x="T2" y="T3"/>
                  </a:cxn>
                  <a:cxn ang="0">
                    <a:pos x="T4" y="T5"/>
                  </a:cxn>
                </a:cxnLst>
                <a:rect l="0" t="0" r="r" b="b"/>
                <a:pathLst>
                  <a:path w="102" h="23">
                    <a:moveTo>
                      <a:pt x="0" y="23"/>
                    </a:moveTo>
                    <a:lnTo>
                      <a:pt x="50" y="0"/>
                    </a:lnTo>
                    <a:lnTo>
                      <a:pt x="102" y="23"/>
                    </a:lnTo>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178" name="Freeform 28">
                <a:extLst>
                  <a:ext uri="{FF2B5EF4-FFF2-40B4-BE49-F238E27FC236}">
                    <a16:creationId xmlns:a16="http://schemas.microsoft.com/office/drawing/2014/main" id="{65B07422-299F-48F0-B39E-DE78FBC4A03D}"/>
                  </a:ext>
                </a:extLst>
              </p:cNvPr>
              <p:cNvSpPr>
                <a:spLocks/>
              </p:cNvSpPr>
              <p:nvPr/>
            </p:nvSpPr>
            <p:spPr bwMode="auto">
              <a:xfrm>
                <a:off x="3791" y="2084"/>
                <a:ext cx="102" cy="107"/>
              </a:xfrm>
              <a:custGeom>
                <a:avLst/>
                <a:gdLst>
                  <a:gd name="T0" fmla="*/ 0 w 102"/>
                  <a:gd name="T1" fmla="*/ 21 h 107"/>
                  <a:gd name="T2" fmla="*/ 50 w 102"/>
                  <a:gd name="T3" fmla="*/ 0 h 107"/>
                  <a:gd name="T4" fmla="*/ 102 w 102"/>
                  <a:gd name="T5" fmla="*/ 21 h 107"/>
                  <a:gd name="T6" fmla="*/ 102 w 102"/>
                  <a:gd name="T7" fmla="*/ 84 h 107"/>
                  <a:gd name="T8" fmla="*/ 50 w 102"/>
                  <a:gd name="T9" fmla="*/ 107 h 107"/>
                  <a:gd name="T10" fmla="*/ 0 w 102"/>
                  <a:gd name="T11" fmla="*/ 84 h 107"/>
                  <a:gd name="T12" fmla="*/ 0 w 102"/>
                  <a:gd name="T13" fmla="*/ 21 h 107"/>
                </a:gdLst>
                <a:ahLst/>
                <a:cxnLst>
                  <a:cxn ang="0">
                    <a:pos x="T0" y="T1"/>
                  </a:cxn>
                  <a:cxn ang="0">
                    <a:pos x="T2" y="T3"/>
                  </a:cxn>
                  <a:cxn ang="0">
                    <a:pos x="T4" y="T5"/>
                  </a:cxn>
                  <a:cxn ang="0">
                    <a:pos x="T6" y="T7"/>
                  </a:cxn>
                  <a:cxn ang="0">
                    <a:pos x="T8" y="T9"/>
                  </a:cxn>
                  <a:cxn ang="0">
                    <a:pos x="T10" y="T11"/>
                  </a:cxn>
                  <a:cxn ang="0">
                    <a:pos x="T12" y="T13"/>
                  </a:cxn>
                </a:cxnLst>
                <a:rect l="0" t="0" r="r" b="b"/>
                <a:pathLst>
                  <a:path w="102" h="107">
                    <a:moveTo>
                      <a:pt x="0" y="21"/>
                    </a:moveTo>
                    <a:lnTo>
                      <a:pt x="50" y="0"/>
                    </a:lnTo>
                    <a:lnTo>
                      <a:pt x="102" y="21"/>
                    </a:lnTo>
                    <a:lnTo>
                      <a:pt x="102" y="84"/>
                    </a:lnTo>
                    <a:lnTo>
                      <a:pt x="50" y="107"/>
                    </a:lnTo>
                    <a:lnTo>
                      <a:pt x="0" y="84"/>
                    </a:lnTo>
                    <a:lnTo>
                      <a:pt x="0" y="21"/>
                    </a:lnTo>
                    <a:close/>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179" name="Line 29">
                <a:extLst>
                  <a:ext uri="{FF2B5EF4-FFF2-40B4-BE49-F238E27FC236}">
                    <a16:creationId xmlns:a16="http://schemas.microsoft.com/office/drawing/2014/main" id="{8E79AA65-135B-482C-BB71-69595F8EDA72}"/>
                  </a:ext>
                </a:extLst>
              </p:cNvPr>
              <p:cNvSpPr>
                <a:spLocks noChangeShapeType="1"/>
              </p:cNvSpPr>
              <p:nvPr/>
            </p:nvSpPr>
            <p:spPr bwMode="auto">
              <a:xfrm>
                <a:off x="3841" y="2128"/>
                <a:ext cx="0" cy="63"/>
              </a:xfrm>
              <a:prstGeom prst="line">
                <a:avLst/>
              </a:pr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180" name="Freeform 30">
                <a:extLst>
                  <a:ext uri="{FF2B5EF4-FFF2-40B4-BE49-F238E27FC236}">
                    <a16:creationId xmlns:a16="http://schemas.microsoft.com/office/drawing/2014/main" id="{6F6F6881-361D-4C22-871F-80A7CE6F84A9}"/>
                  </a:ext>
                </a:extLst>
              </p:cNvPr>
              <p:cNvSpPr>
                <a:spLocks/>
              </p:cNvSpPr>
              <p:nvPr/>
            </p:nvSpPr>
            <p:spPr bwMode="auto">
              <a:xfrm>
                <a:off x="3791" y="2105"/>
                <a:ext cx="102" cy="23"/>
              </a:xfrm>
              <a:custGeom>
                <a:avLst/>
                <a:gdLst>
                  <a:gd name="T0" fmla="*/ 0 w 102"/>
                  <a:gd name="T1" fmla="*/ 0 h 23"/>
                  <a:gd name="T2" fmla="*/ 50 w 102"/>
                  <a:gd name="T3" fmla="*/ 23 h 23"/>
                  <a:gd name="T4" fmla="*/ 102 w 102"/>
                  <a:gd name="T5" fmla="*/ 0 h 23"/>
                </a:gdLst>
                <a:ahLst/>
                <a:cxnLst>
                  <a:cxn ang="0">
                    <a:pos x="T0" y="T1"/>
                  </a:cxn>
                  <a:cxn ang="0">
                    <a:pos x="T2" y="T3"/>
                  </a:cxn>
                  <a:cxn ang="0">
                    <a:pos x="T4" y="T5"/>
                  </a:cxn>
                </a:cxnLst>
                <a:rect l="0" t="0" r="r" b="b"/>
                <a:pathLst>
                  <a:path w="102" h="23">
                    <a:moveTo>
                      <a:pt x="0" y="0"/>
                    </a:moveTo>
                    <a:lnTo>
                      <a:pt x="50" y="23"/>
                    </a:lnTo>
                    <a:lnTo>
                      <a:pt x="102" y="0"/>
                    </a:lnTo>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grpSp>
        <p:grpSp>
          <p:nvGrpSpPr>
            <p:cNvPr id="170" name="Group 25">
              <a:extLst>
                <a:ext uri="{FF2B5EF4-FFF2-40B4-BE49-F238E27FC236}">
                  <a16:creationId xmlns:a16="http://schemas.microsoft.com/office/drawing/2014/main" id="{F67024EE-6658-4116-B458-72716A9AB2C4}"/>
                </a:ext>
              </a:extLst>
            </p:cNvPr>
            <p:cNvGrpSpPr>
              <a:grpSpLocks noChangeAspect="1"/>
            </p:cNvGrpSpPr>
            <p:nvPr/>
          </p:nvGrpSpPr>
          <p:grpSpPr bwMode="auto">
            <a:xfrm>
              <a:off x="5985773" y="4035817"/>
              <a:ext cx="430267" cy="333561"/>
              <a:chOff x="3689" y="2040"/>
              <a:chExt cx="307" cy="238"/>
            </a:xfrm>
          </p:grpSpPr>
          <p:sp>
            <p:nvSpPr>
              <p:cNvPr id="171" name="Freeform 26">
                <a:extLst>
                  <a:ext uri="{FF2B5EF4-FFF2-40B4-BE49-F238E27FC236}">
                    <a16:creationId xmlns:a16="http://schemas.microsoft.com/office/drawing/2014/main" id="{26A3185D-09B4-4DD3-9A79-563E56112BC5}"/>
                  </a:ext>
                </a:extLst>
              </p:cNvPr>
              <p:cNvSpPr>
                <a:spLocks noEditPoints="1"/>
              </p:cNvSpPr>
              <p:nvPr/>
            </p:nvSpPr>
            <p:spPr bwMode="auto">
              <a:xfrm>
                <a:off x="3689" y="2040"/>
                <a:ext cx="307" cy="238"/>
              </a:xfrm>
              <a:custGeom>
                <a:avLst/>
                <a:gdLst>
                  <a:gd name="T0" fmla="*/ 307 w 307"/>
                  <a:gd name="T1" fmla="*/ 86 h 238"/>
                  <a:gd name="T2" fmla="*/ 307 w 307"/>
                  <a:gd name="T3" fmla="*/ 191 h 238"/>
                  <a:gd name="T4" fmla="*/ 0 w 307"/>
                  <a:gd name="T5" fmla="*/ 191 h 238"/>
                  <a:gd name="T6" fmla="*/ 0 w 307"/>
                  <a:gd name="T7" fmla="*/ 0 h 238"/>
                  <a:gd name="T8" fmla="*/ 307 w 307"/>
                  <a:gd name="T9" fmla="*/ 0 h 238"/>
                  <a:gd name="T10" fmla="*/ 307 w 307"/>
                  <a:gd name="T11" fmla="*/ 86 h 238"/>
                  <a:gd name="T12" fmla="*/ 152 w 307"/>
                  <a:gd name="T13" fmla="*/ 191 h 238"/>
                  <a:gd name="T14" fmla="*/ 152 w 307"/>
                  <a:gd name="T15" fmla="*/ 238 h 238"/>
                  <a:gd name="T16" fmla="*/ 92 w 307"/>
                  <a:gd name="T17" fmla="*/ 238 h 238"/>
                  <a:gd name="T18" fmla="*/ 215 w 307"/>
                  <a:gd name="T19" fmla="*/ 23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7" h="238">
                    <a:moveTo>
                      <a:pt x="307" y="86"/>
                    </a:moveTo>
                    <a:lnTo>
                      <a:pt x="307" y="191"/>
                    </a:lnTo>
                    <a:lnTo>
                      <a:pt x="0" y="191"/>
                    </a:lnTo>
                    <a:lnTo>
                      <a:pt x="0" y="0"/>
                    </a:lnTo>
                    <a:lnTo>
                      <a:pt x="307" y="0"/>
                    </a:lnTo>
                    <a:lnTo>
                      <a:pt x="307" y="86"/>
                    </a:lnTo>
                    <a:moveTo>
                      <a:pt x="152" y="191"/>
                    </a:moveTo>
                    <a:lnTo>
                      <a:pt x="152" y="238"/>
                    </a:lnTo>
                    <a:moveTo>
                      <a:pt x="92" y="238"/>
                    </a:moveTo>
                    <a:lnTo>
                      <a:pt x="215" y="238"/>
                    </a:lnTo>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172" name="Freeform 27">
                <a:extLst>
                  <a:ext uri="{FF2B5EF4-FFF2-40B4-BE49-F238E27FC236}">
                    <a16:creationId xmlns:a16="http://schemas.microsoft.com/office/drawing/2014/main" id="{0403309C-8E50-49E3-9B37-A4FDD4A5F4AC}"/>
                  </a:ext>
                </a:extLst>
              </p:cNvPr>
              <p:cNvSpPr>
                <a:spLocks/>
              </p:cNvSpPr>
              <p:nvPr/>
            </p:nvSpPr>
            <p:spPr bwMode="auto">
              <a:xfrm>
                <a:off x="3791" y="2145"/>
                <a:ext cx="102" cy="23"/>
              </a:xfrm>
              <a:custGeom>
                <a:avLst/>
                <a:gdLst>
                  <a:gd name="T0" fmla="*/ 0 w 102"/>
                  <a:gd name="T1" fmla="*/ 23 h 23"/>
                  <a:gd name="T2" fmla="*/ 50 w 102"/>
                  <a:gd name="T3" fmla="*/ 0 h 23"/>
                  <a:gd name="T4" fmla="*/ 102 w 102"/>
                  <a:gd name="T5" fmla="*/ 23 h 23"/>
                </a:gdLst>
                <a:ahLst/>
                <a:cxnLst>
                  <a:cxn ang="0">
                    <a:pos x="T0" y="T1"/>
                  </a:cxn>
                  <a:cxn ang="0">
                    <a:pos x="T2" y="T3"/>
                  </a:cxn>
                  <a:cxn ang="0">
                    <a:pos x="T4" y="T5"/>
                  </a:cxn>
                </a:cxnLst>
                <a:rect l="0" t="0" r="r" b="b"/>
                <a:pathLst>
                  <a:path w="102" h="23">
                    <a:moveTo>
                      <a:pt x="0" y="23"/>
                    </a:moveTo>
                    <a:lnTo>
                      <a:pt x="50" y="0"/>
                    </a:lnTo>
                    <a:lnTo>
                      <a:pt x="102" y="23"/>
                    </a:lnTo>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173" name="Freeform 28">
                <a:extLst>
                  <a:ext uri="{FF2B5EF4-FFF2-40B4-BE49-F238E27FC236}">
                    <a16:creationId xmlns:a16="http://schemas.microsoft.com/office/drawing/2014/main" id="{FF25986F-3CFB-4F42-95DF-4140CF8059AB}"/>
                  </a:ext>
                </a:extLst>
              </p:cNvPr>
              <p:cNvSpPr>
                <a:spLocks/>
              </p:cNvSpPr>
              <p:nvPr/>
            </p:nvSpPr>
            <p:spPr bwMode="auto">
              <a:xfrm>
                <a:off x="3791" y="2084"/>
                <a:ext cx="102" cy="107"/>
              </a:xfrm>
              <a:custGeom>
                <a:avLst/>
                <a:gdLst>
                  <a:gd name="T0" fmla="*/ 0 w 102"/>
                  <a:gd name="T1" fmla="*/ 21 h 107"/>
                  <a:gd name="T2" fmla="*/ 50 w 102"/>
                  <a:gd name="T3" fmla="*/ 0 h 107"/>
                  <a:gd name="T4" fmla="*/ 102 w 102"/>
                  <a:gd name="T5" fmla="*/ 21 h 107"/>
                  <a:gd name="T6" fmla="*/ 102 w 102"/>
                  <a:gd name="T7" fmla="*/ 84 h 107"/>
                  <a:gd name="T8" fmla="*/ 50 w 102"/>
                  <a:gd name="T9" fmla="*/ 107 h 107"/>
                  <a:gd name="T10" fmla="*/ 0 w 102"/>
                  <a:gd name="T11" fmla="*/ 84 h 107"/>
                  <a:gd name="T12" fmla="*/ 0 w 102"/>
                  <a:gd name="T13" fmla="*/ 21 h 107"/>
                </a:gdLst>
                <a:ahLst/>
                <a:cxnLst>
                  <a:cxn ang="0">
                    <a:pos x="T0" y="T1"/>
                  </a:cxn>
                  <a:cxn ang="0">
                    <a:pos x="T2" y="T3"/>
                  </a:cxn>
                  <a:cxn ang="0">
                    <a:pos x="T4" y="T5"/>
                  </a:cxn>
                  <a:cxn ang="0">
                    <a:pos x="T6" y="T7"/>
                  </a:cxn>
                  <a:cxn ang="0">
                    <a:pos x="T8" y="T9"/>
                  </a:cxn>
                  <a:cxn ang="0">
                    <a:pos x="T10" y="T11"/>
                  </a:cxn>
                  <a:cxn ang="0">
                    <a:pos x="T12" y="T13"/>
                  </a:cxn>
                </a:cxnLst>
                <a:rect l="0" t="0" r="r" b="b"/>
                <a:pathLst>
                  <a:path w="102" h="107">
                    <a:moveTo>
                      <a:pt x="0" y="21"/>
                    </a:moveTo>
                    <a:lnTo>
                      <a:pt x="50" y="0"/>
                    </a:lnTo>
                    <a:lnTo>
                      <a:pt x="102" y="21"/>
                    </a:lnTo>
                    <a:lnTo>
                      <a:pt x="102" y="84"/>
                    </a:lnTo>
                    <a:lnTo>
                      <a:pt x="50" y="107"/>
                    </a:lnTo>
                    <a:lnTo>
                      <a:pt x="0" y="84"/>
                    </a:lnTo>
                    <a:lnTo>
                      <a:pt x="0" y="21"/>
                    </a:lnTo>
                    <a:close/>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174" name="Line 29">
                <a:extLst>
                  <a:ext uri="{FF2B5EF4-FFF2-40B4-BE49-F238E27FC236}">
                    <a16:creationId xmlns:a16="http://schemas.microsoft.com/office/drawing/2014/main" id="{8EC85A61-2CDF-4456-A8FD-5BA09380A953}"/>
                  </a:ext>
                </a:extLst>
              </p:cNvPr>
              <p:cNvSpPr>
                <a:spLocks noChangeShapeType="1"/>
              </p:cNvSpPr>
              <p:nvPr/>
            </p:nvSpPr>
            <p:spPr bwMode="auto">
              <a:xfrm>
                <a:off x="3841" y="2128"/>
                <a:ext cx="0" cy="63"/>
              </a:xfrm>
              <a:prstGeom prst="line">
                <a:avLst/>
              </a:pr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175" name="Freeform 30">
                <a:extLst>
                  <a:ext uri="{FF2B5EF4-FFF2-40B4-BE49-F238E27FC236}">
                    <a16:creationId xmlns:a16="http://schemas.microsoft.com/office/drawing/2014/main" id="{BDB17919-FB1C-4874-9963-0DDA2CF35C6E}"/>
                  </a:ext>
                </a:extLst>
              </p:cNvPr>
              <p:cNvSpPr>
                <a:spLocks/>
              </p:cNvSpPr>
              <p:nvPr/>
            </p:nvSpPr>
            <p:spPr bwMode="auto">
              <a:xfrm>
                <a:off x="3791" y="2105"/>
                <a:ext cx="102" cy="23"/>
              </a:xfrm>
              <a:custGeom>
                <a:avLst/>
                <a:gdLst>
                  <a:gd name="T0" fmla="*/ 0 w 102"/>
                  <a:gd name="T1" fmla="*/ 0 h 23"/>
                  <a:gd name="T2" fmla="*/ 50 w 102"/>
                  <a:gd name="T3" fmla="*/ 23 h 23"/>
                  <a:gd name="T4" fmla="*/ 102 w 102"/>
                  <a:gd name="T5" fmla="*/ 0 h 23"/>
                </a:gdLst>
                <a:ahLst/>
                <a:cxnLst>
                  <a:cxn ang="0">
                    <a:pos x="T0" y="T1"/>
                  </a:cxn>
                  <a:cxn ang="0">
                    <a:pos x="T2" y="T3"/>
                  </a:cxn>
                  <a:cxn ang="0">
                    <a:pos x="T4" y="T5"/>
                  </a:cxn>
                </a:cxnLst>
                <a:rect l="0" t="0" r="r" b="b"/>
                <a:pathLst>
                  <a:path w="102" h="23">
                    <a:moveTo>
                      <a:pt x="0" y="0"/>
                    </a:moveTo>
                    <a:lnTo>
                      <a:pt x="50" y="23"/>
                    </a:lnTo>
                    <a:lnTo>
                      <a:pt x="102" y="0"/>
                    </a:lnTo>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grpSp>
      </p:grpSp>
      <p:grpSp>
        <p:nvGrpSpPr>
          <p:cNvPr id="186" name="Group 185">
            <a:extLst>
              <a:ext uri="{FF2B5EF4-FFF2-40B4-BE49-F238E27FC236}">
                <a16:creationId xmlns:a16="http://schemas.microsoft.com/office/drawing/2014/main" id="{AE42BCE3-D49C-4D6E-B9DF-4F67C6AD60E5}"/>
              </a:ext>
            </a:extLst>
          </p:cNvPr>
          <p:cNvGrpSpPr/>
          <p:nvPr/>
        </p:nvGrpSpPr>
        <p:grpSpPr>
          <a:xfrm>
            <a:off x="5861623" y="5943806"/>
            <a:ext cx="1537264" cy="340201"/>
            <a:chOff x="4908782" y="4035817"/>
            <a:chExt cx="1507258" cy="333561"/>
          </a:xfrm>
        </p:grpSpPr>
        <p:grpSp>
          <p:nvGrpSpPr>
            <p:cNvPr id="187" name="Group 25">
              <a:extLst>
                <a:ext uri="{FF2B5EF4-FFF2-40B4-BE49-F238E27FC236}">
                  <a16:creationId xmlns:a16="http://schemas.microsoft.com/office/drawing/2014/main" id="{C58A2D70-F9FD-4C44-B1FE-1E5BCA02ACF6}"/>
                </a:ext>
              </a:extLst>
            </p:cNvPr>
            <p:cNvGrpSpPr>
              <a:grpSpLocks noChangeAspect="1"/>
            </p:cNvGrpSpPr>
            <p:nvPr/>
          </p:nvGrpSpPr>
          <p:grpSpPr bwMode="auto">
            <a:xfrm>
              <a:off x="4908782" y="4035817"/>
              <a:ext cx="430267" cy="333561"/>
              <a:chOff x="3689" y="2040"/>
              <a:chExt cx="307" cy="238"/>
            </a:xfrm>
          </p:grpSpPr>
          <p:sp>
            <p:nvSpPr>
              <p:cNvPr id="200" name="Freeform 26">
                <a:extLst>
                  <a:ext uri="{FF2B5EF4-FFF2-40B4-BE49-F238E27FC236}">
                    <a16:creationId xmlns:a16="http://schemas.microsoft.com/office/drawing/2014/main" id="{5C734CE7-1CC4-47B7-B402-71E2D808A2EF}"/>
                  </a:ext>
                </a:extLst>
              </p:cNvPr>
              <p:cNvSpPr>
                <a:spLocks noEditPoints="1"/>
              </p:cNvSpPr>
              <p:nvPr/>
            </p:nvSpPr>
            <p:spPr bwMode="auto">
              <a:xfrm>
                <a:off x="3689" y="2040"/>
                <a:ext cx="307" cy="238"/>
              </a:xfrm>
              <a:custGeom>
                <a:avLst/>
                <a:gdLst>
                  <a:gd name="T0" fmla="*/ 307 w 307"/>
                  <a:gd name="T1" fmla="*/ 86 h 238"/>
                  <a:gd name="T2" fmla="*/ 307 w 307"/>
                  <a:gd name="T3" fmla="*/ 191 h 238"/>
                  <a:gd name="T4" fmla="*/ 0 w 307"/>
                  <a:gd name="T5" fmla="*/ 191 h 238"/>
                  <a:gd name="T6" fmla="*/ 0 w 307"/>
                  <a:gd name="T7" fmla="*/ 0 h 238"/>
                  <a:gd name="T8" fmla="*/ 307 w 307"/>
                  <a:gd name="T9" fmla="*/ 0 h 238"/>
                  <a:gd name="T10" fmla="*/ 307 w 307"/>
                  <a:gd name="T11" fmla="*/ 86 h 238"/>
                  <a:gd name="T12" fmla="*/ 152 w 307"/>
                  <a:gd name="T13" fmla="*/ 191 h 238"/>
                  <a:gd name="T14" fmla="*/ 152 w 307"/>
                  <a:gd name="T15" fmla="*/ 238 h 238"/>
                  <a:gd name="T16" fmla="*/ 92 w 307"/>
                  <a:gd name="T17" fmla="*/ 238 h 238"/>
                  <a:gd name="T18" fmla="*/ 215 w 307"/>
                  <a:gd name="T19" fmla="*/ 23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7" h="238">
                    <a:moveTo>
                      <a:pt x="307" y="86"/>
                    </a:moveTo>
                    <a:lnTo>
                      <a:pt x="307" y="191"/>
                    </a:lnTo>
                    <a:lnTo>
                      <a:pt x="0" y="191"/>
                    </a:lnTo>
                    <a:lnTo>
                      <a:pt x="0" y="0"/>
                    </a:lnTo>
                    <a:lnTo>
                      <a:pt x="307" y="0"/>
                    </a:lnTo>
                    <a:lnTo>
                      <a:pt x="307" y="86"/>
                    </a:lnTo>
                    <a:moveTo>
                      <a:pt x="152" y="191"/>
                    </a:moveTo>
                    <a:lnTo>
                      <a:pt x="152" y="238"/>
                    </a:lnTo>
                    <a:moveTo>
                      <a:pt x="92" y="238"/>
                    </a:moveTo>
                    <a:lnTo>
                      <a:pt x="215" y="238"/>
                    </a:lnTo>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01" name="Freeform 27">
                <a:extLst>
                  <a:ext uri="{FF2B5EF4-FFF2-40B4-BE49-F238E27FC236}">
                    <a16:creationId xmlns:a16="http://schemas.microsoft.com/office/drawing/2014/main" id="{3D0BD7AB-90AD-46C7-81D0-DF2DEE92864B}"/>
                  </a:ext>
                </a:extLst>
              </p:cNvPr>
              <p:cNvSpPr>
                <a:spLocks/>
              </p:cNvSpPr>
              <p:nvPr/>
            </p:nvSpPr>
            <p:spPr bwMode="auto">
              <a:xfrm>
                <a:off x="3791" y="2145"/>
                <a:ext cx="102" cy="23"/>
              </a:xfrm>
              <a:custGeom>
                <a:avLst/>
                <a:gdLst>
                  <a:gd name="T0" fmla="*/ 0 w 102"/>
                  <a:gd name="T1" fmla="*/ 23 h 23"/>
                  <a:gd name="T2" fmla="*/ 50 w 102"/>
                  <a:gd name="T3" fmla="*/ 0 h 23"/>
                  <a:gd name="T4" fmla="*/ 102 w 102"/>
                  <a:gd name="T5" fmla="*/ 23 h 23"/>
                </a:gdLst>
                <a:ahLst/>
                <a:cxnLst>
                  <a:cxn ang="0">
                    <a:pos x="T0" y="T1"/>
                  </a:cxn>
                  <a:cxn ang="0">
                    <a:pos x="T2" y="T3"/>
                  </a:cxn>
                  <a:cxn ang="0">
                    <a:pos x="T4" y="T5"/>
                  </a:cxn>
                </a:cxnLst>
                <a:rect l="0" t="0" r="r" b="b"/>
                <a:pathLst>
                  <a:path w="102" h="23">
                    <a:moveTo>
                      <a:pt x="0" y="23"/>
                    </a:moveTo>
                    <a:lnTo>
                      <a:pt x="50" y="0"/>
                    </a:lnTo>
                    <a:lnTo>
                      <a:pt x="102" y="23"/>
                    </a:lnTo>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02" name="Freeform 28">
                <a:extLst>
                  <a:ext uri="{FF2B5EF4-FFF2-40B4-BE49-F238E27FC236}">
                    <a16:creationId xmlns:a16="http://schemas.microsoft.com/office/drawing/2014/main" id="{89F1B9FC-670E-41C1-B989-FD5E29F325C8}"/>
                  </a:ext>
                </a:extLst>
              </p:cNvPr>
              <p:cNvSpPr>
                <a:spLocks/>
              </p:cNvSpPr>
              <p:nvPr/>
            </p:nvSpPr>
            <p:spPr bwMode="auto">
              <a:xfrm>
                <a:off x="3791" y="2084"/>
                <a:ext cx="102" cy="107"/>
              </a:xfrm>
              <a:custGeom>
                <a:avLst/>
                <a:gdLst>
                  <a:gd name="T0" fmla="*/ 0 w 102"/>
                  <a:gd name="T1" fmla="*/ 21 h 107"/>
                  <a:gd name="T2" fmla="*/ 50 w 102"/>
                  <a:gd name="T3" fmla="*/ 0 h 107"/>
                  <a:gd name="T4" fmla="*/ 102 w 102"/>
                  <a:gd name="T5" fmla="*/ 21 h 107"/>
                  <a:gd name="T6" fmla="*/ 102 w 102"/>
                  <a:gd name="T7" fmla="*/ 84 h 107"/>
                  <a:gd name="T8" fmla="*/ 50 w 102"/>
                  <a:gd name="T9" fmla="*/ 107 h 107"/>
                  <a:gd name="T10" fmla="*/ 0 w 102"/>
                  <a:gd name="T11" fmla="*/ 84 h 107"/>
                  <a:gd name="T12" fmla="*/ 0 w 102"/>
                  <a:gd name="T13" fmla="*/ 21 h 107"/>
                </a:gdLst>
                <a:ahLst/>
                <a:cxnLst>
                  <a:cxn ang="0">
                    <a:pos x="T0" y="T1"/>
                  </a:cxn>
                  <a:cxn ang="0">
                    <a:pos x="T2" y="T3"/>
                  </a:cxn>
                  <a:cxn ang="0">
                    <a:pos x="T4" y="T5"/>
                  </a:cxn>
                  <a:cxn ang="0">
                    <a:pos x="T6" y="T7"/>
                  </a:cxn>
                  <a:cxn ang="0">
                    <a:pos x="T8" y="T9"/>
                  </a:cxn>
                  <a:cxn ang="0">
                    <a:pos x="T10" y="T11"/>
                  </a:cxn>
                  <a:cxn ang="0">
                    <a:pos x="T12" y="T13"/>
                  </a:cxn>
                </a:cxnLst>
                <a:rect l="0" t="0" r="r" b="b"/>
                <a:pathLst>
                  <a:path w="102" h="107">
                    <a:moveTo>
                      <a:pt x="0" y="21"/>
                    </a:moveTo>
                    <a:lnTo>
                      <a:pt x="50" y="0"/>
                    </a:lnTo>
                    <a:lnTo>
                      <a:pt x="102" y="21"/>
                    </a:lnTo>
                    <a:lnTo>
                      <a:pt x="102" y="84"/>
                    </a:lnTo>
                    <a:lnTo>
                      <a:pt x="50" y="107"/>
                    </a:lnTo>
                    <a:lnTo>
                      <a:pt x="0" y="84"/>
                    </a:lnTo>
                    <a:lnTo>
                      <a:pt x="0" y="21"/>
                    </a:lnTo>
                    <a:close/>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03" name="Line 29">
                <a:extLst>
                  <a:ext uri="{FF2B5EF4-FFF2-40B4-BE49-F238E27FC236}">
                    <a16:creationId xmlns:a16="http://schemas.microsoft.com/office/drawing/2014/main" id="{EC675161-52A6-4733-9FFD-E39112A3B9B3}"/>
                  </a:ext>
                </a:extLst>
              </p:cNvPr>
              <p:cNvSpPr>
                <a:spLocks noChangeShapeType="1"/>
              </p:cNvSpPr>
              <p:nvPr/>
            </p:nvSpPr>
            <p:spPr bwMode="auto">
              <a:xfrm>
                <a:off x="3841" y="2128"/>
                <a:ext cx="0" cy="63"/>
              </a:xfrm>
              <a:prstGeom prst="line">
                <a:avLst/>
              </a:pr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04" name="Freeform 30">
                <a:extLst>
                  <a:ext uri="{FF2B5EF4-FFF2-40B4-BE49-F238E27FC236}">
                    <a16:creationId xmlns:a16="http://schemas.microsoft.com/office/drawing/2014/main" id="{C248B530-F8EE-4FFE-9091-E1DACB9644F2}"/>
                  </a:ext>
                </a:extLst>
              </p:cNvPr>
              <p:cNvSpPr>
                <a:spLocks/>
              </p:cNvSpPr>
              <p:nvPr/>
            </p:nvSpPr>
            <p:spPr bwMode="auto">
              <a:xfrm>
                <a:off x="3791" y="2105"/>
                <a:ext cx="102" cy="23"/>
              </a:xfrm>
              <a:custGeom>
                <a:avLst/>
                <a:gdLst>
                  <a:gd name="T0" fmla="*/ 0 w 102"/>
                  <a:gd name="T1" fmla="*/ 0 h 23"/>
                  <a:gd name="T2" fmla="*/ 50 w 102"/>
                  <a:gd name="T3" fmla="*/ 23 h 23"/>
                  <a:gd name="T4" fmla="*/ 102 w 102"/>
                  <a:gd name="T5" fmla="*/ 0 h 23"/>
                </a:gdLst>
                <a:ahLst/>
                <a:cxnLst>
                  <a:cxn ang="0">
                    <a:pos x="T0" y="T1"/>
                  </a:cxn>
                  <a:cxn ang="0">
                    <a:pos x="T2" y="T3"/>
                  </a:cxn>
                  <a:cxn ang="0">
                    <a:pos x="T4" y="T5"/>
                  </a:cxn>
                </a:cxnLst>
                <a:rect l="0" t="0" r="r" b="b"/>
                <a:pathLst>
                  <a:path w="102" h="23">
                    <a:moveTo>
                      <a:pt x="0" y="0"/>
                    </a:moveTo>
                    <a:lnTo>
                      <a:pt x="50" y="23"/>
                    </a:lnTo>
                    <a:lnTo>
                      <a:pt x="102" y="0"/>
                    </a:lnTo>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grpSp>
        <p:grpSp>
          <p:nvGrpSpPr>
            <p:cNvPr id="188" name="Group 25">
              <a:extLst>
                <a:ext uri="{FF2B5EF4-FFF2-40B4-BE49-F238E27FC236}">
                  <a16:creationId xmlns:a16="http://schemas.microsoft.com/office/drawing/2014/main" id="{7841E2FE-3869-4733-889F-0FF9EDE3457D}"/>
                </a:ext>
              </a:extLst>
            </p:cNvPr>
            <p:cNvGrpSpPr>
              <a:grpSpLocks noChangeAspect="1"/>
            </p:cNvGrpSpPr>
            <p:nvPr/>
          </p:nvGrpSpPr>
          <p:grpSpPr bwMode="auto">
            <a:xfrm>
              <a:off x="5447278" y="4035817"/>
              <a:ext cx="430267" cy="333561"/>
              <a:chOff x="3689" y="2040"/>
              <a:chExt cx="307" cy="238"/>
            </a:xfrm>
          </p:grpSpPr>
          <p:sp>
            <p:nvSpPr>
              <p:cNvPr id="195" name="Freeform 26">
                <a:extLst>
                  <a:ext uri="{FF2B5EF4-FFF2-40B4-BE49-F238E27FC236}">
                    <a16:creationId xmlns:a16="http://schemas.microsoft.com/office/drawing/2014/main" id="{8C4F9053-AD26-41FD-B6F3-D573E160A273}"/>
                  </a:ext>
                </a:extLst>
              </p:cNvPr>
              <p:cNvSpPr>
                <a:spLocks noEditPoints="1"/>
              </p:cNvSpPr>
              <p:nvPr/>
            </p:nvSpPr>
            <p:spPr bwMode="auto">
              <a:xfrm>
                <a:off x="3689" y="2040"/>
                <a:ext cx="307" cy="238"/>
              </a:xfrm>
              <a:custGeom>
                <a:avLst/>
                <a:gdLst>
                  <a:gd name="T0" fmla="*/ 307 w 307"/>
                  <a:gd name="T1" fmla="*/ 86 h 238"/>
                  <a:gd name="T2" fmla="*/ 307 w 307"/>
                  <a:gd name="T3" fmla="*/ 191 h 238"/>
                  <a:gd name="T4" fmla="*/ 0 w 307"/>
                  <a:gd name="T5" fmla="*/ 191 h 238"/>
                  <a:gd name="T6" fmla="*/ 0 w 307"/>
                  <a:gd name="T7" fmla="*/ 0 h 238"/>
                  <a:gd name="T8" fmla="*/ 307 w 307"/>
                  <a:gd name="T9" fmla="*/ 0 h 238"/>
                  <a:gd name="T10" fmla="*/ 307 w 307"/>
                  <a:gd name="T11" fmla="*/ 86 h 238"/>
                  <a:gd name="T12" fmla="*/ 152 w 307"/>
                  <a:gd name="T13" fmla="*/ 191 h 238"/>
                  <a:gd name="T14" fmla="*/ 152 w 307"/>
                  <a:gd name="T15" fmla="*/ 238 h 238"/>
                  <a:gd name="T16" fmla="*/ 92 w 307"/>
                  <a:gd name="T17" fmla="*/ 238 h 238"/>
                  <a:gd name="T18" fmla="*/ 215 w 307"/>
                  <a:gd name="T19" fmla="*/ 23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7" h="238">
                    <a:moveTo>
                      <a:pt x="307" y="86"/>
                    </a:moveTo>
                    <a:lnTo>
                      <a:pt x="307" y="191"/>
                    </a:lnTo>
                    <a:lnTo>
                      <a:pt x="0" y="191"/>
                    </a:lnTo>
                    <a:lnTo>
                      <a:pt x="0" y="0"/>
                    </a:lnTo>
                    <a:lnTo>
                      <a:pt x="307" y="0"/>
                    </a:lnTo>
                    <a:lnTo>
                      <a:pt x="307" y="86"/>
                    </a:lnTo>
                    <a:moveTo>
                      <a:pt x="152" y="191"/>
                    </a:moveTo>
                    <a:lnTo>
                      <a:pt x="152" y="238"/>
                    </a:lnTo>
                    <a:moveTo>
                      <a:pt x="92" y="238"/>
                    </a:moveTo>
                    <a:lnTo>
                      <a:pt x="215" y="238"/>
                    </a:lnTo>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196" name="Freeform 27">
                <a:extLst>
                  <a:ext uri="{FF2B5EF4-FFF2-40B4-BE49-F238E27FC236}">
                    <a16:creationId xmlns:a16="http://schemas.microsoft.com/office/drawing/2014/main" id="{8D6542C6-6A7F-479C-9AB5-64F1D2FC8DCA}"/>
                  </a:ext>
                </a:extLst>
              </p:cNvPr>
              <p:cNvSpPr>
                <a:spLocks/>
              </p:cNvSpPr>
              <p:nvPr/>
            </p:nvSpPr>
            <p:spPr bwMode="auto">
              <a:xfrm>
                <a:off x="3791" y="2145"/>
                <a:ext cx="102" cy="23"/>
              </a:xfrm>
              <a:custGeom>
                <a:avLst/>
                <a:gdLst>
                  <a:gd name="T0" fmla="*/ 0 w 102"/>
                  <a:gd name="T1" fmla="*/ 23 h 23"/>
                  <a:gd name="T2" fmla="*/ 50 w 102"/>
                  <a:gd name="T3" fmla="*/ 0 h 23"/>
                  <a:gd name="T4" fmla="*/ 102 w 102"/>
                  <a:gd name="T5" fmla="*/ 23 h 23"/>
                </a:gdLst>
                <a:ahLst/>
                <a:cxnLst>
                  <a:cxn ang="0">
                    <a:pos x="T0" y="T1"/>
                  </a:cxn>
                  <a:cxn ang="0">
                    <a:pos x="T2" y="T3"/>
                  </a:cxn>
                  <a:cxn ang="0">
                    <a:pos x="T4" y="T5"/>
                  </a:cxn>
                </a:cxnLst>
                <a:rect l="0" t="0" r="r" b="b"/>
                <a:pathLst>
                  <a:path w="102" h="23">
                    <a:moveTo>
                      <a:pt x="0" y="23"/>
                    </a:moveTo>
                    <a:lnTo>
                      <a:pt x="50" y="0"/>
                    </a:lnTo>
                    <a:lnTo>
                      <a:pt x="102" y="23"/>
                    </a:lnTo>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197" name="Freeform 28">
                <a:extLst>
                  <a:ext uri="{FF2B5EF4-FFF2-40B4-BE49-F238E27FC236}">
                    <a16:creationId xmlns:a16="http://schemas.microsoft.com/office/drawing/2014/main" id="{803C2056-6AA5-41E8-91E4-22E77ED71E01}"/>
                  </a:ext>
                </a:extLst>
              </p:cNvPr>
              <p:cNvSpPr>
                <a:spLocks/>
              </p:cNvSpPr>
              <p:nvPr/>
            </p:nvSpPr>
            <p:spPr bwMode="auto">
              <a:xfrm>
                <a:off x="3791" y="2084"/>
                <a:ext cx="102" cy="107"/>
              </a:xfrm>
              <a:custGeom>
                <a:avLst/>
                <a:gdLst>
                  <a:gd name="T0" fmla="*/ 0 w 102"/>
                  <a:gd name="T1" fmla="*/ 21 h 107"/>
                  <a:gd name="T2" fmla="*/ 50 w 102"/>
                  <a:gd name="T3" fmla="*/ 0 h 107"/>
                  <a:gd name="T4" fmla="*/ 102 w 102"/>
                  <a:gd name="T5" fmla="*/ 21 h 107"/>
                  <a:gd name="T6" fmla="*/ 102 w 102"/>
                  <a:gd name="T7" fmla="*/ 84 h 107"/>
                  <a:gd name="T8" fmla="*/ 50 w 102"/>
                  <a:gd name="T9" fmla="*/ 107 h 107"/>
                  <a:gd name="T10" fmla="*/ 0 w 102"/>
                  <a:gd name="T11" fmla="*/ 84 h 107"/>
                  <a:gd name="T12" fmla="*/ 0 w 102"/>
                  <a:gd name="T13" fmla="*/ 21 h 107"/>
                </a:gdLst>
                <a:ahLst/>
                <a:cxnLst>
                  <a:cxn ang="0">
                    <a:pos x="T0" y="T1"/>
                  </a:cxn>
                  <a:cxn ang="0">
                    <a:pos x="T2" y="T3"/>
                  </a:cxn>
                  <a:cxn ang="0">
                    <a:pos x="T4" y="T5"/>
                  </a:cxn>
                  <a:cxn ang="0">
                    <a:pos x="T6" y="T7"/>
                  </a:cxn>
                  <a:cxn ang="0">
                    <a:pos x="T8" y="T9"/>
                  </a:cxn>
                  <a:cxn ang="0">
                    <a:pos x="T10" y="T11"/>
                  </a:cxn>
                  <a:cxn ang="0">
                    <a:pos x="T12" y="T13"/>
                  </a:cxn>
                </a:cxnLst>
                <a:rect l="0" t="0" r="r" b="b"/>
                <a:pathLst>
                  <a:path w="102" h="107">
                    <a:moveTo>
                      <a:pt x="0" y="21"/>
                    </a:moveTo>
                    <a:lnTo>
                      <a:pt x="50" y="0"/>
                    </a:lnTo>
                    <a:lnTo>
                      <a:pt x="102" y="21"/>
                    </a:lnTo>
                    <a:lnTo>
                      <a:pt x="102" y="84"/>
                    </a:lnTo>
                    <a:lnTo>
                      <a:pt x="50" y="107"/>
                    </a:lnTo>
                    <a:lnTo>
                      <a:pt x="0" y="84"/>
                    </a:lnTo>
                    <a:lnTo>
                      <a:pt x="0" y="21"/>
                    </a:lnTo>
                    <a:close/>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198" name="Line 29">
                <a:extLst>
                  <a:ext uri="{FF2B5EF4-FFF2-40B4-BE49-F238E27FC236}">
                    <a16:creationId xmlns:a16="http://schemas.microsoft.com/office/drawing/2014/main" id="{96D8FD1E-027C-4B0D-8A62-33D75EA0CD90}"/>
                  </a:ext>
                </a:extLst>
              </p:cNvPr>
              <p:cNvSpPr>
                <a:spLocks noChangeShapeType="1"/>
              </p:cNvSpPr>
              <p:nvPr/>
            </p:nvSpPr>
            <p:spPr bwMode="auto">
              <a:xfrm>
                <a:off x="3841" y="2128"/>
                <a:ext cx="0" cy="63"/>
              </a:xfrm>
              <a:prstGeom prst="line">
                <a:avLst/>
              </a:pr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199" name="Freeform 30">
                <a:extLst>
                  <a:ext uri="{FF2B5EF4-FFF2-40B4-BE49-F238E27FC236}">
                    <a16:creationId xmlns:a16="http://schemas.microsoft.com/office/drawing/2014/main" id="{36C6CE3C-1ACA-4FED-9C49-E3C0ACBF3118}"/>
                  </a:ext>
                </a:extLst>
              </p:cNvPr>
              <p:cNvSpPr>
                <a:spLocks/>
              </p:cNvSpPr>
              <p:nvPr/>
            </p:nvSpPr>
            <p:spPr bwMode="auto">
              <a:xfrm>
                <a:off x="3791" y="2105"/>
                <a:ext cx="102" cy="23"/>
              </a:xfrm>
              <a:custGeom>
                <a:avLst/>
                <a:gdLst>
                  <a:gd name="T0" fmla="*/ 0 w 102"/>
                  <a:gd name="T1" fmla="*/ 0 h 23"/>
                  <a:gd name="T2" fmla="*/ 50 w 102"/>
                  <a:gd name="T3" fmla="*/ 23 h 23"/>
                  <a:gd name="T4" fmla="*/ 102 w 102"/>
                  <a:gd name="T5" fmla="*/ 0 h 23"/>
                </a:gdLst>
                <a:ahLst/>
                <a:cxnLst>
                  <a:cxn ang="0">
                    <a:pos x="T0" y="T1"/>
                  </a:cxn>
                  <a:cxn ang="0">
                    <a:pos x="T2" y="T3"/>
                  </a:cxn>
                  <a:cxn ang="0">
                    <a:pos x="T4" y="T5"/>
                  </a:cxn>
                </a:cxnLst>
                <a:rect l="0" t="0" r="r" b="b"/>
                <a:pathLst>
                  <a:path w="102" h="23">
                    <a:moveTo>
                      <a:pt x="0" y="0"/>
                    </a:moveTo>
                    <a:lnTo>
                      <a:pt x="50" y="23"/>
                    </a:lnTo>
                    <a:lnTo>
                      <a:pt x="102" y="0"/>
                    </a:lnTo>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grpSp>
        <p:grpSp>
          <p:nvGrpSpPr>
            <p:cNvPr id="189" name="Group 25">
              <a:extLst>
                <a:ext uri="{FF2B5EF4-FFF2-40B4-BE49-F238E27FC236}">
                  <a16:creationId xmlns:a16="http://schemas.microsoft.com/office/drawing/2014/main" id="{F6F10F8C-E2D1-4169-8A66-8F186E06CFEB}"/>
                </a:ext>
              </a:extLst>
            </p:cNvPr>
            <p:cNvGrpSpPr>
              <a:grpSpLocks noChangeAspect="1"/>
            </p:cNvGrpSpPr>
            <p:nvPr/>
          </p:nvGrpSpPr>
          <p:grpSpPr bwMode="auto">
            <a:xfrm>
              <a:off x="5985773" y="4035817"/>
              <a:ext cx="430267" cy="333561"/>
              <a:chOff x="3689" y="2040"/>
              <a:chExt cx="307" cy="238"/>
            </a:xfrm>
          </p:grpSpPr>
          <p:sp>
            <p:nvSpPr>
              <p:cNvPr id="190" name="Freeform 26">
                <a:extLst>
                  <a:ext uri="{FF2B5EF4-FFF2-40B4-BE49-F238E27FC236}">
                    <a16:creationId xmlns:a16="http://schemas.microsoft.com/office/drawing/2014/main" id="{A84B4295-BAB1-4B17-B18F-5F7CFA09AAB9}"/>
                  </a:ext>
                </a:extLst>
              </p:cNvPr>
              <p:cNvSpPr>
                <a:spLocks noEditPoints="1"/>
              </p:cNvSpPr>
              <p:nvPr/>
            </p:nvSpPr>
            <p:spPr bwMode="auto">
              <a:xfrm>
                <a:off x="3689" y="2040"/>
                <a:ext cx="307" cy="238"/>
              </a:xfrm>
              <a:custGeom>
                <a:avLst/>
                <a:gdLst>
                  <a:gd name="T0" fmla="*/ 307 w 307"/>
                  <a:gd name="T1" fmla="*/ 86 h 238"/>
                  <a:gd name="T2" fmla="*/ 307 w 307"/>
                  <a:gd name="T3" fmla="*/ 191 h 238"/>
                  <a:gd name="T4" fmla="*/ 0 w 307"/>
                  <a:gd name="T5" fmla="*/ 191 h 238"/>
                  <a:gd name="T6" fmla="*/ 0 w 307"/>
                  <a:gd name="T7" fmla="*/ 0 h 238"/>
                  <a:gd name="T8" fmla="*/ 307 w 307"/>
                  <a:gd name="T9" fmla="*/ 0 h 238"/>
                  <a:gd name="T10" fmla="*/ 307 w 307"/>
                  <a:gd name="T11" fmla="*/ 86 h 238"/>
                  <a:gd name="T12" fmla="*/ 152 w 307"/>
                  <a:gd name="T13" fmla="*/ 191 h 238"/>
                  <a:gd name="T14" fmla="*/ 152 w 307"/>
                  <a:gd name="T15" fmla="*/ 238 h 238"/>
                  <a:gd name="T16" fmla="*/ 92 w 307"/>
                  <a:gd name="T17" fmla="*/ 238 h 238"/>
                  <a:gd name="T18" fmla="*/ 215 w 307"/>
                  <a:gd name="T19" fmla="*/ 23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7" h="238">
                    <a:moveTo>
                      <a:pt x="307" y="86"/>
                    </a:moveTo>
                    <a:lnTo>
                      <a:pt x="307" y="191"/>
                    </a:lnTo>
                    <a:lnTo>
                      <a:pt x="0" y="191"/>
                    </a:lnTo>
                    <a:lnTo>
                      <a:pt x="0" y="0"/>
                    </a:lnTo>
                    <a:lnTo>
                      <a:pt x="307" y="0"/>
                    </a:lnTo>
                    <a:lnTo>
                      <a:pt x="307" y="86"/>
                    </a:lnTo>
                    <a:moveTo>
                      <a:pt x="152" y="191"/>
                    </a:moveTo>
                    <a:lnTo>
                      <a:pt x="152" y="238"/>
                    </a:lnTo>
                    <a:moveTo>
                      <a:pt x="92" y="238"/>
                    </a:moveTo>
                    <a:lnTo>
                      <a:pt x="215" y="238"/>
                    </a:lnTo>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191" name="Freeform 27">
                <a:extLst>
                  <a:ext uri="{FF2B5EF4-FFF2-40B4-BE49-F238E27FC236}">
                    <a16:creationId xmlns:a16="http://schemas.microsoft.com/office/drawing/2014/main" id="{EBC29A21-D14E-410B-9F87-853FE36224A3}"/>
                  </a:ext>
                </a:extLst>
              </p:cNvPr>
              <p:cNvSpPr>
                <a:spLocks/>
              </p:cNvSpPr>
              <p:nvPr/>
            </p:nvSpPr>
            <p:spPr bwMode="auto">
              <a:xfrm>
                <a:off x="3791" y="2145"/>
                <a:ext cx="102" cy="23"/>
              </a:xfrm>
              <a:custGeom>
                <a:avLst/>
                <a:gdLst>
                  <a:gd name="T0" fmla="*/ 0 w 102"/>
                  <a:gd name="T1" fmla="*/ 23 h 23"/>
                  <a:gd name="T2" fmla="*/ 50 w 102"/>
                  <a:gd name="T3" fmla="*/ 0 h 23"/>
                  <a:gd name="T4" fmla="*/ 102 w 102"/>
                  <a:gd name="T5" fmla="*/ 23 h 23"/>
                </a:gdLst>
                <a:ahLst/>
                <a:cxnLst>
                  <a:cxn ang="0">
                    <a:pos x="T0" y="T1"/>
                  </a:cxn>
                  <a:cxn ang="0">
                    <a:pos x="T2" y="T3"/>
                  </a:cxn>
                  <a:cxn ang="0">
                    <a:pos x="T4" y="T5"/>
                  </a:cxn>
                </a:cxnLst>
                <a:rect l="0" t="0" r="r" b="b"/>
                <a:pathLst>
                  <a:path w="102" h="23">
                    <a:moveTo>
                      <a:pt x="0" y="23"/>
                    </a:moveTo>
                    <a:lnTo>
                      <a:pt x="50" y="0"/>
                    </a:lnTo>
                    <a:lnTo>
                      <a:pt x="102" y="23"/>
                    </a:lnTo>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192" name="Freeform 28">
                <a:extLst>
                  <a:ext uri="{FF2B5EF4-FFF2-40B4-BE49-F238E27FC236}">
                    <a16:creationId xmlns:a16="http://schemas.microsoft.com/office/drawing/2014/main" id="{FF05FEF6-4EE8-4BC6-BC87-4FBE54908421}"/>
                  </a:ext>
                </a:extLst>
              </p:cNvPr>
              <p:cNvSpPr>
                <a:spLocks/>
              </p:cNvSpPr>
              <p:nvPr/>
            </p:nvSpPr>
            <p:spPr bwMode="auto">
              <a:xfrm>
                <a:off x="3791" y="2084"/>
                <a:ext cx="102" cy="107"/>
              </a:xfrm>
              <a:custGeom>
                <a:avLst/>
                <a:gdLst>
                  <a:gd name="T0" fmla="*/ 0 w 102"/>
                  <a:gd name="T1" fmla="*/ 21 h 107"/>
                  <a:gd name="T2" fmla="*/ 50 w 102"/>
                  <a:gd name="T3" fmla="*/ 0 h 107"/>
                  <a:gd name="T4" fmla="*/ 102 w 102"/>
                  <a:gd name="T5" fmla="*/ 21 h 107"/>
                  <a:gd name="T6" fmla="*/ 102 w 102"/>
                  <a:gd name="T7" fmla="*/ 84 h 107"/>
                  <a:gd name="T8" fmla="*/ 50 w 102"/>
                  <a:gd name="T9" fmla="*/ 107 h 107"/>
                  <a:gd name="T10" fmla="*/ 0 w 102"/>
                  <a:gd name="T11" fmla="*/ 84 h 107"/>
                  <a:gd name="T12" fmla="*/ 0 w 102"/>
                  <a:gd name="T13" fmla="*/ 21 h 107"/>
                </a:gdLst>
                <a:ahLst/>
                <a:cxnLst>
                  <a:cxn ang="0">
                    <a:pos x="T0" y="T1"/>
                  </a:cxn>
                  <a:cxn ang="0">
                    <a:pos x="T2" y="T3"/>
                  </a:cxn>
                  <a:cxn ang="0">
                    <a:pos x="T4" y="T5"/>
                  </a:cxn>
                  <a:cxn ang="0">
                    <a:pos x="T6" y="T7"/>
                  </a:cxn>
                  <a:cxn ang="0">
                    <a:pos x="T8" y="T9"/>
                  </a:cxn>
                  <a:cxn ang="0">
                    <a:pos x="T10" y="T11"/>
                  </a:cxn>
                  <a:cxn ang="0">
                    <a:pos x="T12" y="T13"/>
                  </a:cxn>
                </a:cxnLst>
                <a:rect l="0" t="0" r="r" b="b"/>
                <a:pathLst>
                  <a:path w="102" h="107">
                    <a:moveTo>
                      <a:pt x="0" y="21"/>
                    </a:moveTo>
                    <a:lnTo>
                      <a:pt x="50" y="0"/>
                    </a:lnTo>
                    <a:lnTo>
                      <a:pt x="102" y="21"/>
                    </a:lnTo>
                    <a:lnTo>
                      <a:pt x="102" y="84"/>
                    </a:lnTo>
                    <a:lnTo>
                      <a:pt x="50" y="107"/>
                    </a:lnTo>
                    <a:lnTo>
                      <a:pt x="0" y="84"/>
                    </a:lnTo>
                    <a:lnTo>
                      <a:pt x="0" y="21"/>
                    </a:lnTo>
                    <a:close/>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193" name="Line 29">
                <a:extLst>
                  <a:ext uri="{FF2B5EF4-FFF2-40B4-BE49-F238E27FC236}">
                    <a16:creationId xmlns:a16="http://schemas.microsoft.com/office/drawing/2014/main" id="{7DB2D941-08FC-4D02-B5B7-0F3F9C60762F}"/>
                  </a:ext>
                </a:extLst>
              </p:cNvPr>
              <p:cNvSpPr>
                <a:spLocks noChangeShapeType="1"/>
              </p:cNvSpPr>
              <p:nvPr/>
            </p:nvSpPr>
            <p:spPr bwMode="auto">
              <a:xfrm>
                <a:off x="3841" y="2128"/>
                <a:ext cx="0" cy="63"/>
              </a:xfrm>
              <a:prstGeom prst="line">
                <a:avLst/>
              </a:pr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194" name="Freeform 30">
                <a:extLst>
                  <a:ext uri="{FF2B5EF4-FFF2-40B4-BE49-F238E27FC236}">
                    <a16:creationId xmlns:a16="http://schemas.microsoft.com/office/drawing/2014/main" id="{3DC289A9-0562-4493-97FF-563E8248C406}"/>
                  </a:ext>
                </a:extLst>
              </p:cNvPr>
              <p:cNvSpPr>
                <a:spLocks/>
              </p:cNvSpPr>
              <p:nvPr/>
            </p:nvSpPr>
            <p:spPr bwMode="auto">
              <a:xfrm>
                <a:off x="3791" y="2105"/>
                <a:ext cx="102" cy="23"/>
              </a:xfrm>
              <a:custGeom>
                <a:avLst/>
                <a:gdLst>
                  <a:gd name="T0" fmla="*/ 0 w 102"/>
                  <a:gd name="T1" fmla="*/ 0 h 23"/>
                  <a:gd name="T2" fmla="*/ 50 w 102"/>
                  <a:gd name="T3" fmla="*/ 23 h 23"/>
                  <a:gd name="T4" fmla="*/ 102 w 102"/>
                  <a:gd name="T5" fmla="*/ 0 h 23"/>
                </a:gdLst>
                <a:ahLst/>
                <a:cxnLst>
                  <a:cxn ang="0">
                    <a:pos x="T0" y="T1"/>
                  </a:cxn>
                  <a:cxn ang="0">
                    <a:pos x="T2" y="T3"/>
                  </a:cxn>
                  <a:cxn ang="0">
                    <a:pos x="T4" y="T5"/>
                  </a:cxn>
                </a:cxnLst>
                <a:rect l="0" t="0" r="r" b="b"/>
                <a:pathLst>
                  <a:path w="102" h="23">
                    <a:moveTo>
                      <a:pt x="0" y="0"/>
                    </a:moveTo>
                    <a:lnTo>
                      <a:pt x="50" y="23"/>
                    </a:lnTo>
                    <a:lnTo>
                      <a:pt x="102" y="0"/>
                    </a:lnTo>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grpSp>
      </p:grpSp>
      <p:grpSp>
        <p:nvGrpSpPr>
          <p:cNvPr id="224" name="Group 223">
            <a:extLst>
              <a:ext uri="{FF2B5EF4-FFF2-40B4-BE49-F238E27FC236}">
                <a16:creationId xmlns:a16="http://schemas.microsoft.com/office/drawing/2014/main" id="{077A7CB9-F8DD-4E3B-8134-5900B42FC97A}"/>
              </a:ext>
            </a:extLst>
          </p:cNvPr>
          <p:cNvGrpSpPr/>
          <p:nvPr/>
        </p:nvGrpSpPr>
        <p:grpSpPr>
          <a:xfrm>
            <a:off x="8110369" y="4794607"/>
            <a:ext cx="1537264" cy="340201"/>
            <a:chOff x="4908782" y="4035817"/>
            <a:chExt cx="1507258" cy="333561"/>
          </a:xfrm>
        </p:grpSpPr>
        <p:grpSp>
          <p:nvGrpSpPr>
            <p:cNvPr id="225" name="Group 25">
              <a:extLst>
                <a:ext uri="{FF2B5EF4-FFF2-40B4-BE49-F238E27FC236}">
                  <a16:creationId xmlns:a16="http://schemas.microsoft.com/office/drawing/2014/main" id="{C6A99079-CD12-4852-9973-291401A19AB2}"/>
                </a:ext>
              </a:extLst>
            </p:cNvPr>
            <p:cNvGrpSpPr>
              <a:grpSpLocks noChangeAspect="1"/>
            </p:cNvGrpSpPr>
            <p:nvPr/>
          </p:nvGrpSpPr>
          <p:grpSpPr bwMode="auto">
            <a:xfrm>
              <a:off x="4908782" y="4035817"/>
              <a:ext cx="430267" cy="333561"/>
              <a:chOff x="3689" y="2040"/>
              <a:chExt cx="307" cy="238"/>
            </a:xfrm>
          </p:grpSpPr>
          <p:sp>
            <p:nvSpPr>
              <p:cNvPr id="238" name="Freeform 26">
                <a:extLst>
                  <a:ext uri="{FF2B5EF4-FFF2-40B4-BE49-F238E27FC236}">
                    <a16:creationId xmlns:a16="http://schemas.microsoft.com/office/drawing/2014/main" id="{53DADAE3-A52A-48BC-B782-E23363FB9B4A}"/>
                  </a:ext>
                </a:extLst>
              </p:cNvPr>
              <p:cNvSpPr>
                <a:spLocks noEditPoints="1"/>
              </p:cNvSpPr>
              <p:nvPr/>
            </p:nvSpPr>
            <p:spPr bwMode="auto">
              <a:xfrm>
                <a:off x="3689" y="2040"/>
                <a:ext cx="307" cy="238"/>
              </a:xfrm>
              <a:custGeom>
                <a:avLst/>
                <a:gdLst>
                  <a:gd name="T0" fmla="*/ 307 w 307"/>
                  <a:gd name="T1" fmla="*/ 86 h 238"/>
                  <a:gd name="T2" fmla="*/ 307 w 307"/>
                  <a:gd name="T3" fmla="*/ 191 h 238"/>
                  <a:gd name="T4" fmla="*/ 0 w 307"/>
                  <a:gd name="T5" fmla="*/ 191 h 238"/>
                  <a:gd name="T6" fmla="*/ 0 w 307"/>
                  <a:gd name="T7" fmla="*/ 0 h 238"/>
                  <a:gd name="T8" fmla="*/ 307 w 307"/>
                  <a:gd name="T9" fmla="*/ 0 h 238"/>
                  <a:gd name="T10" fmla="*/ 307 w 307"/>
                  <a:gd name="T11" fmla="*/ 86 h 238"/>
                  <a:gd name="T12" fmla="*/ 152 w 307"/>
                  <a:gd name="T13" fmla="*/ 191 h 238"/>
                  <a:gd name="T14" fmla="*/ 152 w 307"/>
                  <a:gd name="T15" fmla="*/ 238 h 238"/>
                  <a:gd name="T16" fmla="*/ 92 w 307"/>
                  <a:gd name="T17" fmla="*/ 238 h 238"/>
                  <a:gd name="T18" fmla="*/ 215 w 307"/>
                  <a:gd name="T19" fmla="*/ 23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7" h="238">
                    <a:moveTo>
                      <a:pt x="307" y="86"/>
                    </a:moveTo>
                    <a:lnTo>
                      <a:pt x="307" y="191"/>
                    </a:lnTo>
                    <a:lnTo>
                      <a:pt x="0" y="191"/>
                    </a:lnTo>
                    <a:lnTo>
                      <a:pt x="0" y="0"/>
                    </a:lnTo>
                    <a:lnTo>
                      <a:pt x="307" y="0"/>
                    </a:lnTo>
                    <a:lnTo>
                      <a:pt x="307" y="86"/>
                    </a:lnTo>
                    <a:moveTo>
                      <a:pt x="152" y="191"/>
                    </a:moveTo>
                    <a:lnTo>
                      <a:pt x="152" y="238"/>
                    </a:lnTo>
                    <a:moveTo>
                      <a:pt x="92" y="238"/>
                    </a:moveTo>
                    <a:lnTo>
                      <a:pt x="215" y="238"/>
                    </a:lnTo>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39" name="Freeform 27">
                <a:extLst>
                  <a:ext uri="{FF2B5EF4-FFF2-40B4-BE49-F238E27FC236}">
                    <a16:creationId xmlns:a16="http://schemas.microsoft.com/office/drawing/2014/main" id="{92EA4E99-7DBF-4323-A9C7-D3342DAEF39B}"/>
                  </a:ext>
                </a:extLst>
              </p:cNvPr>
              <p:cNvSpPr>
                <a:spLocks/>
              </p:cNvSpPr>
              <p:nvPr/>
            </p:nvSpPr>
            <p:spPr bwMode="auto">
              <a:xfrm>
                <a:off x="3791" y="2145"/>
                <a:ext cx="102" cy="23"/>
              </a:xfrm>
              <a:custGeom>
                <a:avLst/>
                <a:gdLst>
                  <a:gd name="T0" fmla="*/ 0 w 102"/>
                  <a:gd name="T1" fmla="*/ 23 h 23"/>
                  <a:gd name="T2" fmla="*/ 50 w 102"/>
                  <a:gd name="T3" fmla="*/ 0 h 23"/>
                  <a:gd name="T4" fmla="*/ 102 w 102"/>
                  <a:gd name="T5" fmla="*/ 23 h 23"/>
                </a:gdLst>
                <a:ahLst/>
                <a:cxnLst>
                  <a:cxn ang="0">
                    <a:pos x="T0" y="T1"/>
                  </a:cxn>
                  <a:cxn ang="0">
                    <a:pos x="T2" y="T3"/>
                  </a:cxn>
                  <a:cxn ang="0">
                    <a:pos x="T4" y="T5"/>
                  </a:cxn>
                </a:cxnLst>
                <a:rect l="0" t="0" r="r" b="b"/>
                <a:pathLst>
                  <a:path w="102" h="23">
                    <a:moveTo>
                      <a:pt x="0" y="23"/>
                    </a:moveTo>
                    <a:lnTo>
                      <a:pt x="50" y="0"/>
                    </a:lnTo>
                    <a:lnTo>
                      <a:pt x="102" y="23"/>
                    </a:lnTo>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40" name="Freeform 28">
                <a:extLst>
                  <a:ext uri="{FF2B5EF4-FFF2-40B4-BE49-F238E27FC236}">
                    <a16:creationId xmlns:a16="http://schemas.microsoft.com/office/drawing/2014/main" id="{5D147676-2B16-4EA9-9F78-F5DA6387323B}"/>
                  </a:ext>
                </a:extLst>
              </p:cNvPr>
              <p:cNvSpPr>
                <a:spLocks/>
              </p:cNvSpPr>
              <p:nvPr/>
            </p:nvSpPr>
            <p:spPr bwMode="auto">
              <a:xfrm>
                <a:off x="3791" y="2084"/>
                <a:ext cx="102" cy="107"/>
              </a:xfrm>
              <a:custGeom>
                <a:avLst/>
                <a:gdLst>
                  <a:gd name="T0" fmla="*/ 0 w 102"/>
                  <a:gd name="T1" fmla="*/ 21 h 107"/>
                  <a:gd name="T2" fmla="*/ 50 w 102"/>
                  <a:gd name="T3" fmla="*/ 0 h 107"/>
                  <a:gd name="T4" fmla="*/ 102 w 102"/>
                  <a:gd name="T5" fmla="*/ 21 h 107"/>
                  <a:gd name="T6" fmla="*/ 102 w 102"/>
                  <a:gd name="T7" fmla="*/ 84 h 107"/>
                  <a:gd name="T8" fmla="*/ 50 w 102"/>
                  <a:gd name="T9" fmla="*/ 107 h 107"/>
                  <a:gd name="T10" fmla="*/ 0 w 102"/>
                  <a:gd name="T11" fmla="*/ 84 h 107"/>
                  <a:gd name="T12" fmla="*/ 0 w 102"/>
                  <a:gd name="T13" fmla="*/ 21 h 107"/>
                </a:gdLst>
                <a:ahLst/>
                <a:cxnLst>
                  <a:cxn ang="0">
                    <a:pos x="T0" y="T1"/>
                  </a:cxn>
                  <a:cxn ang="0">
                    <a:pos x="T2" y="T3"/>
                  </a:cxn>
                  <a:cxn ang="0">
                    <a:pos x="T4" y="T5"/>
                  </a:cxn>
                  <a:cxn ang="0">
                    <a:pos x="T6" y="T7"/>
                  </a:cxn>
                  <a:cxn ang="0">
                    <a:pos x="T8" y="T9"/>
                  </a:cxn>
                  <a:cxn ang="0">
                    <a:pos x="T10" y="T11"/>
                  </a:cxn>
                  <a:cxn ang="0">
                    <a:pos x="T12" y="T13"/>
                  </a:cxn>
                </a:cxnLst>
                <a:rect l="0" t="0" r="r" b="b"/>
                <a:pathLst>
                  <a:path w="102" h="107">
                    <a:moveTo>
                      <a:pt x="0" y="21"/>
                    </a:moveTo>
                    <a:lnTo>
                      <a:pt x="50" y="0"/>
                    </a:lnTo>
                    <a:lnTo>
                      <a:pt x="102" y="21"/>
                    </a:lnTo>
                    <a:lnTo>
                      <a:pt x="102" y="84"/>
                    </a:lnTo>
                    <a:lnTo>
                      <a:pt x="50" y="107"/>
                    </a:lnTo>
                    <a:lnTo>
                      <a:pt x="0" y="84"/>
                    </a:lnTo>
                    <a:lnTo>
                      <a:pt x="0" y="21"/>
                    </a:lnTo>
                    <a:close/>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41" name="Line 29">
                <a:extLst>
                  <a:ext uri="{FF2B5EF4-FFF2-40B4-BE49-F238E27FC236}">
                    <a16:creationId xmlns:a16="http://schemas.microsoft.com/office/drawing/2014/main" id="{170DD8D8-3E15-4CB3-9785-79F8F74A7A62}"/>
                  </a:ext>
                </a:extLst>
              </p:cNvPr>
              <p:cNvSpPr>
                <a:spLocks noChangeShapeType="1"/>
              </p:cNvSpPr>
              <p:nvPr/>
            </p:nvSpPr>
            <p:spPr bwMode="auto">
              <a:xfrm>
                <a:off x="3841" y="2128"/>
                <a:ext cx="0" cy="63"/>
              </a:xfrm>
              <a:prstGeom prst="line">
                <a:avLst/>
              </a:pr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42" name="Freeform 30">
                <a:extLst>
                  <a:ext uri="{FF2B5EF4-FFF2-40B4-BE49-F238E27FC236}">
                    <a16:creationId xmlns:a16="http://schemas.microsoft.com/office/drawing/2014/main" id="{0E30C51B-D822-4A2E-A502-8C924A22BB69}"/>
                  </a:ext>
                </a:extLst>
              </p:cNvPr>
              <p:cNvSpPr>
                <a:spLocks/>
              </p:cNvSpPr>
              <p:nvPr/>
            </p:nvSpPr>
            <p:spPr bwMode="auto">
              <a:xfrm>
                <a:off x="3791" y="2105"/>
                <a:ext cx="102" cy="23"/>
              </a:xfrm>
              <a:custGeom>
                <a:avLst/>
                <a:gdLst>
                  <a:gd name="T0" fmla="*/ 0 w 102"/>
                  <a:gd name="T1" fmla="*/ 0 h 23"/>
                  <a:gd name="T2" fmla="*/ 50 w 102"/>
                  <a:gd name="T3" fmla="*/ 23 h 23"/>
                  <a:gd name="T4" fmla="*/ 102 w 102"/>
                  <a:gd name="T5" fmla="*/ 0 h 23"/>
                </a:gdLst>
                <a:ahLst/>
                <a:cxnLst>
                  <a:cxn ang="0">
                    <a:pos x="T0" y="T1"/>
                  </a:cxn>
                  <a:cxn ang="0">
                    <a:pos x="T2" y="T3"/>
                  </a:cxn>
                  <a:cxn ang="0">
                    <a:pos x="T4" y="T5"/>
                  </a:cxn>
                </a:cxnLst>
                <a:rect l="0" t="0" r="r" b="b"/>
                <a:pathLst>
                  <a:path w="102" h="23">
                    <a:moveTo>
                      <a:pt x="0" y="0"/>
                    </a:moveTo>
                    <a:lnTo>
                      <a:pt x="50" y="23"/>
                    </a:lnTo>
                    <a:lnTo>
                      <a:pt x="102" y="0"/>
                    </a:lnTo>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grpSp>
        <p:grpSp>
          <p:nvGrpSpPr>
            <p:cNvPr id="226" name="Group 25">
              <a:extLst>
                <a:ext uri="{FF2B5EF4-FFF2-40B4-BE49-F238E27FC236}">
                  <a16:creationId xmlns:a16="http://schemas.microsoft.com/office/drawing/2014/main" id="{DFFDDBC0-1F97-4B8A-9F48-59496E21F14F}"/>
                </a:ext>
              </a:extLst>
            </p:cNvPr>
            <p:cNvGrpSpPr>
              <a:grpSpLocks noChangeAspect="1"/>
            </p:cNvGrpSpPr>
            <p:nvPr/>
          </p:nvGrpSpPr>
          <p:grpSpPr bwMode="auto">
            <a:xfrm>
              <a:off x="5447278" y="4035817"/>
              <a:ext cx="430267" cy="333561"/>
              <a:chOff x="3689" y="2040"/>
              <a:chExt cx="307" cy="238"/>
            </a:xfrm>
          </p:grpSpPr>
          <p:sp>
            <p:nvSpPr>
              <p:cNvPr id="233" name="Freeform 26">
                <a:extLst>
                  <a:ext uri="{FF2B5EF4-FFF2-40B4-BE49-F238E27FC236}">
                    <a16:creationId xmlns:a16="http://schemas.microsoft.com/office/drawing/2014/main" id="{650EBC01-B333-436D-A383-0D8CD0309D4B}"/>
                  </a:ext>
                </a:extLst>
              </p:cNvPr>
              <p:cNvSpPr>
                <a:spLocks noEditPoints="1"/>
              </p:cNvSpPr>
              <p:nvPr/>
            </p:nvSpPr>
            <p:spPr bwMode="auto">
              <a:xfrm>
                <a:off x="3689" y="2040"/>
                <a:ext cx="307" cy="238"/>
              </a:xfrm>
              <a:custGeom>
                <a:avLst/>
                <a:gdLst>
                  <a:gd name="T0" fmla="*/ 307 w 307"/>
                  <a:gd name="T1" fmla="*/ 86 h 238"/>
                  <a:gd name="T2" fmla="*/ 307 w 307"/>
                  <a:gd name="T3" fmla="*/ 191 h 238"/>
                  <a:gd name="T4" fmla="*/ 0 w 307"/>
                  <a:gd name="T5" fmla="*/ 191 h 238"/>
                  <a:gd name="T6" fmla="*/ 0 w 307"/>
                  <a:gd name="T7" fmla="*/ 0 h 238"/>
                  <a:gd name="T8" fmla="*/ 307 w 307"/>
                  <a:gd name="T9" fmla="*/ 0 h 238"/>
                  <a:gd name="T10" fmla="*/ 307 w 307"/>
                  <a:gd name="T11" fmla="*/ 86 h 238"/>
                  <a:gd name="T12" fmla="*/ 152 w 307"/>
                  <a:gd name="T13" fmla="*/ 191 h 238"/>
                  <a:gd name="T14" fmla="*/ 152 w 307"/>
                  <a:gd name="T15" fmla="*/ 238 h 238"/>
                  <a:gd name="T16" fmla="*/ 92 w 307"/>
                  <a:gd name="T17" fmla="*/ 238 h 238"/>
                  <a:gd name="T18" fmla="*/ 215 w 307"/>
                  <a:gd name="T19" fmla="*/ 23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7" h="238">
                    <a:moveTo>
                      <a:pt x="307" y="86"/>
                    </a:moveTo>
                    <a:lnTo>
                      <a:pt x="307" y="191"/>
                    </a:lnTo>
                    <a:lnTo>
                      <a:pt x="0" y="191"/>
                    </a:lnTo>
                    <a:lnTo>
                      <a:pt x="0" y="0"/>
                    </a:lnTo>
                    <a:lnTo>
                      <a:pt x="307" y="0"/>
                    </a:lnTo>
                    <a:lnTo>
                      <a:pt x="307" y="86"/>
                    </a:lnTo>
                    <a:moveTo>
                      <a:pt x="152" y="191"/>
                    </a:moveTo>
                    <a:lnTo>
                      <a:pt x="152" y="238"/>
                    </a:lnTo>
                    <a:moveTo>
                      <a:pt x="92" y="238"/>
                    </a:moveTo>
                    <a:lnTo>
                      <a:pt x="215" y="238"/>
                    </a:lnTo>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34" name="Freeform 27">
                <a:extLst>
                  <a:ext uri="{FF2B5EF4-FFF2-40B4-BE49-F238E27FC236}">
                    <a16:creationId xmlns:a16="http://schemas.microsoft.com/office/drawing/2014/main" id="{68E6C279-F760-4F3F-9591-92260000661F}"/>
                  </a:ext>
                </a:extLst>
              </p:cNvPr>
              <p:cNvSpPr>
                <a:spLocks/>
              </p:cNvSpPr>
              <p:nvPr/>
            </p:nvSpPr>
            <p:spPr bwMode="auto">
              <a:xfrm>
                <a:off x="3791" y="2145"/>
                <a:ext cx="102" cy="23"/>
              </a:xfrm>
              <a:custGeom>
                <a:avLst/>
                <a:gdLst>
                  <a:gd name="T0" fmla="*/ 0 w 102"/>
                  <a:gd name="T1" fmla="*/ 23 h 23"/>
                  <a:gd name="T2" fmla="*/ 50 w 102"/>
                  <a:gd name="T3" fmla="*/ 0 h 23"/>
                  <a:gd name="T4" fmla="*/ 102 w 102"/>
                  <a:gd name="T5" fmla="*/ 23 h 23"/>
                </a:gdLst>
                <a:ahLst/>
                <a:cxnLst>
                  <a:cxn ang="0">
                    <a:pos x="T0" y="T1"/>
                  </a:cxn>
                  <a:cxn ang="0">
                    <a:pos x="T2" y="T3"/>
                  </a:cxn>
                  <a:cxn ang="0">
                    <a:pos x="T4" y="T5"/>
                  </a:cxn>
                </a:cxnLst>
                <a:rect l="0" t="0" r="r" b="b"/>
                <a:pathLst>
                  <a:path w="102" h="23">
                    <a:moveTo>
                      <a:pt x="0" y="23"/>
                    </a:moveTo>
                    <a:lnTo>
                      <a:pt x="50" y="0"/>
                    </a:lnTo>
                    <a:lnTo>
                      <a:pt x="102" y="23"/>
                    </a:lnTo>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35" name="Freeform 28">
                <a:extLst>
                  <a:ext uri="{FF2B5EF4-FFF2-40B4-BE49-F238E27FC236}">
                    <a16:creationId xmlns:a16="http://schemas.microsoft.com/office/drawing/2014/main" id="{EEDB0A58-ED76-4F2B-B940-1CE23E563350}"/>
                  </a:ext>
                </a:extLst>
              </p:cNvPr>
              <p:cNvSpPr>
                <a:spLocks/>
              </p:cNvSpPr>
              <p:nvPr/>
            </p:nvSpPr>
            <p:spPr bwMode="auto">
              <a:xfrm>
                <a:off x="3791" y="2084"/>
                <a:ext cx="102" cy="107"/>
              </a:xfrm>
              <a:custGeom>
                <a:avLst/>
                <a:gdLst>
                  <a:gd name="T0" fmla="*/ 0 w 102"/>
                  <a:gd name="T1" fmla="*/ 21 h 107"/>
                  <a:gd name="T2" fmla="*/ 50 w 102"/>
                  <a:gd name="T3" fmla="*/ 0 h 107"/>
                  <a:gd name="T4" fmla="*/ 102 w 102"/>
                  <a:gd name="T5" fmla="*/ 21 h 107"/>
                  <a:gd name="T6" fmla="*/ 102 w 102"/>
                  <a:gd name="T7" fmla="*/ 84 h 107"/>
                  <a:gd name="T8" fmla="*/ 50 w 102"/>
                  <a:gd name="T9" fmla="*/ 107 h 107"/>
                  <a:gd name="T10" fmla="*/ 0 w 102"/>
                  <a:gd name="T11" fmla="*/ 84 h 107"/>
                  <a:gd name="T12" fmla="*/ 0 w 102"/>
                  <a:gd name="T13" fmla="*/ 21 h 107"/>
                </a:gdLst>
                <a:ahLst/>
                <a:cxnLst>
                  <a:cxn ang="0">
                    <a:pos x="T0" y="T1"/>
                  </a:cxn>
                  <a:cxn ang="0">
                    <a:pos x="T2" y="T3"/>
                  </a:cxn>
                  <a:cxn ang="0">
                    <a:pos x="T4" y="T5"/>
                  </a:cxn>
                  <a:cxn ang="0">
                    <a:pos x="T6" y="T7"/>
                  </a:cxn>
                  <a:cxn ang="0">
                    <a:pos x="T8" y="T9"/>
                  </a:cxn>
                  <a:cxn ang="0">
                    <a:pos x="T10" y="T11"/>
                  </a:cxn>
                  <a:cxn ang="0">
                    <a:pos x="T12" y="T13"/>
                  </a:cxn>
                </a:cxnLst>
                <a:rect l="0" t="0" r="r" b="b"/>
                <a:pathLst>
                  <a:path w="102" h="107">
                    <a:moveTo>
                      <a:pt x="0" y="21"/>
                    </a:moveTo>
                    <a:lnTo>
                      <a:pt x="50" y="0"/>
                    </a:lnTo>
                    <a:lnTo>
                      <a:pt x="102" y="21"/>
                    </a:lnTo>
                    <a:lnTo>
                      <a:pt x="102" y="84"/>
                    </a:lnTo>
                    <a:lnTo>
                      <a:pt x="50" y="107"/>
                    </a:lnTo>
                    <a:lnTo>
                      <a:pt x="0" y="84"/>
                    </a:lnTo>
                    <a:lnTo>
                      <a:pt x="0" y="21"/>
                    </a:lnTo>
                    <a:close/>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36" name="Line 29">
                <a:extLst>
                  <a:ext uri="{FF2B5EF4-FFF2-40B4-BE49-F238E27FC236}">
                    <a16:creationId xmlns:a16="http://schemas.microsoft.com/office/drawing/2014/main" id="{96524281-B852-4092-97C0-3F087FFEAAA9}"/>
                  </a:ext>
                </a:extLst>
              </p:cNvPr>
              <p:cNvSpPr>
                <a:spLocks noChangeShapeType="1"/>
              </p:cNvSpPr>
              <p:nvPr/>
            </p:nvSpPr>
            <p:spPr bwMode="auto">
              <a:xfrm>
                <a:off x="3841" y="2128"/>
                <a:ext cx="0" cy="63"/>
              </a:xfrm>
              <a:prstGeom prst="line">
                <a:avLst/>
              </a:pr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37" name="Freeform 30">
                <a:extLst>
                  <a:ext uri="{FF2B5EF4-FFF2-40B4-BE49-F238E27FC236}">
                    <a16:creationId xmlns:a16="http://schemas.microsoft.com/office/drawing/2014/main" id="{ECF7FB2E-2F32-41A2-A63B-DD2D54601F2D}"/>
                  </a:ext>
                </a:extLst>
              </p:cNvPr>
              <p:cNvSpPr>
                <a:spLocks/>
              </p:cNvSpPr>
              <p:nvPr/>
            </p:nvSpPr>
            <p:spPr bwMode="auto">
              <a:xfrm>
                <a:off x="3791" y="2105"/>
                <a:ext cx="102" cy="23"/>
              </a:xfrm>
              <a:custGeom>
                <a:avLst/>
                <a:gdLst>
                  <a:gd name="T0" fmla="*/ 0 w 102"/>
                  <a:gd name="T1" fmla="*/ 0 h 23"/>
                  <a:gd name="T2" fmla="*/ 50 w 102"/>
                  <a:gd name="T3" fmla="*/ 23 h 23"/>
                  <a:gd name="T4" fmla="*/ 102 w 102"/>
                  <a:gd name="T5" fmla="*/ 0 h 23"/>
                </a:gdLst>
                <a:ahLst/>
                <a:cxnLst>
                  <a:cxn ang="0">
                    <a:pos x="T0" y="T1"/>
                  </a:cxn>
                  <a:cxn ang="0">
                    <a:pos x="T2" y="T3"/>
                  </a:cxn>
                  <a:cxn ang="0">
                    <a:pos x="T4" y="T5"/>
                  </a:cxn>
                </a:cxnLst>
                <a:rect l="0" t="0" r="r" b="b"/>
                <a:pathLst>
                  <a:path w="102" h="23">
                    <a:moveTo>
                      <a:pt x="0" y="0"/>
                    </a:moveTo>
                    <a:lnTo>
                      <a:pt x="50" y="23"/>
                    </a:lnTo>
                    <a:lnTo>
                      <a:pt x="102" y="0"/>
                    </a:lnTo>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grpSp>
        <p:grpSp>
          <p:nvGrpSpPr>
            <p:cNvPr id="227" name="Group 25">
              <a:extLst>
                <a:ext uri="{FF2B5EF4-FFF2-40B4-BE49-F238E27FC236}">
                  <a16:creationId xmlns:a16="http://schemas.microsoft.com/office/drawing/2014/main" id="{8EB11AF2-3757-46E6-A591-9B034DCB2BED}"/>
                </a:ext>
              </a:extLst>
            </p:cNvPr>
            <p:cNvGrpSpPr>
              <a:grpSpLocks noChangeAspect="1"/>
            </p:cNvGrpSpPr>
            <p:nvPr/>
          </p:nvGrpSpPr>
          <p:grpSpPr bwMode="auto">
            <a:xfrm>
              <a:off x="5985773" y="4035817"/>
              <a:ext cx="430267" cy="333561"/>
              <a:chOff x="3689" y="2040"/>
              <a:chExt cx="307" cy="238"/>
            </a:xfrm>
          </p:grpSpPr>
          <p:sp>
            <p:nvSpPr>
              <p:cNvPr id="228" name="Freeform 26">
                <a:extLst>
                  <a:ext uri="{FF2B5EF4-FFF2-40B4-BE49-F238E27FC236}">
                    <a16:creationId xmlns:a16="http://schemas.microsoft.com/office/drawing/2014/main" id="{9F39546A-8FFB-44DF-A517-2EC86CD40F52}"/>
                  </a:ext>
                </a:extLst>
              </p:cNvPr>
              <p:cNvSpPr>
                <a:spLocks noEditPoints="1"/>
              </p:cNvSpPr>
              <p:nvPr/>
            </p:nvSpPr>
            <p:spPr bwMode="auto">
              <a:xfrm>
                <a:off x="3689" y="2040"/>
                <a:ext cx="307" cy="238"/>
              </a:xfrm>
              <a:custGeom>
                <a:avLst/>
                <a:gdLst>
                  <a:gd name="T0" fmla="*/ 307 w 307"/>
                  <a:gd name="T1" fmla="*/ 86 h 238"/>
                  <a:gd name="T2" fmla="*/ 307 w 307"/>
                  <a:gd name="T3" fmla="*/ 191 h 238"/>
                  <a:gd name="T4" fmla="*/ 0 w 307"/>
                  <a:gd name="T5" fmla="*/ 191 h 238"/>
                  <a:gd name="T6" fmla="*/ 0 w 307"/>
                  <a:gd name="T7" fmla="*/ 0 h 238"/>
                  <a:gd name="T8" fmla="*/ 307 w 307"/>
                  <a:gd name="T9" fmla="*/ 0 h 238"/>
                  <a:gd name="T10" fmla="*/ 307 w 307"/>
                  <a:gd name="T11" fmla="*/ 86 h 238"/>
                  <a:gd name="T12" fmla="*/ 152 w 307"/>
                  <a:gd name="T13" fmla="*/ 191 h 238"/>
                  <a:gd name="T14" fmla="*/ 152 w 307"/>
                  <a:gd name="T15" fmla="*/ 238 h 238"/>
                  <a:gd name="T16" fmla="*/ 92 w 307"/>
                  <a:gd name="T17" fmla="*/ 238 h 238"/>
                  <a:gd name="T18" fmla="*/ 215 w 307"/>
                  <a:gd name="T19" fmla="*/ 23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7" h="238">
                    <a:moveTo>
                      <a:pt x="307" y="86"/>
                    </a:moveTo>
                    <a:lnTo>
                      <a:pt x="307" y="191"/>
                    </a:lnTo>
                    <a:lnTo>
                      <a:pt x="0" y="191"/>
                    </a:lnTo>
                    <a:lnTo>
                      <a:pt x="0" y="0"/>
                    </a:lnTo>
                    <a:lnTo>
                      <a:pt x="307" y="0"/>
                    </a:lnTo>
                    <a:lnTo>
                      <a:pt x="307" y="86"/>
                    </a:lnTo>
                    <a:moveTo>
                      <a:pt x="152" y="191"/>
                    </a:moveTo>
                    <a:lnTo>
                      <a:pt x="152" y="238"/>
                    </a:lnTo>
                    <a:moveTo>
                      <a:pt x="92" y="238"/>
                    </a:moveTo>
                    <a:lnTo>
                      <a:pt x="215" y="238"/>
                    </a:lnTo>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29" name="Freeform 27">
                <a:extLst>
                  <a:ext uri="{FF2B5EF4-FFF2-40B4-BE49-F238E27FC236}">
                    <a16:creationId xmlns:a16="http://schemas.microsoft.com/office/drawing/2014/main" id="{631A5A73-73A8-4D2B-AEC0-0E506F15B937}"/>
                  </a:ext>
                </a:extLst>
              </p:cNvPr>
              <p:cNvSpPr>
                <a:spLocks/>
              </p:cNvSpPr>
              <p:nvPr/>
            </p:nvSpPr>
            <p:spPr bwMode="auto">
              <a:xfrm>
                <a:off x="3791" y="2145"/>
                <a:ext cx="102" cy="23"/>
              </a:xfrm>
              <a:custGeom>
                <a:avLst/>
                <a:gdLst>
                  <a:gd name="T0" fmla="*/ 0 w 102"/>
                  <a:gd name="T1" fmla="*/ 23 h 23"/>
                  <a:gd name="T2" fmla="*/ 50 w 102"/>
                  <a:gd name="T3" fmla="*/ 0 h 23"/>
                  <a:gd name="T4" fmla="*/ 102 w 102"/>
                  <a:gd name="T5" fmla="*/ 23 h 23"/>
                </a:gdLst>
                <a:ahLst/>
                <a:cxnLst>
                  <a:cxn ang="0">
                    <a:pos x="T0" y="T1"/>
                  </a:cxn>
                  <a:cxn ang="0">
                    <a:pos x="T2" y="T3"/>
                  </a:cxn>
                  <a:cxn ang="0">
                    <a:pos x="T4" y="T5"/>
                  </a:cxn>
                </a:cxnLst>
                <a:rect l="0" t="0" r="r" b="b"/>
                <a:pathLst>
                  <a:path w="102" h="23">
                    <a:moveTo>
                      <a:pt x="0" y="23"/>
                    </a:moveTo>
                    <a:lnTo>
                      <a:pt x="50" y="0"/>
                    </a:lnTo>
                    <a:lnTo>
                      <a:pt x="102" y="23"/>
                    </a:lnTo>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30" name="Freeform 28">
                <a:extLst>
                  <a:ext uri="{FF2B5EF4-FFF2-40B4-BE49-F238E27FC236}">
                    <a16:creationId xmlns:a16="http://schemas.microsoft.com/office/drawing/2014/main" id="{F4D80FF2-94AE-43DE-9647-88BCDE0B8A2E}"/>
                  </a:ext>
                </a:extLst>
              </p:cNvPr>
              <p:cNvSpPr>
                <a:spLocks/>
              </p:cNvSpPr>
              <p:nvPr/>
            </p:nvSpPr>
            <p:spPr bwMode="auto">
              <a:xfrm>
                <a:off x="3791" y="2084"/>
                <a:ext cx="102" cy="107"/>
              </a:xfrm>
              <a:custGeom>
                <a:avLst/>
                <a:gdLst>
                  <a:gd name="T0" fmla="*/ 0 w 102"/>
                  <a:gd name="T1" fmla="*/ 21 h 107"/>
                  <a:gd name="T2" fmla="*/ 50 w 102"/>
                  <a:gd name="T3" fmla="*/ 0 h 107"/>
                  <a:gd name="T4" fmla="*/ 102 w 102"/>
                  <a:gd name="T5" fmla="*/ 21 h 107"/>
                  <a:gd name="T6" fmla="*/ 102 w 102"/>
                  <a:gd name="T7" fmla="*/ 84 h 107"/>
                  <a:gd name="T8" fmla="*/ 50 w 102"/>
                  <a:gd name="T9" fmla="*/ 107 h 107"/>
                  <a:gd name="T10" fmla="*/ 0 w 102"/>
                  <a:gd name="T11" fmla="*/ 84 h 107"/>
                  <a:gd name="T12" fmla="*/ 0 w 102"/>
                  <a:gd name="T13" fmla="*/ 21 h 107"/>
                </a:gdLst>
                <a:ahLst/>
                <a:cxnLst>
                  <a:cxn ang="0">
                    <a:pos x="T0" y="T1"/>
                  </a:cxn>
                  <a:cxn ang="0">
                    <a:pos x="T2" y="T3"/>
                  </a:cxn>
                  <a:cxn ang="0">
                    <a:pos x="T4" y="T5"/>
                  </a:cxn>
                  <a:cxn ang="0">
                    <a:pos x="T6" y="T7"/>
                  </a:cxn>
                  <a:cxn ang="0">
                    <a:pos x="T8" y="T9"/>
                  </a:cxn>
                  <a:cxn ang="0">
                    <a:pos x="T10" y="T11"/>
                  </a:cxn>
                  <a:cxn ang="0">
                    <a:pos x="T12" y="T13"/>
                  </a:cxn>
                </a:cxnLst>
                <a:rect l="0" t="0" r="r" b="b"/>
                <a:pathLst>
                  <a:path w="102" h="107">
                    <a:moveTo>
                      <a:pt x="0" y="21"/>
                    </a:moveTo>
                    <a:lnTo>
                      <a:pt x="50" y="0"/>
                    </a:lnTo>
                    <a:lnTo>
                      <a:pt x="102" y="21"/>
                    </a:lnTo>
                    <a:lnTo>
                      <a:pt x="102" y="84"/>
                    </a:lnTo>
                    <a:lnTo>
                      <a:pt x="50" y="107"/>
                    </a:lnTo>
                    <a:lnTo>
                      <a:pt x="0" y="84"/>
                    </a:lnTo>
                    <a:lnTo>
                      <a:pt x="0" y="21"/>
                    </a:lnTo>
                    <a:close/>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31" name="Line 29">
                <a:extLst>
                  <a:ext uri="{FF2B5EF4-FFF2-40B4-BE49-F238E27FC236}">
                    <a16:creationId xmlns:a16="http://schemas.microsoft.com/office/drawing/2014/main" id="{0B307D0D-871F-484E-845E-48F4B8F2CEAE}"/>
                  </a:ext>
                </a:extLst>
              </p:cNvPr>
              <p:cNvSpPr>
                <a:spLocks noChangeShapeType="1"/>
              </p:cNvSpPr>
              <p:nvPr/>
            </p:nvSpPr>
            <p:spPr bwMode="auto">
              <a:xfrm>
                <a:off x="3841" y="2128"/>
                <a:ext cx="0" cy="63"/>
              </a:xfrm>
              <a:prstGeom prst="line">
                <a:avLst/>
              </a:pr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32" name="Freeform 30">
                <a:extLst>
                  <a:ext uri="{FF2B5EF4-FFF2-40B4-BE49-F238E27FC236}">
                    <a16:creationId xmlns:a16="http://schemas.microsoft.com/office/drawing/2014/main" id="{CE6BCA23-BD71-424D-89DE-7818A15D9B25}"/>
                  </a:ext>
                </a:extLst>
              </p:cNvPr>
              <p:cNvSpPr>
                <a:spLocks/>
              </p:cNvSpPr>
              <p:nvPr/>
            </p:nvSpPr>
            <p:spPr bwMode="auto">
              <a:xfrm>
                <a:off x="3791" y="2105"/>
                <a:ext cx="102" cy="23"/>
              </a:xfrm>
              <a:custGeom>
                <a:avLst/>
                <a:gdLst>
                  <a:gd name="T0" fmla="*/ 0 w 102"/>
                  <a:gd name="T1" fmla="*/ 0 h 23"/>
                  <a:gd name="T2" fmla="*/ 50 w 102"/>
                  <a:gd name="T3" fmla="*/ 23 h 23"/>
                  <a:gd name="T4" fmla="*/ 102 w 102"/>
                  <a:gd name="T5" fmla="*/ 0 h 23"/>
                </a:gdLst>
                <a:ahLst/>
                <a:cxnLst>
                  <a:cxn ang="0">
                    <a:pos x="T0" y="T1"/>
                  </a:cxn>
                  <a:cxn ang="0">
                    <a:pos x="T2" y="T3"/>
                  </a:cxn>
                  <a:cxn ang="0">
                    <a:pos x="T4" y="T5"/>
                  </a:cxn>
                </a:cxnLst>
                <a:rect l="0" t="0" r="r" b="b"/>
                <a:pathLst>
                  <a:path w="102" h="23">
                    <a:moveTo>
                      <a:pt x="0" y="0"/>
                    </a:moveTo>
                    <a:lnTo>
                      <a:pt x="50" y="23"/>
                    </a:lnTo>
                    <a:lnTo>
                      <a:pt x="102" y="0"/>
                    </a:lnTo>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grpSp>
      </p:grpSp>
      <p:grpSp>
        <p:nvGrpSpPr>
          <p:cNvPr id="243" name="Group 242">
            <a:extLst>
              <a:ext uri="{FF2B5EF4-FFF2-40B4-BE49-F238E27FC236}">
                <a16:creationId xmlns:a16="http://schemas.microsoft.com/office/drawing/2014/main" id="{A604D3E9-D116-4F7B-A535-9ED0964685DB}"/>
              </a:ext>
            </a:extLst>
          </p:cNvPr>
          <p:cNvGrpSpPr/>
          <p:nvPr/>
        </p:nvGrpSpPr>
        <p:grpSpPr>
          <a:xfrm>
            <a:off x="8110369" y="5943806"/>
            <a:ext cx="1537264" cy="340201"/>
            <a:chOff x="4908782" y="4035817"/>
            <a:chExt cx="1507258" cy="333561"/>
          </a:xfrm>
        </p:grpSpPr>
        <p:grpSp>
          <p:nvGrpSpPr>
            <p:cNvPr id="244" name="Group 25">
              <a:extLst>
                <a:ext uri="{FF2B5EF4-FFF2-40B4-BE49-F238E27FC236}">
                  <a16:creationId xmlns:a16="http://schemas.microsoft.com/office/drawing/2014/main" id="{707C96D0-2E94-4441-A61E-A60D81257835}"/>
                </a:ext>
              </a:extLst>
            </p:cNvPr>
            <p:cNvGrpSpPr>
              <a:grpSpLocks noChangeAspect="1"/>
            </p:cNvGrpSpPr>
            <p:nvPr/>
          </p:nvGrpSpPr>
          <p:grpSpPr bwMode="auto">
            <a:xfrm>
              <a:off x="4908782" y="4035817"/>
              <a:ext cx="430267" cy="333561"/>
              <a:chOff x="3689" y="2040"/>
              <a:chExt cx="307" cy="238"/>
            </a:xfrm>
          </p:grpSpPr>
          <p:sp>
            <p:nvSpPr>
              <p:cNvPr id="257" name="Freeform 26">
                <a:extLst>
                  <a:ext uri="{FF2B5EF4-FFF2-40B4-BE49-F238E27FC236}">
                    <a16:creationId xmlns:a16="http://schemas.microsoft.com/office/drawing/2014/main" id="{AD7E8AF3-62F7-478F-984C-454E0124F2B4}"/>
                  </a:ext>
                </a:extLst>
              </p:cNvPr>
              <p:cNvSpPr>
                <a:spLocks noEditPoints="1"/>
              </p:cNvSpPr>
              <p:nvPr/>
            </p:nvSpPr>
            <p:spPr bwMode="auto">
              <a:xfrm>
                <a:off x="3689" y="2040"/>
                <a:ext cx="307" cy="238"/>
              </a:xfrm>
              <a:custGeom>
                <a:avLst/>
                <a:gdLst>
                  <a:gd name="T0" fmla="*/ 307 w 307"/>
                  <a:gd name="T1" fmla="*/ 86 h 238"/>
                  <a:gd name="T2" fmla="*/ 307 w 307"/>
                  <a:gd name="T3" fmla="*/ 191 h 238"/>
                  <a:gd name="T4" fmla="*/ 0 w 307"/>
                  <a:gd name="T5" fmla="*/ 191 h 238"/>
                  <a:gd name="T6" fmla="*/ 0 w 307"/>
                  <a:gd name="T7" fmla="*/ 0 h 238"/>
                  <a:gd name="T8" fmla="*/ 307 w 307"/>
                  <a:gd name="T9" fmla="*/ 0 h 238"/>
                  <a:gd name="T10" fmla="*/ 307 w 307"/>
                  <a:gd name="T11" fmla="*/ 86 h 238"/>
                  <a:gd name="T12" fmla="*/ 152 w 307"/>
                  <a:gd name="T13" fmla="*/ 191 h 238"/>
                  <a:gd name="T14" fmla="*/ 152 w 307"/>
                  <a:gd name="T15" fmla="*/ 238 h 238"/>
                  <a:gd name="T16" fmla="*/ 92 w 307"/>
                  <a:gd name="T17" fmla="*/ 238 h 238"/>
                  <a:gd name="T18" fmla="*/ 215 w 307"/>
                  <a:gd name="T19" fmla="*/ 23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7" h="238">
                    <a:moveTo>
                      <a:pt x="307" y="86"/>
                    </a:moveTo>
                    <a:lnTo>
                      <a:pt x="307" y="191"/>
                    </a:lnTo>
                    <a:lnTo>
                      <a:pt x="0" y="191"/>
                    </a:lnTo>
                    <a:lnTo>
                      <a:pt x="0" y="0"/>
                    </a:lnTo>
                    <a:lnTo>
                      <a:pt x="307" y="0"/>
                    </a:lnTo>
                    <a:lnTo>
                      <a:pt x="307" y="86"/>
                    </a:lnTo>
                    <a:moveTo>
                      <a:pt x="152" y="191"/>
                    </a:moveTo>
                    <a:lnTo>
                      <a:pt x="152" y="238"/>
                    </a:lnTo>
                    <a:moveTo>
                      <a:pt x="92" y="238"/>
                    </a:moveTo>
                    <a:lnTo>
                      <a:pt x="215" y="238"/>
                    </a:lnTo>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58" name="Freeform 27">
                <a:extLst>
                  <a:ext uri="{FF2B5EF4-FFF2-40B4-BE49-F238E27FC236}">
                    <a16:creationId xmlns:a16="http://schemas.microsoft.com/office/drawing/2014/main" id="{09CD4760-5C45-4DDB-A789-41E3EABCA2C2}"/>
                  </a:ext>
                </a:extLst>
              </p:cNvPr>
              <p:cNvSpPr>
                <a:spLocks/>
              </p:cNvSpPr>
              <p:nvPr/>
            </p:nvSpPr>
            <p:spPr bwMode="auto">
              <a:xfrm>
                <a:off x="3791" y="2145"/>
                <a:ext cx="102" cy="23"/>
              </a:xfrm>
              <a:custGeom>
                <a:avLst/>
                <a:gdLst>
                  <a:gd name="T0" fmla="*/ 0 w 102"/>
                  <a:gd name="T1" fmla="*/ 23 h 23"/>
                  <a:gd name="T2" fmla="*/ 50 w 102"/>
                  <a:gd name="T3" fmla="*/ 0 h 23"/>
                  <a:gd name="T4" fmla="*/ 102 w 102"/>
                  <a:gd name="T5" fmla="*/ 23 h 23"/>
                </a:gdLst>
                <a:ahLst/>
                <a:cxnLst>
                  <a:cxn ang="0">
                    <a:pos x="T0" y="T1"/>
                  </a:cxn>
                  <a:cxn ang="0">
                    <a:pos x="T2" y="T3"/>
                  </a:cxn>
                  <a:cxn ang="0">
                    <a:pos x="T4" y="T5"/>
                  </a:cxn>
                </a:cxnLst>
                <a:rect l="0" t="0" r="r" b="b"/>
                <a:pathLst>
                  <a:path w="102" h="23">
                    <a:moveTo>
                      <a:pt x="0" y="23"/>
                    </a:moveTo>
                    <a:lnTo>
                      <a:pt x="50" y="0"/>
                    </a:lnTo>
                    <a:lnTo>
                      <a:pt x="102" y="23"/>
                    </a:lnTo>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59" name="Freeform 28">
                <a:extLst>
                  <a:ext uri="{FF2B5EF4-FFF2-40B4-BE49-F238E27FC236}">
                    <a16:creationId xmlns:a16="http://schemas.microsoft.com/office/drawing/2014/main" id="{1CB78A8D-5C2C-4C1E-842C-D0654E33609E}"/>
                  </a:ext>
                </a:extLst>
              </p:cNvPr>
              <p:cNvSpPr>
                <a:spLocks/>
              </p:cNvSpPr>
              <p:nvPr/>
            </p:nvSpPr>
            <p:spPr bwMode="auto">
              <a:xfrm>
                <a:off x="3791" y="2084"/>
                <a:ext cx="102" cy="107"/>
              </a:xfrm>
              <a:custGeom>
                <a:avLst/>
                <a:gdLst>
                  <a:gd name="T0" fmla="*/ 0 w 102"/>
                  <a:gd name="T1" fmla="*/ 21 h 107"/>
                  <a:gd name="T2" fmla="*/ 50 w 102"/>
                  <a:gd name="T3" fmla="*/ 0 h 107"/>
                  <a:gd name="T4" fmla="*/ 102 w 102"/>
                  <a:gd name="T5" fmla="*/ 21 h 107"/>
                  <a:gd name="T6" fmla="*/ 102 w 102"/>
                  <a:gd name="T7" fmla="*/ 84 h 107"/>
                  <a:gd name="T8" fmla="*/ 50 w 102"/>
                  <a:gd name="T9" fmla="*/ 107 h 107"/>
                  <a:gd name="T10" fmla="*/ 0 w 102"/>
                  <a:gd name="T11" fmla="*/ 84 h 107"/>
                  <a:gd name="T12" fmla="*/ 0 w 102"/>
                  <a:gd name="T13" fmla="*/ 21 h 107"/>
                </a:gdLst>
                <a:ahLst/>
                <a:cxnLst>
                  <a:cxn ang="0">
                    <a:pos x="T0" y="T1"/>
                  </a:cxn>
                  <a:cxn ang="0">
                    <a:pos x="T2" y="T3"/>
                  </a:cxn>
                  <a:cxn ang="0">
                    <a:pos x="T4" y="T5"/>
                  </a:cxn>
                  <a:cxn ang="0">
                    <a:pos x="T6" y="T7"/>
                  </a:cxn>
                  <a:cxn ang="0">
                    <a:pos x="T8" y="T9"/>
                  </a:cxn>
                  <a:cxn ang="0">
                    <a:pos x="T10" y="T11"/>
                  </a:cxn>
                  <a:cxn ang="0">
                    <a:pos x="T12" y="T13"/>
                  </a:cxn>
                </a:cxnLst>
                <a:rect l="0" t="0" r="r" b="b"/>
                <a:pathLst>
                  <a:path w="102" h="107">
                    <a:moveTo>
                      <a:pt x="0" y="21"/>
                    </a:moveTo>
                    <a:lnTo>
                      <a:pt x="50" y="0"/>
                    </a:lnTo>
                    <a:lnTo>
                      <a:pt x="102" y="21"/>
                    </a:lnTo>
                    <a:lnTo>
                      <a:pt x="102" y="84"/>
                    </a:lnTo>
                    <a:lnTo>
                      <a:pt x="50" y="107"/>
                    </a:lnTo>
                    <a:lnTo>
                      <a:pt x="0" y="84"/>
                    </a:lnTo>
                    <a:lnTo>
                      <a:pt x="0" y="21"/>
                    </a:lnTo>
                    <a:close/>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60" name="Line 29">
                <a:extLst>
                  <a:ext uri="{FF2B5EF4-FFF2-40B4-BE49-F238E27FC236}">
                    <a16:creationId xmlns:a16="http://schemas.microsoft.com/office/drawing/2014/main" id="{E863AE65-41AC-4F98-8630-736E0B181D44}"/>
                  </a:ext>
                </a:extLst>
              </p:cNvPr>
              <p:cNvSpPr>
                <a:spLocks noChangeShapeType="1"/>
              </p:cNvSpPr>
              <p:nvPr/>
            </p:nvSpPr>
            <p:spPr bwMode="auto">
              <a:xfrm>
                <a:off x="3841" y="2128"/>
                <a:ext cx="0" cy="63"/>
              </a:xfrm>
              <a:prstGeom prst="line">
                <a:avLst/>
              </a:pr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61" name="Freeform 30">
                <a:extLst>
                  <a:ext uri="{FF2B5EF4-FFF2-40B4-BE49-F238E27FC236}">
                    <a16:creationId xmlns:a16="http://schemas.microsoft.com/office/drawing/2014/main" id="{A33FACC7-F7FF-4E78-8222-A07C3875857F}"/>
                  </a:ext>
                </a:extLst>
              </p:cNvPr>
              <p:cNvSpPr>
                <a:spLocks/>
              </p:cNvSpPr>
              <p:nvPr/>
            </p:nvSpPr>
            <p:spPr bwMode="auto">
              <a:xfrm>
                <a:off x="3791" y="2105"/>
                <a:ext cx="102" cy="23"/>
              </a:xfrm>
              <a:custGeom>
                <a:avLst/>
                <a:gdLst>
                  <a:gd name="T0" fmla="*/ 0 w 102"/>
                  <a:gd name="T1" fmla="*/ 0 h 23"/>
                  <a:gd name="T2" fmla="*/ 50 w 102"/>
                  <a:gd name="T3" fmla="*/ 23 h 23"/>
                  <a:gd name="T4" fmla="*/ 102 w 102"/>
                  <a:gd name="T5" fmla="*/ 0 h 23"/>
                </a:gdLst>
                <a:ahLst/>
                <a:cxnLst>
                  <a:cxn ang="0">
                    <a:pos x="T0" y="T1"/>
                  </a:cxn>
                  <a:cxn ang="0">
                    <a:pos x="T2" y="T3"/>
                  </a:cxn>
                  <a:cxn ang="0">
                    <a:pos x="T4" y="T5"/>
                  </a:cxn>
                </a:cxnLst>
                <a:rect l="0" t="0" r="r" b="b"/>
                <a:pathLst>
                  <a:path w="102" h="23">
                    <a:moveTo>
                      <a:pt x="0" y="0"/>
                    </a:moveTo>
                    <a:lnTo>
                      <a:pt x="50" y="23"/>
                    </a:lnTo>
                    <a:lnTo>
                      <a:pt x="102" y="0"/>
                    </a:lnTo>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grpSp>
        <p:grpSp>
          <p:nvGrpSpPr>
            <p:cNvPr id="245" name="Group 25">
              <a:extLst>
                <a:ext uri="{FF2B5EF4-FFF2-40B4-BE49-F238E27FC236}">
                  <a16:creationId xmlns:a16="http://schemas.microsoft.com/office/drawing/2014/main" id="{BAC55FC5-1E1B-4C66-AB0F-C12722F03878}"/>
                </a:ext>
              </a:extLst>
            </p:cNvPr>
            <p:cNvGrpSpPr>
              <a:grpSpLocks noChangeAspect="1"/>
            </p:cNvGrpSpPr>
            <p:nvPr/>
          </p:nvGrpSpPr>
          <p:grpSpPr bwMode="auto">
            <a:xfrm>
              <a:off x="5447278" y="4035817"/>
              <a:ext cx="430267" cy="333561"/>
              <a:chOff x="3689" y="2040"/>
              <a:chExt cx="307" cy="238"/>
            </a:xfrm>
          </p:grpSpPr>
          <p:sp>
            <p:nvSpPr>
              <p:cNvPr id="252" name="Freeform 26">
                <a:extLst>
                  <a:ext uri="{FF2B5EF4-FFF2-40B4-BE49-F238E27FC236}">
                    <a16:creationId xmlns:a16="http://schemas.microsoft.com/office/drawing/2014/main" id="{8C87A704-D742-44BA-839A-E7AF7B02C3B5}"/>
                  </a:ext>
                </a:extLst>
              </p:cNvPr>
              <p:cNvSpPr>
                <a:spLocks noEditPoints="1"/>
              </p:cNvSpPr>
              <p:nvPr/>
            </p:nvSpPr>
            <p:spPr bwMode="auto">
              <a:xfrm>
                <a:off x="3689" y="2040"/>
                <a:ext cx="307" cy="238"/>
              </a:xfrm>
              <a:custGeom>
                <a:avLst/>
                <a:gdLst>
                  <a:gd name="T0" fmla="*/ 307 w 307"/>
                  <a:gd name="T1" fmla="*/ 86 h 238"/>
                  <a:gd name="T2" fmla="*/ 307 w 307"/>
                  <a:gd name="T3" fmla="*/ 191 h 238"/>
                  <a:gd name="T4" fmla="*/ 0 w 307"/>
                  <a:gd name="T5" fmla="*/ 191 h 238"/>
                  <a:gd name="T6" fmla="*/ 0 w 307"/>
                  <a:gd name="T7" fmla="*/ 0 h 238"/>
                  <a:gd name="T8" fmla="*/ 307 w 307"/>
                  <a:gd name="T9" fmla="*/ 0 h 238"/>
                  <a:gd name="T10" fmla="*/ 307 w 307"/>
                  <a:gd name="T11" fmla="*/ 86 h 238"/>
                  <a:gd name="T12" fmla="*/ 152 w 307"/>
                  <a:gd name="T13" fmla="*/ 191 h 238"/>
                  <a:gd name="T14" fmla="*/ 152 w 307"/>
                  <a:gd name="T15" fmla="*/ 238 h 238"/>
                  <a:gd name="T16" fmla="*/ 92 w 307"/>
                  <a:gd name="T17" fmla="*/ 238 h 238"/>
                  <a:gd name="T18" fmla="*/ 215 w 307"/>
                  <a:gd name="T19" fmla="*/ 23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7" h="238">
                    <a:moveTo>
                      <a:pt x="307" y="86"/>
                    </a:moveTo>
                    <a:lnTo>
                      <a:pt x="307" y="191"/>
                    </a:lnTo>
                    <a:lnTo>
                      <a:pt x="0" y="191"/>
                    </a:lnTo>
                    <a:lnTo>
                      <a:pt x="0" y="0"/>
                    </a:lnTo>
                    <a:lnTo>
                      <a:pt x="307" y="0"/>
                    </a:lnTo>
                    <a:lnTo>
                      <a:pt x="307" y="86"/>
                    </a:lnTo>
                    <a:moveTo>
                      <a:pt x="152" y="191"/>
                    </a:moveTo>
                    <a:lnTo>
                      <a:pt x="152" y="238"/>
                    </a:lnTo>
                    <a:moveTo>
                      <a:pt x="92" y="238"/>
                    </a:moveTo>
                    <a:lnTo>
                      <a:pt x="215" y="238"/>
                    </a:lnTo>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53" name="Freeform 27">
                <a:extLst>
                  <a:ext uri="{FF2B5EF4-FFF2-40B4-BE49-F238E27FC236}">
                    <a16:creationId xmlns:a16="http://schemas.microsoft.com/office/drawing/2014/main" id="{D4D43083-5749-4253-A8B4-6B595CB43EB1}"/>
                  </a:ext>
                </a:extLst>
              </p:cNvPr>
              <p:cNvSpPr>
                <a:spLocks/>
              </p:cNvSpPr>
              <p:nvPr/>
            </p:nvSpPr>
            <p:spPr bwMode="auto">
              <a:xfrm>
                <a:off x="3791" y="2145"/>
                <a:ext cx="102" cy="23"/>
              </a:xfrm>
              <a:custGeom>
                <a:avLst/>
                <a:gdLst>
                  <a:gd name="T0" fmla="*/ 0 w 102"/>
                  <a:gd name="T1" fmla="*/ 23 h 23"/>
                  <a:gd name="T2" fmla="*/ 50 w 102"/>
                  <a:gd name="T3" fmla="*/ 0 h 23"/>
                  <a:gd name="T4" fmla="*/ 102 w 102"/>
                  <a:gd name="T5" fmla="*/ 23 h 23"/>
                </a:gdLst>
                <a:ahLst/>
                <a:cxnLst>
                  <a:cxn ang="0">
                    <a:pos x="T0" y="T1"/>
                  </a:cxn>
                  <a:cxn ang="0">
                    <a:pos x="T2" y="T3"/>
                  </a:cxn>
                  <a:cxn ang="0">
                    <a:pos x="T4" y="T5"/>
                  </a:cxn>
                </a:cxnLst>
                <a:rect l="0" t="0" r="r" b="b"/>
                <a:pathLst>
                  <a:path w="102" h="23">
                    <a:moveTo>
                      <a:pt x="0" y="23"/>
                    </a:moveTo>
                    <a:lnTo>
                      <a:pt x="50" y="0"/>
                    </a:lnTo>
                    <a:lnTo>
                      <a:pt x="102" y="23"/>
                    </a:lnTo>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54" name="Freeform 28">
                <a:extLst>
                  <a:ext uri="{FF2B5EF4-FFF2-40B4-BE49-F238E27FC236}">
                    <a16:creationId xmlns:a16="http://schemas.microsoft.com/office/drawing/2014/main" id="{7402933F-F1E5-486E-8613-8D55667A798E}"/>
                  </a:ext>
                </a:extLst>
              </p:cNvPr>
              <p:cNvSpPr>
                <a:spLocks/>
              </p:cNvSpPr>
              <p:nvPr/>
            </p:nvSpPr>
            <p:spPr bwMode="auto">
              <a:xfrm>
                <a:off x="3791" y="2084"/>
                <a:ext cx="102" cy="107"/>
              </a:xfrm>
              <a:custGeom>
                <a:avLst/>
                <a:gdLst>
                  <a:gd name="T0" fmla="*/ 0 w 102"/>
                  <a:gd name="T1" fmla="*/ 21 h 107"/>
                  <a:gd name="T2" fmla="*/ 50 w 102"/>
                  <a:gd name="T3" fmla="*/ 0 h 107"/>
                  <a:gd name="T4" fmla="*/ 102 w 102"/>
                  <a:gd name="T5" fmla="*/ 21 h 107"/>
                  <a:gd name="T6" fmla="*/ 102 w 102"/>
                  <a:gd name="T7" fmla="*/ 84 h 107"/>
                  <a:gd name="T8" fmla="*/ 50 w 102"/>
                  <a:gd name="T9" fmla="*/ 107 h 107"/>
                  <a:gd name="T10" fmla="*/ 0 w 102"/>
                  <a:gd name="T11" fmla="*/ 84 h 107"/>
                  <a:gd name="T12" fmla="*/ 0 w 102"/>
                  <a:gd name="T13" fmla="*/ 21 h 107"/>
                </a:gdLst>
                <a:ahLst/>
                <a:cxnLst>
                  <a:cxn ang="0">
                    <a:pos x="T0" y="T1"/>
                  </a:cxn>
                  <a:cxn ang="0">
                    <a:pos x="T2" y="T3"/>
                  </a:cxn>
                  <a:cxn ang="0">
                    <a:pos x="T4" y="T5"/>
                  </a:cxn>
                  <a:cxn ang="0">
                    <a:pos x="T6" y="T7"/>
                  </a:cxn>
                  <a:cxn ang="0">
                    <a:pos x="T8" y="T9"/>
                  </a:cxn>
                  <a:cxn ang="0">
                    <a:pos x="T10" y="T11"/>
                  </a:cxn>
                  <a:cxn ang="0">
                    <a:pos x="T12" y="T13"/>
                  </a:cxn>
                </a:cxnLst>
                <a:rect l="0" t="0" r="r" b="b"/>
                <a:pathLst>
                  <a:path w="102" h="107">
                    <a:moveTo>
                      <a:pt x="0" y="21"/>
                    </a:moveTo>
                    <a:lnTo>
                      <a:pt x="50" y="0"/>
                    </a:lnTo>
                    <a:lnTo>
                      <a:pt x="102" y="21"/>
                    </a:lnTo>
                    <a:lnTo>
                      <a:pt x="102" y="84"/>
                    </a:lnTo>
                    <a:lnTo>
                      <a:pt x="50" y="107"/>
                    </a:lnTo>
                    <a:lnTo>
                      <a:pt x="0" y="84"/>
                    </a:lnTo>
                    <a:lnTo>
                      <a:pt x="0" y="21"/>
                    </a:lnTo>
                    <a:close/>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55" name="Line 29">
                <a:extLst>
                  <a:ext uri="{FF2B5EF4-FFF2-40B4-BE49-F238E27FC236}">
                    <a16:creationId xmlns:a16="http://schemas.microsoft.com/office/drawing/2014/main" id="{3672303B-22A6-4889-937C-465FB0F013D9}"/>
                  </a:ext>
                </a:extLst>
              </p:cNvPr>
              <p:cNvSpPr>
                <a:spLocks noChangeShapeType="1"/>
              </p:cNvSpPr>
              <p:nvPr/>
            </p:nvSpPr>
            <p:spPr bwMode="auto">
              <a:xfrm>
                <a:off x="3841" y="2128"/>
                <a:ext cx="0" cy="63"/>
              </a:xfrm>
              <a:prstGeom prst="line">
                <a:avLst/>
              </a:pr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56" name="Freeform 30">
                <a:extLst>
                  <a:ext uri="{FF2B5EF4-FFF2-40B4-BE49-F238E27FC236}">
                    <a16:creationId xmlns:a16="http://schemas.microsoft.com/office/drawing/2014/main" id="{D4F1E5D7-F9E8-4106-9FB4-2D11F4A506E7}"/>
                  </a:ext>
                </a:extLst>
              </p:cNvPr>
              <p:cNvSpPr>
                <a:spLocks/>
              </p:cNvSpPr>
              <p:nvPr/>
            </p:nvSpPr>
            <p:spPr bwMode="auto">
              <a:xfrm>
                <a:off x="3791" y="2105"/>
                <a:ext cx="102" cy="23"/>
              </a:xfrm>
              <a:custGeom>
                <a:avLst/>
                <a:gdLst>
                  <a:gd name="T0" fmla="*/ 0 w 102"/>
                  <a:gd name="T1" fmla="*/ 0 h 23"/>
                  <a:gd name="T2" fmla="*/ 50 w 102"/>
                  <a:gd name="T3" fmla="*/ 23 h 23"/>
                  <a:gd name="T4" fmla="*/ 102 w 102"/>
                  <a:gd name="T5" fmla="*/ 0 h 23"/>
                </a:gdLst>
                <a:ahLst/>
                <a:cxnLst>
                  <a:cxn ang="0">
                    <a:pos x="T0" y="T1"/>
                  </a:cxn>
                  <a:cxn ang="0">
                    <a:pos x="T2" y="T3"/>
                  </a:cxn>
                  <a:cxn ang="0">
                    <a:pos x="T4" y="T5"/>
                  </a:cxn>
                </a:cxnLst>
                <a:rect l="0" t="0" r="r" b="b"/>
                <a:pathLst>
                  <a:path w="102" h="23">
                    <a:moveTo>
                      <a:pt x="0" y="0"/>
                    </a:moveTo>
                    <a:lnTo>
                      <a:pt x="50" y="23"/>
                    </a:lnTo>
                    <a:lnTo>
                      <a:pt x="102" y="0"/>
                    </a:lnTo>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grpSp>
        <p:grpSp>
          <p:nvGrpSpPr>
            <p:cNvPr id="246" name="Group 25">
              <a:extLst>
                <a:ext uri="{FF2B5EF4-FFF2-40B4-BE49-F238E27FC236}">
                  <a16:creationId xmlns:a16="http://schemas.microsoft.com/office/drawing/2014/main" id="{EEBE1B84-CFF1-44A6-93E3-A3A9F4884AF7}"/>
                </a:ext>
              </a:extLst>
            </p:cNvPr>
            <p:cNvGrpSpPr>
              <a:grpSpLocks noChangeAspect="1"/>
            </p:cNvGrpSpPr>
            <p:nvPr/>
          </p:nvGrpSpPr>
          <p:grpSpPr bwMode="auto">
            <a:xfrm>
              <a:off x="5985773" y="4035817"/>
              <a:ext cx="430267" cy="333561"/>
              <a:chOff x="3689" y="2040"/>
              <a:chExt cx="307" cy="238"/>
            </a:xfrm>
          </p:grpSpPr>
          <p:sp>
            <p:nvSpPr>
              <p:cNvPr id="247" name="Freeform 26">
                <a:extLst>
                  <a:ext uri="{FF2B5EF4-FFF2-40B4-BE49-F238E27FC236}">
                    <a16:creationId xmlns:a16="http://schemas.microsoft.com/office/drawing/2014/main" id="{DC8F1D87-1B94-4F4C-9E57-90D10996B16B}"/>
                  </a:ext>
                </a:extLst>
              </p:cNvPr>
              <p:cNvSpPr>
                <a:spLocks noEditPoints="1"/>
              </p:cNvSpPr>
              <p:nvPr/>
            </p:nvSpPr>
            <p:spPr bwMode="auto">
              <a:xfrm>
                <a:off x="3689" y="2040"/>
                <a:ext cx="307" cy="238"/>
              </a:xfrm>
              <a:custGeom>
                <a:avLst/>
                <a:gdLst>
                  <a:gd name="T0" fmla="*/ 307 w 307"/>
                  <a:gd name="T1" fmla="*/ 86 h 238"/>
                  <a:gd name="T2" fmla="*/ 307 w 307"/>
                  <a:gd name="T3" fmla="*/ 191 h 238"/>
                  <a:gd name="T4" fmla="*/ 0 w 307"/>
                  <a:gd name="T5" fmla="*/ 191 h 238"/>
                  <a:gd name="T6" fmla="*/ 0 w 307"/>
                  <a:gd name="T7" fmla="*/ 0 h 238"/>
                  <a:gd name="T8" fmla="*/ 307 w 307"/>
                  <a:gd name="T9" fmla="*/ 0 h 238"/>
                  <a:gd name="T10" fmla="*/ 307 w 307"/>
                  <a:gd name="T11" fmla="*/ 86 h 238"/>
                  <a:gd name="T12" fmla="*/ 152 w 307"/>
                  <a:gd name="T13" fmla="*/ 191 h 238"/>
                  <a:gd name="T14" fmla="*/ 152 w 307"/>
                  <a:gd name="T15" fmla="*/ 238 h 238"/>
                  <a:gd name="T16" fmla="*/ 92 w 307"/>
                  <a:gd name="T17" fmla="*/ 238 h 238"/>
                  <a:gd name="T18" fmla="*/ 215 w 307"/>
                  <a:gd name="T19" fmla="*/ 23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7" h="238">
                    <a:moveTo>
                      <a:pt x="307" y="86"/>
                    </a:moveTo>
                    <a:lnTo>
                      <a:pt x="307" y="191"/>
                    </a:lnTo>
                    <a:lnTo>
                      <a:pt x="0" y="191"/>
                    </a:lnTo>
                    <a:lnTo>
                      <a:pt x="0" y="0"/>
                    </a:lnTo>
                    <a:lnTo>
                      <a:pt x="307" y="0"/>
                    </a:lnTo>
                    <a:lnTo>
                      <a:pt x="307" y="86"/>
                    </a:lnTo>
                    <a:moveTo>
                      <a:pt x="152" y="191"/>
                    </a:moveTo>
                    <a:lnTo>
                      <a:pt x="152" y="238"/>
                    </a:lnTo>
                    <a:moveTo>
                      <a:pt x="92" y="238"/>
                    </a:moveTo>
                    <a:lnTo>
                      <a:pt x="215" y="238"/>
                    </a:lnTo>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48" name="Freeform 27">
                <a:extLst>
                  <a:ext uri="{FF2B5EF4-FFF2-40B4-BE49-F238E27FC236}">
                    <a16:creationId xmlns:a16="http://schemas.microsoft.com/office/drawing/2014/main" id="{9A10560B-A3B5-426C-973E-E9FCA963DF95}"/>
                  </a:ext>
                </a:extLst>
              </p:cNvPr>
              <p:cNvSpPr>
                <a:spLocks/>
              </p:cNvSpPr>
              <p:nvPr/>
            </p:nvSpPr>
            <p:spPr bwMode="auto">
              <a:xfrm>
                <a:off x="3791" y="2145"/>
                <a:ext cx="102" cy="23"/>
              </a:xfrm>
              <a:custGeom>
                <a:avLst/>
                <a:gdLst>
                  <a:gd name="T0" fmla="*/ 0 w 102"/>
                  <a:gd name="T1" fmla="*/ 23 h 23"/>
                  <a:gd name="T2" fmla="*/ 50 w 102"/>
                  <a:gd name="T3" fmla="*/ 0 h 23"/>
                  <a:gd name="T4" fmla="*/ 102 w 102"/>
                  <a:gd name="T5" fmla="*/ 23 h 23"/>
                </a:gdLst>
                <a:ahLst/>
                <a:cxnLst>
                  <a:cxn ang="0">
                    <a:pos x="T0" y="T1"/>
                  </a:cxn>
                  <a:cxn ang="0">
                    <a:pos x="T2" y="T3"/>
                  </a:cxn>
                  <a:cxn ang="0">
                    <a:pos x="T4" y="T5"/>
                  </a:cxn>
                </a:cxnLst>
                <a:rect l="0" t="0" r="r" b="b"/>
                <a:pathLst>
                  <a:path w="102" h="23">
                    <a:moveTo>
                      <a:pt x="0" y="23"/>
                    </a:moveTo>
                    <a:lnTo>
                      <a:pt x="50" y="0"/>
                    </a:lnTo>
                    <a:lnTo>
                      <a:pt x="102" y="23"/>
                    </a:lnTo>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49" name="Freeform 28">
                <a:extLst>
                  <a:ext uri="{FF2B5EF4-FFF2-40B4-BE49-F238E27FC236}">
                    <a16:creationId xmlns:a16="http://schemas.microsoft.com/office/drawing/2014/main" id="{8853EC02-6740-4CC8-AB5D-186FCB8C0937}"/>
                  </a:ext>
                </a:extLst>
              </p:cNvPr>
              <p:cNvSpPr>
                <a:spLocks/>
              </p:cNvSpPr>
              <p:nvPr/>
            </p:nvSpPr>
            <p:spPr bwMode="auto">
              <a:xfrm>
                <a:off x="3791" y="2084"/>
                <a:ext cx="102" cy="107"/>
              </a:xfrm>
              <a:custGeom>
                <a:avLst/>
                <a:gdLst>
                  <a:gd name="T0" fmla="*/ 0 w 102"/>
                  <a:gd name="T1" fmla="*/ 21 h 107"/>
                  <a:gd name="T2" fmla="*/ 50 w 102"/>
                  <a:gd name="T3" fmla="*/ 0 h 107"/>
                  <a:gd name="T4" fmla="*/ 102 w 102"/>
                  <a:gd name="T5" fmla="*/ 21 h 107"/>
                  <a:gd name="T6" fmla="*/ 102 w 102"/>
                  <a:gd name="T7" fmla="*/ 84 h 107"/>
                  <a:gd name="T8" fmla="*/ 50 w 102"/>
                  <a:gd name="T9" fmla="*/ 107 h 107"/>
                  <a:gd name="T10" fmla="*/ 0 w 102"/>
                  <a:gd name="T11" fmla="*/ 84 h 107"/>
                  <a:gd name="T12" fmla="*/ 0 w 102"/>
                  <a:gd name="T13" fmla="*/ 21 h 107"/>
                </a:gdLst>
                <a:ahLst/>
                <a:cxnLst>
                  <a:cxn ang="0">
                    <a:pos x="T0" y="T1"/>
                  </a:cxn>
                  <a:cxn ang="0">
                    <a:pos x="T2" y="T3"/>
                  </a:cxn>
                  <a:cxn ang="0">
                    <a:pos x="T4" y="T5"/>
                  </a:cxn>
                  <a:cxn ang="0">
                    <a:pos x="T6" y="T7"/>
                  </a:cxn>
                  <a:cxn ang="0">
                    <a:pos x="T8" y="T9"/>
                  </a:cxn>
                  <a:cxn ang="0">
                    <a:pos x="T10" y="T11"/>
                  </a:cxn>
                  <a:cxn ang="0">
                    <a:pos x="T12" y="T13"/>
                  </a:cxn>
                </a:cxnLst>
                <a:rect l="0" t="0" r="r" b="b"/>
                <a:pathLst>
                  <a:path w="102" h="107">
                    <a:moveTo>
                      <a:pt x="0" y="21"/>
                    </a:moveTo>
                    <a:lnTo>
                      <a:pt x="50" y="0"/>
                    </a:lnTo>
                    <a:lnTo>
                      <a:pt x="102" y="21"/>
                    </a:lnTo>
                    <a:lnTo>
                      <a:pt x="102" y="84"/>
                    </a:lnTo>
                    <a:lnTo>
                      <a:pt x="50" y="107"/>
                    </a:lnTo>
                    <a:lnTo>
                      <a:pt x="0" y="84"/>
                    </a:lnTo>
                    <a:lnTo>
                      <a:pt x="0" y="21"/>
                    </a:lnTo>
                    <a:close/>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50" name="Line 29">
                <a:extLst>
                  <a:ext uri="{FF2B5EF4-FFF2-40B4-BE49-F238E27FC236}">
                    <a16:creationId xmlns:a16="http://schemas.microsoft.com/office/drawing/2014/main" id="{9FE47109-3759-4B6E-92AC-529D810A4B73}"/>
                  </a:ext>
                </a:extLst>
              </p:cNvPr>
              <p:cNvSpPr>
                <a:spLocks noChangeShapeType="1"/>
              </p:cNvSpPr>
              <p:nvPr/>
            </p:nvSpPr>
            <p:spPr bwMode="auto">
              <a:xfrm>
                <a:off x="3841" y="2128"/>
                <a:ext cx="0" cy="63"/>
              </a:xfrm>
              <a:prstGeom prst="line">
                <a:avLst/>
              </a:pr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51" name="Freeform 30">
                <a:extLst>
                  <a:ext uri="{FF2B5EF4-FFF2-40B4-BE49-F238E27FC236}">
                    <a16:creationId xmlns:a16="http://schemas.microsoft.com/office/drawing/2014/main" id="{C9A404F8-E59E-4BAD-871C-41F9F8CF6C0B}"/>
                  </a:ext>
                </a:extLst>
              </p:cNvPr>
              <p:cNvSpPr>
                <a:spLocks/>
              </p:cNvSpPr>
              <p:nvPr/>
            </p:nvSpPr>
            <p:spPr bwMode="auto">
              <a:xfrm>
                <a:off x="3791" y="2105"/>
                <a:ext cx="102" cy="23"/>
              </a:xfrm>
              <a:custGeom>
                <a:avLst/>
                <a:gdLst>
                  <a:gd name="T0" fmla="*/ 0 w 102"/>
                  <a:gd name="T1" fmla="*/ 0 h 23"/>
                  <a:gd name="T2" fmla="*/ 50 w 102"/>
                  <a:gd name="T3" fmla="*/ 23 h 23"/>
                  <a:gd name="T4" fmla="*/ 102 w 102"/>
                  <a:gd name="T5" fmla="*/ 0 h 23"/>
                </a:gdLst>
                <a:ahLst/>
                <a:cxnLst>
                  <a:cxn ang="0">
                    <a:pos x="T0" y="T1"/>
                  </a:cxn>
                  <a:cxn ang="0">
                    <a:pos x="T2" y="T3"/>
                  </a:cxn>
                  <a:cxn ang="0">
                    <a:pos x="T4" y="T5"/>
                  </a:cxn>
                </a:cxnLst>
                <a:rect l="0" t="0" r="r" b="b"/>
                <a:pathLst>
                  <a:path w="102" h="23">
                    <a:moveTo>
                      <a:pt x="0" y="0"/>
                    </a:moveTo>
                    <a:lnTo>
                      <a:pt x="50" y="23"/>
                    </a:lnTo>
                    <a:lnTo>
                      <a:pt x="102" y="0"/>
                    </a:lnTo>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grpSp>
      </p:grpSp>
      <p:grpSp>
        <p:nvGrpSpPr>
          <p:cNvPr id="281" name="Group 280">
            <a:extLst>
              <a:ext uri="{FF2B5EF4-FFF2-40B4-BE49-F238E27FC236}">
                <a16:creationId xmlns:a16="http://schemas.microsoft.com/office/drawing/2014/main" id="{1D1C2CDB-318D-4CD6-9382-69942FD745E0}"/>
              </a:ext>
            </a:extLst>
          </p:cNvPr>
          <p:cNvGrpSpPr/>
          <p:nvPr/>
        </p:nvGrpSpPr>
        <p:grpSpPr>
          <a:xfrm>
            <a:off x="10357548" y="4794607"/>
            <a:ext cx="1537264" cy="340201"/>
            <a:chOff x="4908782" y="4035817"/>
            <a:chExt cx="1507258" cy="333561"/>
          </a:xfrm>
        </p:grpSpPr>
        <p:grpSp>
          <p:nvGrpSpPr>
            <p:cNvPr id="282" name="Group 25">
              <a:extLst>
                <a:ext uri="{FF2B5EF4-FFF2-40B4-BE49-F238E27FC236}">
                  <a16:creationId xmlns:a16="http://schemas.microsoft.com/office/drawing/2014/main" id="{85A970BD-783D-4C25-BC71-20142D93609A}"/>
                </a:ext>
              </a:extLst>
            </p:cNvPr>
            <p:cNvGrpSpPr>
              <a:grpSpLocks noChangeAspect="1"/>
            </p:cNvGrpSpPr>
            <p:nvPr/>
          </p:nvGrpSpPr>
          <p:grpSpPr bwMode="auto">
            <a:xfrm>
              <a:off x="4908782" y="4035817"/>
              <a:ext cx="430267" cy="333561"/>
              <a:chOff x="3689" y="2040"/>
              <a:chExt cx="307" cy="238"/>
            </a:xfrm>
          </p:grpSpPr>
          <p:sp>
            <p:nvSpPr>
              <p:cNvPr id="295" name="Freeform 26">
                <a:extLst>
                  <a:ext uri="{FF2B5EF4-FFF2-40B4-BE49-F238E27FC236}">
                    <a16:creationId xmlns:a16="http://schemas.microsoft.com/office/drawing/2014/main" id="{6E453D60-6E29-4A95-B018-68B9BE2C59DF}"/>
                  </a:ext>
                </a:extLst>
              </p:cNvPr>
              <p:cNvSpPr>
                <a:spLocks noEditPoints="1"/>
              </p:cNvSpPr>
              <p:nvPr/>
            </p:nvSpPr>
            <p:spPr bwMode="auto">
              <a:xfrm>
                <a:off x="3689" y="2040"/>
                <a:ext cx="307" cy="238"/>
              </a:xfrm>
              <a:custGeom>
                <a:avLst/>
                <a:gdLst>
                  <a:gd name="T0" fmla="*/ 307 w 307"/>
                  <a:gd name="T1" fmla="*/ 86 h 238"/>
                  <a:gd name="T2" fmla="*/ 307 w 307"/>
                  <a:gd name="T3" fmla="*/ 191 h 238"/>
                  <a:gd name="T4" fmla="*/ 0 w 307"/>
                  <a:gd name="T5" fmla="*/ 191 h 238"/>
                  <a:gd name="T6" fmla="*/ 0 w 307"/>
                  <a:gd name="T7" fmla="*/ 0 h 238"/>
                  <a:gd name="T8" fmla="*/ 307 w 307"/>
                  <a:gd name="T9" fmla="*/ 0 h 238"/>
                  <a:gd name="T10" fmla="*/ 307 w 307"/>
                  <a:gd name="T11" fmla="*/ 86 h 238"/>
                  <a:gd name="T12" fmla="*/ 152 w 307"/>
                  <a:gd name="T13" fmla="*/ 191 h 238"/>
                  <a:gd name="T14" fmla="*/ 152 w 307"/>
                  <a:gd name="T15" fmla="*/ 238 h 238"/>
                  <a:gd name="T16" fmla="*/ 92 w 307"/>
                  <a:gd name="T17" fmla="*/ 238 h 238"/>
                  <a:gd name="T18" fmla="*/ 215 w 307"/>
                  <a:gd name="T19" fmla="*/ 23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7" h="238">
                    <a:moveTo>
                      <a:pt x="307" y="86"/>
                    </a:moveTo>
                    <a:lnTo>
                      <a:pt x="307" y="191"/>
                    </a:lnTo>
                    <a:lnTo>
                      <a:pt x="0" y="191"/>
                    </a:lnTo>
                    <a:lnTo>
                      <a:pt x="0" y="0"/>
                    </a:lnTo>
                    <a:lnTo>
                      <a:pt x="307" y="0"/>
                    </a:lnTo>
                    <a:lnTo>
                      <a:pt x="307" y="86"/>
                    </a:lnTo>
                    <a:moveTo>
                      <a:pt x="152" y="191"/>
                    </a:moveTo>
                    <a:lnTo>
                      <a:pt x="152" y="238"/>
                    </a:lnTo>
                    <a:moveTo>
                      <a:pt x="92" y="238"/>
                    </a:moveTo>
                    <a:lnTo>
                      <a:pt x="215" y="238"/>
                    </a:lnTo>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96" name="Freeform 27">
                <a:extLst>
                  <a:ext uri="{FF2B5EF4-FFF2-40B4-BE49-F238E27FC236}">
                    <a16:creationId xmlns:a16="http://schemas.microsoft.com/office/drawing/2014/main" id="{6134D6C2-0F9B-4890-BE86-0B7211E6FFC6}"/>
                  </a:ext>
                </a:extLst>
              </p:cNvPr>
              <p:cNvSpPr>
                <a:spLocks/>
              </p:cNvSpPr>
              <p:nvPr/>
            </p:nvSpPr>
            <p:spPr bwMode="auto">
              <a:xfrm>
                <a:off x="3791" y="2145"/>
                <a:ext cx="102" cy="23"/>
              </a:xfrm>
              <a:custGeom>
                <a:avLst/>
                <a:gdLst>
                  <a:gd name="T0" fmla="*/ 0 w 102"/>
                  <a:gd name="T1" fmla="*/ 23 h 23"/>
                  <a:gd name="T2" fmla="*/ 50 w 102"/>
                  <a:gd name="T3" fmla="*/ 0 h 23"/>
                  <a:gd name="T4" fmla="*/ 102 w 102"/>
                  <a:gd name="T5" fmla="*/ 23 h 23"/>
                </a:gdLst>
                <a:ahLst/>
                <a:cxnLst>
                  <a:cxn ang="0">
                    <a:pos x="T0" y="T1"/>
                  </a:cxn>
                  <a:cxn ang="0">
                    <a:pos x="T2" y="T3"/>
                  </a:cxn>
                  <a:cxn ang="0">
                    <a:pos x="T4" y="T5"/>
                  </a:cxn>
                </a:cxnLst>
                <a:rect l="0" t="0" r="r" b="b"/>
                <a:pathLst>
                  <a:path w="102" h="23">
                    <a:moveTo>
                      <a:pt x="0" y="23"/>
                    </a:moveTo>
                    <a:lnTo>
                      <a:pt x="50" y="0"/>
                    </a:lnTo>
                    <a:lnTo>
                      <a:pt x="102" y="23"/>
                    </a:lnTo>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97" name="Freeform 28">
                <a:extLst>
                  <a:ext uri="{FF2B5EF4-FFF2-40B4-BE49-F238E27FC236}">
                    <a16:creationId xmlns:a16="http://schemas.microsoft.com/office/drawing/2014/main" id="{B6323353-1FF7-4B3E-8491-0860890C94E7}"/>
                  </a:ext>
                </a:extLst>
              </p:cNvPr>
              <p:cNvSpPr>
                <a:spLocks/>
              </p:cNvSpPr>
              <p:nvPr/>
            </p:nvSpPr>
            <p:spPr bwMode="auto">
              <a:xfrm>
                <a:off x="3791" y="2084"/>
                <a:ext cx="102" cy="107"/>
              </a:xfrm>
              <a:custGeom>
                <a:avLst/>
                <a:gdLst>
                  <a:gd name="T0" fmla="*/ 0 w 102"/>
                  <a:gd name="T1" fmla="*/ 21 h 107"/>
                  <a:gd name="T2" fmla="*/ 50 w 102"/>
                  <a:gd name="T3" fmla="*/ 0 h 107"/>
                  <a:gd name="T4" fmla="*/ 102 w 102"/>
                  <a:gd name="T5" fmla="*/ 21 h 107"/>
                  <a:gd name="T6" fmla="*/ 102 w 102"/>
                  <a:gd name="T7" fmla="*/ 84 h 107"/>
                  <a:gd name="T8" fmla="*/ 50 w 102"/>
                  <a:gd name="T9" fmla="*/ 107 h 107"/>
                  <a:gd name="T10" fmla="*/ 0 w 102"/>
                  <a:gd name="T11" fmla="*/ 84 h 107"/>
                  <a:gd name="T12" fmla="*/ 0 w 102"/>
                  <a:gd name="T13" fmla="*/ 21 h 107"/>
                </a:gdLst>
                <a:ahLst/>
                <a:cxnLst>
                  <a:cxn ang="0">
                    <a:pos x="T0" y="T1"/>
                  </a:cxn>
                  <a:cxn ang="0">
                    <a:pos x="T2" y="T3"/>
                  </a:cxn>
                  <a:cxn ang="0">
                    <a:pos x="T4" y="T5"/>
                  </a:cxn>
                  <a:cxn ang="0">
                    <a:pos x="T6" y="T7"/>
                  </a:cxn>
                  <a:cxn ang="0">
                    <a:pos x="T8" y="T9"/>
                  </a:cxn>
                  <a:cxn ang="0">
                    <a:pos x="T10" y="T11"/>
                  </a:cxn>
                  <a:cxn ang="0">
                    <a:pos x="T12" y="T13"/>
                  </a:cxn>
                </a:cxnLst>
                <a:rect l="0" t="0" r="r" b="b"/>
                <a:pathLst>
                  <a:path w="102" h="107">
                    <a:moveTo>
                      <a:pt x="0" y="21"/>
                    </a:moveTo>
                    <a:lnTo>
                      <a:pt x="50" y="0"/>
                    </a:lnTo>
                    <a:lnTo>
                      <a:pt x="102" y="21"/>
                    </a:lnTo>
                    <a:lnTo>
                      <a:pt x="102" y="84"/>
                    </a:lnTo>
                    <a:lnTo>
                      <a:pt x="50" y="107"/>
                    </a:lnTo>
                    <a:lnTo>
                      <a:pt x="0" y="84"/>
                    </a:lnTo>
                    <a:lnTo>
                      <a:pt x="0" y="21"/>
                    </a:lnTo>
                    <a:close/>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98" name="Line 29">
                <a:extLst>
                  <a:ext uri="{FF2B5EF4-FFF2-40B4-BE49-F238E27FC236}">
                    <a16:creationId xmlns:a16="http://schemas.microsoft.com/office/drawing/2014/main" id="{28B55C8C-7D46-4C90-8250-47EDCF48119A}"/>
                  </a:ext>
                </a:extLst>
              </p:cNvPr>
              <p:cNvSpPr>
                <a:spLocks noChangeShapeType="1"/>
              </p:cNvSpPr>
              <p:nvPr/>
            </p:nvSpPr>
            <p:spPr bwMode="auto">
              <a:xfrm>
                <a:off x="3841" y="2128"/>
                <a:ext cx="0" cy="63"/>
              </a:xfrm>
              <a:prstGeom prst="line">
                <a:avLst/>
              </a:pr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99" name="Freeform 30">
                <a:extLst>
                  <a:ext uri="{FF2B5EF4-FFF2-40B4-BE49-F238E27FC236}">
                    <a16:creationId xmlns:a16="http://schemas.microsoft.com/office/drawing/2014/main" id="{B65CFB59-975F-43D5-B89D-BF723AA6E87C}"/>
                  </a:ext>
                </a:extLst>
              </p:cNvPr>
              <p:cNvSpPr>
                <a:spLocks/>
              </p:cNvSpPr>
              <p:nvPr/>
            </p:nvSpPr>
            <p:spPr bwMode="auto">
              <a:xfrm>
                <a:off x="3791" y="2105"/>
                <a:ext cx="102" cy="23"/>
              </a:xfrm>
              <a:custGeom>
                <a:avLst/>
                <a:gdLst>
                  <a:gd name="T0" fmla="*/ 0 w 102"/>
                  <a:gd name="T1" fmla="*/ 0 h 23"/>
                  <a:gd name="T2" fmla="*/ 50 w 102"/>
                  <a:gd name="T3" fmla="*/ 23 h 23"/>
                  <a:gd name="T4" fmla="*/ 102 w 102"/>
                  <a:gd name="T5" fmla="*/ 0 h 23"/>
                </a:gdLst>
                <a:ahLst/>
                <a:cxnLst>
                  <a:cxn ang="0">
                    <a:pos x="T0" y="T1"/>
                  </a:cxn>
                  <a:cxn ang="0">
                    <a:pos x="T2" y="T3"/>
                  </a:cxn>
                  <a:cxn ang="0">
                    <a:pos x="T4" y="T5"/>
                  </a:cxn>
                </a:cxnLst>
                <a:rect l="0" t="0" r="r" b="b"/>
                <a:pathLst>
                  <a:path w="102" h="23">
                    <a:moveTo>
                      <a:pt x="0" y="0"/>
                    </a:moveTo>
                    <a:lnTo>
                      <a:pt x="50" y="23"/>
                    </a:lnTo>
                    <a:lnTo>
                      <a:pt x="102" y="0"/>
                    </a:lnTo>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grpSp>
        <p:grpSp>
          <p:nvGrpSpPr>
            <p:cNvPr id="283" name="Group 25">
              <a:extLst>
                <a:ext uri="{FF2B5EF4-FFF2-40B4-BE49-F238E27FC236}">
                  <a16:creationId xmlns:a16="http://schemas.microsoft.com/office/drawing/2014/main" id="{C5F5D13F-1337-4118-B139-6842C045C1AB}"/>
                </a:ext>
              </a:extLst>
            </p:cNvPr>
            <p:cNvGrpSpPr>
              <a:grpSpLocks noChangeAspect="1"/>
            </p:cNvGrpSpPr>
            <p:nvPr/>
          </p:nvGrpSpPr>
          <p:grpSpPr bwMode="auto">
            <a:xfrm>
              <a:off x="5447278" y="4035817"/>
              <a:ext cx="430267" cy="333561"/>
              <a:chOff x="3689" y="2040"/>
              <a:chExt cx="307" cy="238"/>
            </a:xfrm>
          </p:grpSpPr>
          <p:sp>
            <p:nvSpPr>
              <p:cNvPr id="290" name="Freeform 26">
                <a:extLst>
                  <a:ext uri="{FF2B5EF4-FFF2-40B4-BE49-F238E27FC236}">
                    <a16:creationId xmlns:a16="http://schemas.microsoft.com/office/drawing/2014/main" id="{16D22B30-15D8-43F2-A4F9-D638809C8B50}"/>
                  </a:ext>
                </a:extLst>
              </p:cNvPr>
              <p:cNvSpPr>
                <a:spLocks noEditPoints="1"/>
              </p:cNvSpPr>
              <p:nvPr/>
            </p:nvSpPr>
            <p:spPr bwMode="auto">
              <a:xfrm>
                <a:off x="3689" y="2040"/>
                <a:ext cx="307" cy="238"/>
              </a:xfrm>
              <a:custGeom>
                <a:avLst/>
                <a:gdLst>
                  <a:gd name="T0" fmla="*/ 307 w 307"/>
                  <a:gd name="T1" fmla="*/ 86 h 238"/>
                  <a:gd name="T2" fmla="*/ 307 w 307"/>
                  <a:gd name="T3" fmla="*/ 191 h 238"/>
                  <a:gd name="T4" fmla="*/ 0 w 307"/>
                  <a:gd name="T5" fmla="*/ 191 h 238"/>
                  <a:gd name="T6" fmla="*/ 0 w 307"/>
                  <a:gd name="T7" fmla="*/ 0 h 238"/>
                  <a:gd name="T8" fmla="*/ 307 w 307"/>
                  <a:gd name="T9" fmla="*/ 0 h 238"/>
                  <a:gd name="T10" fmla="*/ 307 w 307"/>
                  <a:gd name="T11" fmla="*/ 86 h 238"/>
                  <a:gd name="T12" fmla="*/ 152 w 307"/>
                  <a:gd name="T13" fmla="*/ 191 h 238"/>
                  <a:gd name="T14" fmla="*/ 152 w 307"/>
                  <a:gd name="T15" fmla="*/ 238 h 238"/>
                  <a:gd name="T16" fmla="*/ 92 w 307"/>
                  <a:gd name="T17" fmla="*/ 238 h 238"/>
                  <a:gd name="T18" fmla="*/ 215 w 307"/>
                  <a:gd name="T19" fmla="*/ 23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7" h="238">
                    <a:moveTo>
                      <a:pt x="307" y="86"/>
                    </a:moveTo>
                    <a:lnTo>
                      <a:pt x="307" y="191"/>
                    </a:lnTo>
                    <a:lnTo>
                      <a:pt x="0" y="191"/>
                    </a:lnTo>
                    <a:lnTo>
                      <a:pt x="0" y="0"/>
                    </a:lnTo>
                    <a:lnTo>
                      <a:pt x="307" y="0"/>
                    </a:lnTo>
                    <a:lnTo>
                      <a:pt x="307" y="86"/>
                    </a:lnTo>
                    <a:moveTo>
                      <a:pt x="152" y="191"/>
                    </a:moveTo>
                    <a:lnTo>
                      <a:pt x="152" y="238"/>
                    </a:lnTo>
                    <a:moveTo>
                      <a:pt x="92" y="238"/>
                    </a:moveTo>
                    <a:lnTo>
                      <a:pt x="215" y="238"/>
                    </a:lnTo>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91" name="Freeform 27">
                <a:extLst>
                  <a:ext uri="{FF2B5EF4-FFF2-40B4-BE49-F238E27FC236}">
                    <a16:creationId xmlns:a16="http://schemas.microsoft.com/office/drawing/2014/main" id="{9A5623E5-8449-4457-B81E-C5582B7A7AA5}"/>
                  </a:ext>
                </a:extLst>
              </p:cNvPr>
              <p:cNvSpPr>
                <a:spLocks/>
              </p:cNvSpPr>
              <p:nvPr/>
            </p:nvSpPr>
            <p:spPr bwMode="auto">
              <a:xfrm>
                <a:off x="3791" y="2145"/>
                <a:ext cx="102" cy="23"/>
              </a:xfrm>
              <a:custGeom>
                <a:avLst/>
                <a:gdLst>
                  <a:gd name="T0" fmla="*/ 0 w 102"/>
                  <a:gd name="T1" fmla="*/ 23 h 23"/>
                  <a:gd name="T2" fmla="*/ 50 w 102"/>
                  <a:gd name="T3" fmla="*/ 0 h 23"/>
                  <a:gd name="T4" fmla="*/ 102 w 102"/>
                  <a:gd name="T5" fmla="*/ 23 h 23"/>
                </a:gdLst>
                <a:ahLst/>
                <a:cxnLst>
                  <a:cxn ang="0">
                    <a:pos x="T0" y="T1"/>
                  </a:cxn>
                  <a:cxn ang="0">
                    <a:pos x="T2" y="T3"/>
                  </a:cxn>
                  <a:cxn ang="0">
                    <a:pos x="T4" y="T5"/>
                  </a:cxn>
                </a:cxnLst>
                <a:rect l="0" t="0" r="r" b="b"/>
                <a:pathLst>
                  <a:path w="102" h="23">
                    <a:moveTo>
                      <a:pt x="0" y="23"/>
                    </a:moveTo>
                    <a:lnTo>
                      <a:pt x="50" y="0"/>
                    </a:lnTo>
                    <a:lnTo>
                      <a:pt x="102" y="23"/>
                    </a:lnTo>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92" name="Freeform 28">
                <a:extLst>
                  <a:ext uri="{FF2B5EF4-FFF2-40B4-BE49-F238E27FC236}">
                    <a16:creationId xmlns:a16="http://schemas.microsoft.com/office/drawing/2014/main" id="{8F6A8ABF-5171-4C69-9A5E-A771CDC76430}"/>
                  </a:ext>
                </a:extLst>
              </p:cNvPr>
              <p:cNvSpPr>
                <a:spLocks/>
              </p:cNvSpPr>
              <p:nvPr/>
            </p:nvSpPr>
            <p:spPr bwMode="auto">
              <a:xfrm>
                <a:off x="3791" y="2084"/>
                <a:ext cx="102" cy="107"/>
              </a:xfrm>
              <a:custGeom>
                <a:avLst/>
                <a:gdLst>
                  <a:gd name="T0" fmla="*/ 0 w 102"/>
                  <a:gd name="T1" fmla="*/ 21 h 107"/>
                  <a:gd name="T2" fmla="*/ 50 w 102"/>
                  <a:gd name="T3" fmla="*/ 0 h 107"/>
                  <a:gd name="T4" fmla="*/ 102 w 102"/>
                  <a:gd name="T5" fmla="*/ 21 h 107"/>
                  <a:gd name="T6" fmla="*/ 102 w 102"/>
                  <a:gd name="T7" fmla="*/ 84 h 107"/>
                  <a:gd name="T8" fmla="*/ 50 w 102"/>
                  <a:gd name="T9" fmla="*/ 107 h 107"/>
                  <a:gd name="T10" fmla="*/ 0 w 102"/>
                  <a:gd name="T11" fmla="*/ 84 h 107"/>
                  <a:gd name="T12" fmla="*/ 0 w 102"/>
                  <a:gd name="T13" fmla="*/ 21 h 107"/>
                </a:gdLst>
                <a:ahLst/>
                <a:cxnLst>
                  <a:cxn ang="0">
                    <a:pos x="T0" y="T1"/>
                  </a:cxn>
                  <a:cxn ang="0">
                    <a:pos x="T2" y="T3"/>
                  </a:cxn>
                  <a:cxn ang="0">
                    <a:pos x="T4" y="T5"/>
                  </a:cxn>
                  <a:cxn ang="0">
                    <a:pos x="T6" y="T7"/>
                  </a:cxn>
                  <a:cxn ang="0">
                    <a:pos x="T8" y="T9"/>
                  </a:cxn>
                  <a:cxn ang="0">
                    <a:pos x="T10" y="T11"/>
                  </a:cxn>
                  <a:cxn ang="0">
                    <a:pos x="T12" y="T13"/>
                  </a:cxn>
                </a:cxnLst>
                <a:rect l="0" t="0" r="r" b="b"/>
                <a:pathLst>
                  <a:path w="102" h="107">
                    <a:moveTo>
                      <a:pt x="0" y="21"/>
                    </a:moveTo>
                    <a:lnTo>
                      <a:pt x="50" y="0"/>
                    </a:lnTo>
                    <a:lnTo>
                      <a:pt x="102" y="21"/>
                    </a:lnTo>
                    <a:lnTo>
                      <a:pt x="102" y="84"/>
                    </a:lnTo>
                    <a:lnTo>
                      <a:pt x="50" y="107"/>
                    </a:lnTo>
                    <a:lnTo>
                      <a:pt x="0" y="84"/>
                    </a:lnTo>
                    <a:lnTo>
                      <a:pt x="0" y="21"/>
                    </a:lnTo>
                    <a:close/>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93" name="Line 29">
                <a:extLst>
                  <a:ext uri="{FF2B5EF4-FFF2-40B4-BE49-F238E27FC236}">
                    <a16:creationId xmlns:a16="http://schemas.microsoft.com/office/drawing/2014/main" id="{06989FE4-8778-4F39-9CB2-B8E67DE7994D}"/>
                  </a:ext>
                </a:extLst>
              </p:cNvPr>
              <p:cNvSpPr>
                <a:spLocks noChangeShapeType="1"/>
              </p:cNvSpPr>
              <p:nvPr/>
            </p:nvSpPr>
            <p:spPr bwMode="auto">
              <a:xfrm>
                <a:off x="3841" y="2128"/>
                <a:ext cx="0" cy="63"/>
              </a:xfrm>
              <a:prstGeom prst="line">
                <a:avLst/>
              </a:pr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94" name="Freeform 30">
                <a:extLst>
                  <a:ext uri="{FF2B5EF4-FFF2-40B4-BE49-F238E27FC236}">
                    <a16:creationId xmlns:a16="http://schemas.microsoft.com/office/drawing/2014/main" id="{131D5C52-BB01-43CA-B056-C594DAFD1F88}"/>
                  </a:ext>
                </a:extLst>
              </p:cNvPr>
              <p:cNvSpPr>
                <a:spLocks/>
              </p:cNvSpPr>
              <p:nvPr/>
            </p:nvSpPr>
            <p:spPr bwMode="auto">
              <a:xfrm>
                <a:off x="3791" y="2105"/>
                <a:ext cx="102" cy="23"/>
              </a:xfrm>
              <a:custGeom>
                <a:avLst/>
                <a:gdLst>
                  <a:gd name="T0" fmla="*/ 0 w 102"/>
                  <a:gd name="T1" fmla="*/ 0 h 23"/>
                  <a:gd name="T2" fmla="*/ 50 w 102"/>
                  <a:gd name="T3" fmla="*/ 23 h 23"/>
                  <a:gd name="T4" fmla="*/ 102 w 102"/>
                  <a:gd name="T5" fmla="*/ 0 h 23"/>
                </a:gdLst>
                <a:ahLst/>
                <a:cxnLst>
                  <a:cxn ang="0">
                    <a:pos x="T0" y="T1"/>
                  </a:cxn>
                  <a:cxn ang="0">
                    <a:pos x="T2" y="T3"/>
                  </a:cxn>
                  <a:cxn ang="0">
                    <a:pos x="T4" y="T5"/>
                  </a:cxn>
                </a:cxnLst>
                <a:rect l="0" t="0" r="r" b="b"/>
                <a:pathLst>
                  <a:path w="102" h="23">
                    <a:moveTo>
                      <a:pt x="0" y="0"/>
                    </a:moveTo>
                    <a:lnTo>
                      <a:pt x="50" y="23"/>
                    </a:lnTo>
                    <a:lnTo>
                      <a:pt x="102" y="0"/>
                    </a:lnTo>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grpSp>
        <p:grpSp>
          <p:nvGrpSpPr>
            <p:cNvPr id="284" name="Group 25">
              <a:extLst>
                <a:ext uri="{FF2B5EF4-FFF2-40B4-BE49-F238E27FC236}">
                  <a16:creationId xmlns:a16="http://schemas.microsoft.com/office/drawing/2014/main" id="{102134E3-F7E9-4593-A225-2E627FD2C78A}"/>
                </a:ext>
              </a:extLst>
            </p:cNvPr>
            <p:cNvGrpSpPr>
              <a:grpSpLocks noChangeAspect="1"/>
            </p:cNvGrpSpPr>
            <p:nvPr/>
          </p:nvGrpSpPr>
          <p:grpSpPr bwMode="auto">
            <a:xfrm>
              <a:off x="5985773" y="4035817"/>
              <a:ext cx="430267" cy="333561"/>
              <a:chOff x="3689" y="2040"/>
              <a:chExt cx="307" cy="238"/>
            </a:xfrm>
          </p:grpSpPr>
          <p:sp>
            <p:nvSpPr>
              <p:cNvPr id="285" name="Freeform 26">
                <a:extLst>
                  <a:ext uri="{FF2B5EF4-FFF2-40B4-BE49-F238E27FC236}">
                    <a16:creationId xmlns:a16="http://schemas.microsoft.com/office/drawing/2014/main" id="{BF3C052E-BB6A-4E0E-BFCE-EA9484802468}"/>
                  </a:ext>
                </a:extLst>
              </p:cNvPr>
              <p:cNvSpPr>
                <a:spLocks noEditPoints="1"/>
              </p:cNvSpPr>
              <p:nvPr/>
            </p:nvSpPr>
            <p:spPr bwMode="auto">
              <a:xfrm>
                <a:off x="3689" y="2040"/>
                <a:ext cx="307" cy="238"/>
              </a:xfrm>
              <a:custGeom>
                <a:avLst/>
                <a:gdLst>
                  <a:gd name="T0" fmla="*/ 307 w 307"/>
                  <a:gd name="T1" fmla="*/ 86 h 238"/>
                  <a:gd name="T2" fmla="*/ 307 w 307"/>
                  <a:gd name="T3" fmla="*/ 191 h 238"/>
                  <a:gd name="T4" fmla="*/ 0 w 307"/>
                  <a:gd name="T5" fmla="*/ 191 h 238"/>
                  <a:gd name="T6" fmla="*/ 0 w 307"/>
                  <a:gd name="T7" fmla="*/ 0 h 238"/>
                  <a:gd name="T8" fmla="*/ 307 w 307"/>
                  <a:gd name="T9" fmla="*/ 0 h 238"/>
                  <a:gd name="T10" fmla="*/ 307 w 307"/>
                  <a:gd name="T11" fmla="*/ 86 h 238"/>
                  <a:gd name="T12" fmla="*/ 152 w 307"/>
                  <a:gd name="T13" fmla="*/ 191 h 238"/>
                  <a:gd name="T14" fmla="*/ 152 w 307"/>
                  <a:gd name="T15" fmla="*/ 238 h 238"/>
                  <a:gd name="T16" fmla="*/ 92 w 307"/>
                  <a:gd name="T17" fmla="*/ 238 h 238"/>
                  <a:gd name="T18" fmla="*/ 215 w 307"/>
                  <a:gd name="T19" fmla="*/ 23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7" h="238">
                    <a:moveTo>
                      <a:pt x="307" y="86"/>
                    </a:moveTo>
                    <a:lnTo>
                      <a:pt x="307" y="191"/>
                    </a:lnTo>
                    <a:lnTo>
                      <a:pt x="0" y="191"/>
                    </a:lnTo>
                    <a:lnTo>
                      <a:pt x="0" y="0"/>
                    </a:lnTo>
                    <a:lnTo>
                      <a:pt x="307" y="0"/>
                    </a:lnTo>
                    <a:lnTo>
                      <a:pt x="307" y="86"/>
                    </a:lnTo>
                    <a:moveTo>
                      <a:pt x="152" y="191"/>
                    </a:moveTo>
                    <a:lnTo>
                      <a:pt x="152" y="238"/>
                    </a:lnTo>
                    <a:moveTo>
                      <a:pt x="92" y="238"/>
                    </a:moveTo>
                    <a:lnTo>
                      <a:pt x="215" y="238"/>
                    </a:lnTo>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86" name="Freeform 27">
                <a:extLst>
                  <a:ext uri="{FF2B5EF4-FFF2-40B4-BE49-F238E27FC236}">
                    <a16:creationId xmlns:a16="http://schemas.microsoft.com/office/drawing/2014/main" id="{4E203D46-6890-4CC1-8215-ADB884E7FB23}"/>
                  </a:ext>
                </a:extLst>
              </p:cNvPr>
              <p:cNvSpPr>
                <a:spLocks/>
              </p:cNvSpPr>
              <p:nvPr/>
            </p:nvSpPr>
            <p:spPr bwMode="auto">
              <a:xfrm>
                <a:off x="3791" y="2145"/>
                <a:ext cx="102" cy="23"/>
              </a:xfrm>
              <a:custGeom>
                <a:avLst/>
                <a:gdLst>
                  <a:gd name="T0" fmla="*/ 0 w 102"/>
                  <a:gd name="T1" fmla="*/ 23 h 23"/>
                  <a:gd name="T2" fmla="*/ 50 w 102"/>
                  <a:gd name="T3" fmla="*/ 0 h 23"/>
                  <a:gd name="T4" fmla="*/ 102 w 102"/>
                  <a:gd name="T5" fmla="*/ 23 h 23"/>
                </a:gdLst>
                <a:ahLst/>
                <a:cxnLst>
                  <a:cxn ang="0">
                    <a:pos x="T0" y="T1"/>
                  </a:cxn>
                  <a:cxn ang="0">
                    <a:pos x="T2" y="T3"/>
                  </a:cxn>
                  <a:cxn ang="0">
                    <a:pos x="T4" y="T5"/>
                  </a:cxn>
                </a:cxnLst>
                <a:rect l="0" t="0" r="r" b="b"/>
                <a:pathLst>
                  <a:path w="102" h="23">
                    <a:moveTo>
                      <a:pt x="0" y="23"/>
                    </a:moveTo>
                    <a:lnTo>
                      <a:pt x="50" y="0"/>
                    </a:lnTo>
                    <a:lnTo>
                      <a:pt x="102" y="23"/>
                    </a:lnTo>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87" name="Freeform 28">
                <a:extLst>
                  <a:ext uri="{FF2B5EF4-FFF2-40B4-BE49-F238E27FC236}">
                    <a16:creationId xmlns:a16="http://schemas.microsoft.com/office/drawing/2014/main" id="{1D4C5F44-D4FF-4011-BBB2-5D5EB791D957}"/>
                  </a:ext>
                </a:extLst>
              </p:cNvPr>
              <p:cNvSpPr>
                <a:spLocks/>
              </p:cNvSpPr>
              <p:nvPr/>
            </p:nvSpPr>
            <p:spPr bwMode="auto">
              <a:xfrm>
                <a:off x="3791" y="2084"/>
                <a:ext cx="102" cy="107"/>
              </a:xfrm>
              <a:custGeom>
                <a:avLst/>
                <a:gdLst>
                  <a:gd name="T0" fmla="*/ 0 w 102"/>
                  <a:gd name="T1" fmla="*/ 21 h 107"/>
                  <a:gd name="T2" fmla="*/ 50 w 102"/>
                  <a:gd name="T3" fmla="*/ 0 h 107"/>
                  <a:gd name="T4" fmla="*/ 102 w 102"/>
                  <a:gd name="T5" fmla="*/ 21 h 107"/>
                  <a:gd name="T6" fmla="*/ 102 w 102"/>
                  <a:gd name="T7" fmla="*/ 84 h 107"/>
                  <a:gd name="T8" fmla="*/ 50 w 102"/>
                  <a:gd name="T9" fmla="*/ 107 h 107"/>
                  <a:gd name="T10" fmla="*/ 0 w 102"/>
                  <a:gd name="T11" fmla="*/ 84 h 107"/>
                  <a:gd name="T12" fmla="*/ 0 w 102"/>
                  <a:gd name="T13" fmla="*/ 21 h 107"/>
                </a:gdLst>
                <a:ahLst/>
                <a:cxnLst>
                  <a:cxn ang="0">
                    <a:pos x="T0" y="T1"/>
                  </a:cxn>
                  <a:cxn ang="0">
                    <a:pos x="T2" y="T3"/>
                  </a:cxn>
                  <a:cxn ang="0">
                    <a:pos x="T4" y="T5"/>
                  </a:cxn>
                  <a:cxn ang="0">
                    <a:pos x="T6" y="T7"/>
                  </a:cxn>
                  <a:cxn ang="0">
                    <a:pos x="T8" y="T9"/>
                  </a:cxn>
                  <a:cxn ang="0">
                    <a:pos x="T10" y="T11"/>
                  </a:cxn>
                  <a:cxn ang="0">
                    <a:pos x="T12" y="T13"/>
                  </a:cxn>
                </a:cxnLst>
                <a:rect l="0" t="0" r="r" b="b"/>
                <a:pathLst>
                  <a:path w="102" h="107">
                    <a:moveTo>
                      <a:pt x="0" y="21"/>
                    </a:moveTo>
                    <a:lnTo>
                      <a:pt x="50" y="0"/>
                    </a:lnTo>
                    <a:lnTo>
                      <a:pt x="102" y="21"/>
                    </a:lnTo>
                    <a:lnTo>
                      <a:pt x="102" y="84"/>
                    </a:lnTo>
                    <a:lnTo>
                      <a:pt x="50" y="107"/>
                    </a:lnTo>
                    <a:lnTo>
                      <a:pt x="0" y="84"/>
                    </a:lnTo>
                    <a:lnTo>
                      <a:pt x="0" y="21"/>
                    </a:lnTo>
                    <a:close/>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88" name="Line 29">
                <a:extLst>
                  <a:ext uri="{FF2B5EF4-FFF2-40B4-BE49-F238E27FC236}">
                    <a16:creationId xmlns:a16="http://schemas.microsoft.com/office/drawing/2014/main" id="{9A2CD079-835E-4936-B27E-6B8C1A5F6155}"/>
                  </a:ext>
                </a:extLst>
              </p:cNvPr>
              <p:cNvSpPr>
                <a:spLocks noChangeShapeType="1"/>
              </p:cNvSpPr>
              <p:nvPr/>
            </p:nvSpPr>
            <p:spPr bwMode="auto">
              <a:xfrm>
                <a:off x="3841" y="2128"/>
                <a:ext cx="0" cy="63"/>
              </a:xfrm>
              <a:prstGeom prst="line">
                <a:avLst/>
              </a:pr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289" name="Freeform 30">
                <a:extLst>
                  <a:ext uri="{FF2B5EF4-FFF2-40B4-BE49-F238E27FC236}">
                    <a16:creationId xmlns:a16="http://schemas.microsoft.com/office/drawing/2014/main" id="{292588CD-95FB-4555-B411-DC9BABA68981}"/>
                  </a:ext>
                </a:extLst>
              </p:cNvPr>
              <p:cNvSpPr>
                <a:spLocks/>
              </p:cNvSpPr>
              <p:nvPr/>
            </p:nvSpPr>
            <p:spPr bwMode="auto">
              <a:xfrm>
                <a:off x="3791" y="2105"/>
                <a:ext cx="102" cy="23"/>
              </a:xfrm>
              <a:custGeom>
                <a:avLst/>
                <a:gdLst>
                  <a:gd name="T0" fmla="*/ 0 w 102"/>
                  <a:gd name="T1" fmla="*/ 0 h 23"/>
                  <a:gd name="T2" fmla="*/ 50 w 102"/>
                  <a:gd name="T3" fmla="*/ 23 h 23"/>
                  <a:gd name="T4" fmla="*/ 102 w 102"/>
                  <a:gd name="T5" fmla="*/ 0 h 23"/>
                </a:gdLst>
                <a:ahLst/>
                <a:cxnLst>
                  <a:cxn ang="0">
                    <a:pos x="T0" y="T1"/>
                  </a:cxn>
                  <a:cxn ang="0">
                    <a:pos x="T2" y="T3"/>
                  </a:cxn>
                  <a:cxn ang="0">
                    <a:pos x="T4" y="T5"/>
                  </a:cxn>
                </a:cxnLst>
                <a:rect l="0" t="0" r="r" b="b"/>
                <a:pathLst>
                  <a:path w="102" h="23">
                    <a:moveTo>
                      <a:pt x="0" y="0"/>
                    </a:moveTo>
                    <a:lnTo>
                      <a:pt x="50" y="23"/>
                    </a:lnTo>
                    <a:lnTo>
                      <a:pt x="102" y="0"/>
                    </a:lnTo>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grpSp>
      </p:grpSp>
      <p:grpSp>
        <p:nvGrpSpPr>
          <p:cNvPr id="300" name="Group 299">
            <a:extLst>
              <a:ext uri="{FF2B5EF4-FFF2-40B4-BE49-F238E27FC236}">
                <a16:creationId xmlns:a16="http://schemas.microsoft.com/office/drawing/2014/main" id="{1F5EA3D9-3505-4C70-B04F-9C8C0C0BCAB4}"/>
              </a:ext>
            </a:extLst>
          </p:cNvPr>
          <p:cNvGrpSpPr/>
          <p:nvPr/>
        </p:nvGrpSpPr>
        <p:grpSpPr>
          <a:xfrm>
            <a:off x="10357548" y="5943806"/>
            <a:ext cx="1537264" cy="340201"/>
            <a:chOff x="4908782" y="4035817"/>
            <a:chExt cx="1507258" cy="333561"/>
          </a:xfrm>
        </p:grpSpPr>
        <p:grpSp>
          <p:nvGrpSpPr>
            <p:cNvPr id="301" name="Group 25">
              <a:extLst>
                <a:ext uri="{FF2B5EF4-FFF2-40B4-BE49-F238E27FC236}">
                  <a16:creationId xmlns:a16="http://schemas.microsoft.com/office/drawing/2014/main" id="{BB51FADD-9309-4F67-82A4-1CB4971F3A5B}"/>
                </a:ext>
              </a:extLst>
            </p:cNvPr>
            <p:cNvGrpSpPr>
              <a:grpSpLocks noChangeAspect="1"/>
            </p:cNvGrpSpPr>
            <p:nvPr/>
          </p:nvGrpSpPr>
          <p:grpSpPr bwMode="auto">
            <a:xfrm>
              <a:off x="4908782" y="4035817"/>
              <a:ext cx="430267" cy="333561"/>
              <a:chOff x="3689" y="2040"/>
              <a:chExt cx="307" cy="238"/>
            </a:xfrm>
          </p:grpSpPr>
          <p:sp>
            <p:nvSpPr>
              <p:cNvPr id="314" name="Freeform 26">
                <a:extLst>
                  <a:ext uri="{FF2B5EF4-FFF2-40B4-BE49-F238E27FC236}">
                    <a16:creationId xmlns:a16="http://schemas.microsoft.com/office/drawing/2014/main" id="{07C954C3-5F7C-4013-9AE5-FA8EF57F3BA3}"/>
                  </a:ext>
                </a:extLst>
              </p:cNvPr>
              <p:cNvSpPr>
                <a:spLocks noEditPoints="1"/>
              </p:cNvSpPr>
              <p:nvPr/>
            </p:nvSpPr>
            <p:spPr bwMode="auto">
              <a:xfrm>
                <a:off x="3689" y="2040"/>
                <a:ext cx="307" cy="238"/>
              </a:xfrm>
              <a:custGeom>
                <a:avLst/>
                <a:gdLst>
                  <a:gd name="T0" fmla="*/ 307 w 307"/>
                  <a:gd name="T1" fmla="*/ 86 h 238"/>
                  <a:gd name="T2" fmla="*/ 307 w 307"/>
                  <a:gd name="T3" fmla="*/ 191 h 238"/>
                  <a:gd name="T4" fmla="*/ 0 w 307"/>
                  <a:gd name="T5" fmla="*/ 191 h 238"/>
                  <a:gd name="T6" fmla="*/ 0 w 307"/>
                  <a:gd name="T7" fmla="*/ 0 h 238"/>
                  <a:gd name="T8" fmla="*/ 307 w 307"/>
                  <a:gd name="T9" fmla="*/ 0 h 238"/>
                  <a:gd name="T10" fmla="*/ 307 w 307"/>
                  <a:gd name="T11" fmla="*/ 86 h 238"/>
                  <a:gd name="T12" fmla="*/ 152 w 307"/>
                  <a:gd name="T13" fmla="*/ 191 h 238"/>
                  <a:gd name="T14" fmla="*/ 152 w 307"/>
                  <a:gd name="T15" fmla="*/ 238 h 238"/>
                  <a:gd name="T16" fmla="*/ 92 w 307"/>
                  <a:gd name="T17" fmla="*/ 238 h 238"/>
                  <a:gd name="T18" fmla="*/ 215 w 307"/>
                  <a:gd name="T19" fmla="*/ 23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7" h="238">
                    <a:moveTo>
                      <a:pt x="307" y="86"/>
                    </a:moveTo>
                    <a:lnTo>
                      <a:pt x="307" y="191"/>
                    </a:lnTo>
                    <a:lnTo>
                      <a:pt x="0" y="191"/>
                    </a:lnTo>
                    <a:lnTo>
                      <a:pt x="0" y="0"/>
                    </a:lnTo>
                    <a:lnTo>
                      <a:pt x="307" y="0"/>
                    </a:lnTo>
                    <a:lnTo>
                      <a:pt x="307" y="86"/>
                    </a:lnTo>
                    <a:moveTo>
                      <a:pt x="152" y="191"/>
                    </a:moveTo>
                    <a:lnTo>
                      <a:pt x="152" y="238"/>
                    </a:lnTo>
                    <a:moveTo>
                      <a:pt x="92" y="238"/>
                    </a:moveTo>
                    <a:lnTo>
                      <a:pt x="215" y="238"/>
                    </a:lnTo>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315" name="Freeform 27">
                <a:extLst>
                  <a:ext uri="{FF2B5EF4-FFF2-40B4-BE49-F238E27FC236}">
                    <a16:creationId xmlns:a16="http://schemas.microsoft.com/office/drawing/2014/main" id="{56CC88E1-A467-4997-9467-7AF894BDF004}"/>
                  </a:ext>
                </a:extLst>
              </p:cNvPr>
              <p:cNvSpPr>
                <a:spLocks/>
              </p:cNvSpPr>
              <p:nvPr/>
            </p:nvSpPr>
            <p:spPr bwMode="auto">
              <a:xfrm>
                <a:off x="3791" y="2145"/>
                <a:ext cx="102" cy="23"/>
              </a:xfrm>
              <a:custGeom>
                <a:avLst/>
                <a:gdLst>
                  <a:gd name="T0" fmla="*/ 0 w 102"/>
                  <a:gd name="T1" fmla="*/ 23 h 23"/>
                  <a:gd name="T2" fmla="*/ 50 w 102"/>
                  <a:gd name="T3" fmla="*/ 0 h 23"/>
                  <a:gd name="T4" fmla="*/ 102 w 102"/>
                  <a:gd name="T5" fmla="*/ 23 h 23"/>
                </a:gdLst>
                <a:ahLst/>
                <a:cxnLst>
                  <a:cxn ang="0">
                    <a:pos x="T0" y="T1"/>
                  </a:cxn>
                  <a:cxn ang="0">
                    <a:pos x="T2" y="T3"/>
                  </a:cxn>
                  <a:cxn ang="0">
                    <a:pos x="T4" y="T5"/>
                  </a:cxn>
                </a:cxnLst>
                <a:rect l="0" t="0" r="r" b="b"/>
                <a:pathLst>
                  <a:path w="102" h="23">
                    <a:moveTo>
                      <a:pt x="0" y="23"/>
                    </a:moveTo>
                    <a:lnTo>
                      <a:pt x="50" y="0"/>
                    </a:lnTo>
                    <a:lnTo>
                      <a:pt x="102" y="23"/>
                    </a:lnTo>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316" name="Freeform 28">
                <a:extLst>
                  <a:ext uri="{FF2B5EF4-FFF2-40B4-BE49-F238E27FC236}">
                    <a16:creationId xmlns:a16="http://schemas.microsoft.com/office/drawing/2014/main" id="{13FB3DF7-D0D8-45A4-A2EF-4700B9FF66BF}"/>
                  </a:ext>
                </a:extLst>
              </p:cNvPr>
              <p:cNvSpPr>
                <a:spLocks/>
              </p:cNvSpPr>
              <p:nvPr/>
            </p:nvSpPr>
            <p:spPr bwMode="auto">
              <a:xfrm>
                <a:off x="3791" y="2084"/>
                <a:ext cx="102" cy="107"/>
              </a:xfrm>
              <a:custGeom>
                <a:avLst/>
                <a:gdLst>
                  <a:gd name="T0" fmla="*/ 0 w 102"/>
                  <a:gd name="T1" fmla="*/ 21 h 107"/>
                  <a:gd name="T2" fmla="*/ 50 w 102"/>
                  <a:gd name="T3" fmla="*/ 0 h 107"/>
                  <a:gd name="T4" fmla="*/ 102 w 102"/>
                  <a:gd name="T5" fmla="*/ 21 h 107"/>
                  <a:gd name="T6" fmla="*/ 102 w 102"/>
                  <a:gd name="T7" fmla="*/ 84 h 107"/>
                  <a:gd name="T8" fmla="*/ 50 w 102"/>
                  <a:gd name="T9" fmla="*/ 107 h 107"/>
                  <a:gd name="T10" fmla="*/ 0 w 102"/>
                  <a:gd name="T11" fmla="*/ 84 h 107"/>
                  <a:gd name="T12" fmla="*/ 0 w 102"/>
                  <a:gd name="T13" fmla="*/ 21 h 107"/>
                </a:gdLst>
                <a:ahLst/>
                <a:cxnLst>
                  <a:cxn ang="0">
                    <a:pos x="T0" y="T1"/>
                  </a:cxn>
                  <a:cxn ang="0">
                    <a:pos x="T2" y="T3"/>
                  </a:cxn>
                  <a:cxn ang="0">
                    <a:pos x="T4" y="T5"/>
                  </a:cxn>
                  <a:cxn ang="0">
                    <a:pos x="T6" y="T7"/>
                  </a:cxn>
                  <a:cxn ang="0">
                    <a:pos x="T8" y="T9"/>
                  </a:cxn>
                  <a:cxn ang="0">
                    <a:pos x="T10" y="T11"/>
                  </a:cxn>
                  <a:cxn ang="0">
                    <a:pos x="T12" y="T13"/>
                  </a:cxn>
                </a:cxnLst>
                <a:rect l="0" t="0" r="r" b="b"/>
                <a:pathLst>
                  <a:path w="102" h="107">
                    <a:moveTo>
                      <a:pt x="0" y="21"/>
                    </a:moveTo>
                    <a:lnTo>
                      <a:pt x="50" y="0"/>
                    </a:lnTo>
                    <a:lnTo>
                      <a:pt x="102" y="21"/>
                    </a:lnTo>
                    <a:lnTo>
                      <a:pt x="102" y="84"/>
                    </a:lnTo>
                    <a:lnTo>
                      <a:pt x="50" y="107"/>
                    </a:lnTo>
                    <a:lnTo>
                      <a:pt x="0" y="84"/>
                    </a:lnTo>
                    <a:lnTo>
                      <a:pt x="0" y="21"/>
                    </a:lnTo>
                    <a:close/>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317" name="Line 29">
                <a:extLst>
                  <a:ext uri="{FF2B5EF4-FFF2-40B4-BE49-F238E27FC236}">
                    <a16:creationId xmlns:a16="http://schemas.microsoft.com/office/drawing/2014/main" id="{45AD5C8D-191B-4F8C-A969-3B491AFA4E87}"/>
                  </a:ext>
                </a:extLst>
              </p:cNvPr>
              <p:cNvSpPr>
                <a:spLocks noChangeShapeType="1"/>
              </p:cNvSpPr>
              <p:nvPr/>
            </p:nvSpPr>
            <p:spPr bwMode="auto">
              <a:xfrm>
                <a:off x="3841" y="2128"/>
                <a:ext cx="0" cy="63"/>
              </a:xfrm>
              <a:prstGeom prst="line">
                <a:avLst/>
              </a:pr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318" name="Freeform 30">
                <a:extLst>
                  <a:ext uri="{FF2B5EF4-FFF2-40B4-BE49-F238E27FC236}">
                    <a16:creationId xmlns:a16="http://schemas.microsoft.com/office/drawing/2014/main" id="{FAF7C89C-8195-466C-985F-7D7618664022}"/>
                  </a:ext>
                </a:extLst>
              </p:cNvPr>
              <p:cNvSpPr>
                <a:spLocks/>
              </p:cNvSpPr>
              <p:nvPr/>
            </p:nvSpPr>
            <p:spPr bwMode="auto">
              <a:xfrm>
                <a:off x="3791" y="2105"/>
                <a:ext cx="102" cy="23"/>
              </a:xfrm>
              <a:custGeom>
                <a:avLst/>
                <a:gdLst>
                  <a:gd name="T0" fmla="*/ 0 w 102"/>
                  <a:gd name="T1" fmla="*/ 0 h 23"/>
                  <a:gd name="T2" fmla="*/ 50 w 102"/>
                  <a:gd name="T3" fmla="*/ 23 h 23"/>
                  <a:gd name="T4" fmla="*/ 102 w 102"/>
                  <a:gd name="T5" fmla="*/ 0 h 23"/>
                </a:gdLst>
                <a:ahLst/>
                <a:cxnLst>
                  <a:cxn ang="0">
                    <a:pos x="T0" y="T1"/>
                  </a:cxn>
                  <a:cxn ang="0">
                    <a:pos x="T2" y="T3"/>
                  </a:cxn>
                  <a:cxn ang="0">
                    <a:pos x="T4" y="T5"/>
                  </a:cxn>
                </a:cxnLst>
                <a:rect l="0" t="0" r="r" b="b"/>
                <a:pathLst>
                  <a:path w="102" h="23">
                    <a:moveTo>
                      <a:pt x="0" y="0"/>
                    </a:moveTo>
                    <a:lnTo>
                      <a:pt x="50" y="23"/>
                    </a:lnTo>
                    <a:lnTo>
                      <a:pt x="102" y="0"/>
                    </a:lnTo>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grpSp>
        <p:grpSp>
          <p:nvGrpSpPr>
            <p:cNvPr id="302" name="Group 25">
              <a:extLst>
                <a:ext uri="{FF2B5EF4-FFF2-40B4-BE49-F238E27FC236}">
                  <a16:creationId xmlns:a16="http://schemas.microsoft.com/office/drawing/2014/main" id="{3256D096-E413-41DA-A270-DAEE07F49286}"/>
                </a:ext>
              </a:extLst>
            </p:cNvPr>
            <p:cNvGrpSpPr>
              <a:grpSpLocks noChangeAspect="1"/>
            </p:cNvGrpSpPr>
            <p:nvPr/>
          </p:nvGrpSpPr>
          <p:grpSpPr bwMode="auto">
            <a:xfrm>
              <a:off x="5447278" y="4035817"/>
              <a:ext cx="430267" cy="333561"/>
              <a:chOff x="3689" y="2040"/>
              <a:chExt cx="307" cy="238"/>
            </a:xfrm>
          </p:grpSpPr>
          <p:sp>
            <p:nvSpPr>
              <p:cNvPr id="309" name="Freeform 26">
                <a:extLst>
                  <a:ext uri="{FF2B5EF4-FFF2-40B4-BE49-F238E27FC236}">
                    <a16:creationId xmlns:a16="http://schemas.microsoft.com/office/drawing/2014/main" id="{60D5E707-36D9-49AA-B7D7-06A733C930A8}"/>
                  </a:ext>
                </a:extLst>
              </p:cNvPr>
              <p:cNvSpPr>
                <a:spLocks noEditPoints="1"/>
              </p:cNvSpPr>
              <p:nvPr/>
            </p:nvSpPr>
            <p:spPr bwMode="auto">
              <a:xfrm>
                <a:off x="3689" y="2040"/>
                <a:ext cx="307" cy="238"/>
              </a:xfrm>
              <a:custGeom>
                <a:avLst/>
                <a:gdLst>
                  <a:gd name="T0" fmla="*/ 307 w 307"/>
                  <a:gd name="T1" fmla="*/ 86 h 238"/>
                  <a:gd name="T2" fmla="*/ 307 w 307"/>
                  <a:gd name="T3" fmla="*/ 191 h 238"/>
                  <a:gd name="T4" fmla="*/ 0 w 307"/>
                  <a:gd name="T5" fmla="*/ 191 h 238"/>
                  <a:gd name="T6" fmla="*/ 0 w 307"/>
                  <a:gd name="T7" fmla="*/ 0 h 238"/>
                  <a:gd name="T8" fmla="*/ 307 w 307"/>
                  <a:gd name="T9" fmla="*/ 0 h 238"/>
                  <a:gd name="T10" fmla="*/ 307 w 307"/>
                  <a:gd name="T11" fmla="*/ 86 h 238"/>
                  <a:gd name="T12" fmla="*/ 152 w 307"/>
                  <a:gd name="T13" fmla="*/ 191 h 238"/>
                  <a:gd name="T14" fmla="*/ 152 w 307"/>
                  <a:gd name="T15" fmla="*/ 238 h 238"/>
                  <a:gd name="T16" fmla="*/ 92 w 307"/>
                  <a:gd name="T17" fmla="*/ 238 h 238"/>
                  <a:gd name="T18" fmla="*/ 215 w 307"/>
                  <a:gd name="T19" fmla="*/ 23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7" h="238">
                    <a:moveTo>
                      <a:pt x="307" y="86"/>
                    </a:moveTo>
                    <a:lnTo>
                      <a:pt x="307" y="191"/>
                    </a:lnTo>
                    <a:lnTo>
                      <a:pt x="0" y="191"/>
                    </a:lnTo>
                    <a:lnTo>
                      <a:pt x="0" y="0"/>
                    </a:lnTo>
                    <a:lnTo>
                      <a:pt x="307" y="0"/>
                    </a:lnTo>
                    <a:lnTo>
                      <a:pt x="307" y="86"/>
                    </a:lnTo>
                    <a:moveTo>
                      <a:pt x="152" y="191"/>
                    </a:moveTo>
                    <a:lnTo>
                      <a:pt x="152" y="238"/>
                    </a:lnTo>
                    <a:moveTo>
                      <a:pt x="92" y="238"/>
                    </a:moveTo>
                    <a:lnTo>
                      <a:pt x="215" y="238"/>
                    </a:lnTo>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310" name="Freeform 27">
                <a:extLst>
                  <a:ext uri="{FF2B5EF4-FFF2-40B4-BE49-F238E27FC236}">
                    <a16:creationId xmlns:a16="http://schemas.microsoft.com/office/drawing/2014/main" id="{5F9B1880-D3F3-4D5A-AA40-313E3B34ECD4}"/>
                  </a:ext>
                </a:extLst>
              </p:cNvPr>
              <p:cNvSpPr>
                <a:spLocks/>
              </p:cNvSpPr>
              <p:nvPr/>
            </p:nvSpPr>
            <p:spPr bwMode="auto">
              <a:xfrm>
                <a:off x="3791" y="2145"/>
                <a:ext cx="102" cy="23"/>
              </a:xfrm>
              <a:custGeom>
                <a:avLst/>
                <a:gdLst>
                  <a:gd name="T0" fmla="*/ 0 w 102"/>
                  <a:gd name="T1" fmla="*/ 23 h 23"/>
                  <a:gd name="T2" fmla="*/ 50 w 102"/>
                  <a:gd name="T3" fmla="*/ 0 h 23"/>
                  <a:gd name="T4" fmla="*/ 102 w 102"/>
                  <a:gd name="T5" fmla="*/ 23 h 23"/>
                </a:gdLst>
                <a:ahLst/>
                <a:cxnLst>
                  <a:cxn ang="0">
                    <a:pos x="T0" y="T1"/>
                  </a:cxn>
                  <a:cxn ang="0">
                    <a:pos x="T2" y="T3"/>
                  </a:cxn>
                  <a:cxn ang="0">
                    <a:pos x="T4" y="T5"/>
                  </a:cxn>
                </a:cxnLst>
                <a:rect l="0" t="0" r="r" b="b"/>
                <a:pathLst>
                  <a:path w="102" h="23">
                    <a:moveTo>
                      <a:pt x="0" y="23"/>
                    </a:moveTo>
                    <a:lnTo>
                      <a:pt x="50" y="0"/>
                    </a:lnTo>
                    <a:lnTo>
                      <a:pt x="102" y="23"/>
                    </a:lnTo>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311" name="Freeform 28">
                <a:extLst>
                  <a:ext uri="{FF2B5EF4-FFF2-40B4-BE49-F238E27FC236}">
                    <a16:creationId xmlns:a16="http://schemas.microsoft.com/office/drawing/2014/main" id="{61E440FB-B6AC-4A59-B0A2-7B57E0D8EABB}"/>
                  </a:ext>
                </a:extLst>
              </p:cNvPr>
              <p:cNvSpPr>
                <a:spLocks/>
              </p:cNvSpPr>
              <p:nvPr/>
            </p:nvSpPr>
            <p:spPr bwMode="auto">
              <a:xfrm>
                <a:off x="3791" y="2084"/>
                <a:ext cx="102" cy="107"/>
              </a:xfrm>
              <a:custGeom>
                <a:avLst/>
                <a:gdLst>
                  <a:gd name="T0" fmla="*/ 0 w 102"/>
                  <a:gd name="T1" fmla="*/ 21 h 107"/>
                  <a:gd name="T2" fmla="*/ 50 w 102"/>
                  <a:gd name="T3" fmla="*/ 0 h 107"/>
                  <a:gd name="T4" fmla="*/ 102 w 102"/>
                  <a:gd name="T5" fmla="*/ 21 h 107"/>
                  <a:gd name="T6" fmla="*/ 102 w 102"/>
                  <a:gd name="T7" fmla="*/ 84 h 107"/>
                  <a:gd name="T8" fmla="*/ 50 w 102"/>
                  <a:gd name="T9" fmla="*/ 107 h 107"/>
                  <a:gd name="T10" fmla="*/ 0 w 102"/>
                  <a:gd name="T11" fmla="*/ 84 h 107"/>
                  <a:gd name="T12" fmla="*/ 0 w 102"/>
                  <a:gd name="T13" fmla="*/ 21 h 107"/>
                </a:gdLst>
                <a:ahLst/>
                <a:cxnLst>
                  <a:cxn ang="0">
                    <a:pos x="T0" y="T1"/>
                  </a:cxn>
                  <a:cxn ang="0">
                    <a:pos x="T2" y="T3"/>
                  </a:cxn>
                  <a:cxn ang="0">
                    <a:pos x="T4" y="T5"/>
                  </a:cxn>
                  <a:cxn ang="0">
                    <a:pos x="T6" y="T7"/>
                  </a:cxn>
                  <a:cxn ang="0">
                    <a:pos x="T8" y="T9"/>
                  </a:cxn>
                  <a:cxn ang="0">
                    <a:pos x="T10" y="T11"/>
                  </a:cxn>
                  <a:cxn ang="0">
                    <a:pos x="T12" y="T13"/>
                  </a:cxn>
                </a:cxnLst>
                <a:rect l="0" t="0" r="r" b="b"/>
                <a:pathLst>
                  <a:path w="102" h="107">
                    <a:moveTo>
                      <a:pt x="0" y="21"/>
                    </a:moveTo>
                    <a:lnTo>
                      <a:pt x="50" y="0"/>
                    </a:lnTo>
                    <a:lnTo>
                      <a:pt x="102" y="21"/>
                    </a:lnTo>
                    <a:lnTo>
                      <a:pt x="102" y="84"/>
                    </a:lnTo>
                    <a:lnTo>
                      <a:pt x="50" y="107"/>
                    </a:lnTo>
                    <a:lnTo>
                      <a:pt x="0" y="84"/>
                    </a:lnTo>
                    <a:lnTo>
                      <a:pt x="0" y="21"/>
                    </a:lnTo>
                    <a:close/>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312" name="Line 29">
                <a:extLst>
                  <a:ext uri="{FF2B5EF4-FFF2-40B4-BE49-F238E27FC236}">
                    <a16:creationId xmlns:a16="http://schemas.microsoft.com/office/drawing/2014/main" id="{7463625F-D3AE-424A-B993-1169133A7ABD}"/>
                  </a:ext>
                </a:extLst>
              </p:cNvPr>
              <p:cNvSpPr>
                <a:spLocks noChangeShapeType="1"/>
              </p:cNvSpPr>
              <p:nvPr/>
            </p:nvSpPr>
            <p:spPr bwMode="auto">
              <a:xfrm>
                <a:off x="3841" y="2128"/>
                <a:ext cx="0" cy="63"/>
              </a:xfrm>
              <a:prstGeom prst="line">
                <a:avLst/>
              </a:pr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313" name="Freeform 30">
                <a:extLst>
                  <a:ext uri="{FF2B5EF4-FFF2-40B4-BE49-F238E27FC236}">
                    <a16:creationId xmlns:a16="http://schemas.microsoft.com/office/drawing/2014/main" id="{1D73F2A4-487F-4905-9685-A5B2B2549AAD}"/>
                  </a:ext>
                </a:extLst>
              </p:cNvPr>
              <p:cNvSpPr>
                <a:spLocks/>
              </p:cNvSpPr>
              <p:nvPr/>
            </p:nvSpPr>
            <p:spPr bwMode="auto">
              <a:xfrm>
                <a:off x="3791" y="2105"/>
                <a:ext cx="102" cy="23"/>
              </a:xfrm>
              <a:custGeom>
                <a:avLst/>
                <a:gdLst>
                  <a:gd name="T0" fmla="*/ 0 w 102"/>
                  <a:gd name="T1" fmla="*/ 0 h 23"/>
                  <a:gd name="T2" fmla="*/ 50 w 102"/>
                  <a:gd name="T3" fmla="*/ 23 h 23"/>
                  <a:gd name="T4" fmla="*/ 102 w 102"/>
                  <a:gd name="T5" fmla="*/ 0 h 23"/>
                </a:gdLst>
                <a:ahLst/>
                <a:cxnLst>
                  <a:cxn ang="0">
                    <a:pos x="T0" y="T1"/>
                  </a:cxn>
                  <a:cxn ang="0">
                    <a:pos x="T2" y="T3"/>
                  </a:cxn>
                  <a:cxn ang="0">
                    <a:pos x="T4" y="T5"/>
                  </a:cxn>
                </a:cxnLst>
                <a:rect l="0" t="0" r="r" b="b"/>
                <a:pathLst>
                  <a:path w="102" h="23">
                    <a:moveTo>
                      <a:pt x="0" y="0"/>
                    </a:moveTo>
                    <a:lnTo>
                      <a:pt x="50" y="23"/>
                    </a:lnTo>
                    <a:lnTo>
                      <a:pt x="102" y="0"/>
                    </a:lnTo>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grpSp>
        <p:grpSp>
          <p:nvGrpSpPr>
            <p:cNvPr id="303" name="Group 25">
              <a:extLst>
                <a:ext uri="{FF2B5EF4-FFF2-40B4-BE49-F238E27FC236}">
                  <a16:creationId xmlns:a16="http://schemas.microsoft.com/office/drawing/2014/main" id="{742C93B5-2097-4229-8FEE-8186532FC93C}"/>
                </a:ext>
              </a:extLst>
            </p:cNvPr>
            <p:cNvGrpSpPr>
              <a:grpSpLocks noChangeAspect="1"/>
            </p:cNvGrpSpPr>
            <p:nvPr/>
          </p:nvGrpSpPr>
          <p:grpSpPr bwMode="auto">
            <a:xfrm>
              <a:off x="5985773" y="4035817"/>
              <a:ext cx="430267" cy="333561"/>
              <a:chOff x="3689" y="2040"/>
              <a:chExt cx="307" cy="238"/>
            </a:xfrm>
          </p:grpSpPr>
          <p:sp>
            <p:nvSpPr>
              <p:cNvPr id="304" name="Freeform 26">
                <a:extLst>
                  <a:ext uri="{FF2B5EF4-FFF2-40B4-BE49-F238E27FC236}">
                    <a16:creationId xmlns:a16="http://schemas.microsoft.com/office/drawing/2014/main" id="{F5B40713-1F3E-49E1-8E8C-8BA571AF2A62}"/>
                  </a:ext>
                </a:extLst>
              </p:cNvPr>
              <p:cNvSpPr>
                <a:spLocks noEditPoints="1"/>
              </p:cNvSpPr>
              <p:nvPr/>
            </p:nvSpPr>
            <p:spPr bwMode="auto">
              <a:xfrm>
                <a:off x="3689" y="2040"/>
                <a:ext cx="307" cy="238"/>
              </a:xfrm>
              <a:custGeom>
                <a:avLst/>
                <a:gdLst>
                  <a:gd name="T0" fmla="*/ 307 w 307"/>
                  <a:gd name="T1" fmla="*/ 86 h 238"/>
                  <a:gd name="T2" fmla="*/ 307 w 307"/>
                  <a:gd name="T3" fmla="*/ 191 h 238"/>
                  <a:gd name="T4" fmla="*/ 0 w 307"/>
                  <a:gd name="T5" fmla="*/ 191 h 238"/>
                  <a:gd name="T6" fmla="*/ 0 w 307"/>
                  <a:gd name="T7" fmla="*/ 0 h 238"/>
                  <a:gd name="T8" fmla="*/ 307 w 307"/>
                  <a:gd name="T9" fmla="*/ 0 h 238"/>
                  <a:gd name="T10" fmla="*/ 307 w 307"/>
                  <a:gd name="T11" fmla="*/ 86 h 238"/>
                  <a:gd name="T12" fmla="*/ 152 w 307"/>
                  <a:gd name="T13" fmla="*/ 191 h 238"/>
                  <a:gd name="T14" fmla="*/ 152 w 307"/>
                  <a:gd name="T15" fmla="*/ 238 h 238"/>
                  <a:gd name="T16" fmla="*/ 92 w 307"/>
                  <a:gd name="T17" fmla="*/ 238 h 238"/>
                  <a:gd name="T18" fmla="*/ 215 w 307"/>
                  <a:gd name="T19" fmla="*/ 23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7" h="238">
                    <a:moveTo>
                      <a:pt x="307" y="86"/>
                    </a:moveTo>
                    <a:lnTo>
                      <a:pt x="307" y="191"/>
                    </a:lnTo>
                    <a:lnTo>
                      <a:pt x="0" y="191"/>
                    </a:lnTo>
                    <a:lnTo>
                      <a:pt x="0" y="0"/>
                    </a:lnTo>
                    <a:lnTo>
                      <a:pt x="307" y="0"/>
                    </a:lnTo>
                    <a:lnTo>
                      <a:pt x="307" y="86"/>
                    </a:lnTo>
                    <a:moveTo>
                      <a:pt x="152" y="191"/>
                    </a:moveTo>
                    <a:lnTo>
                      <a:pt x="152" y="238"/>
                    </a:lnTo>
                    <a:moveTo>
                      <a:pt x="92" y="238"/>
                    </a:moveTo>
                    <a:lnTo>
                      <a:pt x="215" y="238"/>
                    </a:lnTo>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305" name="Freeform 27">
                <a:extLst>
                  <a:ext uri="{FF2B5EF4-FFF2-40B4-BE49-F238E27FC236}">
                    <a16:creationId xmlns:a16="http://schemas.microsoft.com/office/drawing/2014/main" id="{764E1092-0656-43B3-ABBE-906B2F3D3533}"/>
                  </a:ext>
                </a:extLst>
              </p:cNvPr>
              <p:cNvSpPr>
                <a:spLocks/>
              </p:cNvSpPr>
              <p:nvPr/>
            </p:nvSpPr>
            <p:spPr bwMode="auto">
              <a:xfrm>
                <a:off x="3791" y="2145"/>
                <a:ext cx="102" cy="23"/>
              </a:xfrm>
              <a:custGeom>
                <a:avLst/>
                <a:gdLst>
                  <a:gd name="T0" fmla="*/ 0 w 102"/>
                  <a:gd name="T1" fmla="*/ 23 h 23"/>
                  <a:gd name="T2" fmla="*/ 50 w 102"/>
                  <a:gd name="T3" fmla="*/ 0 h 23"/>
                  <a:gd name="T4" fmla="*/ 102 w 102"/>
                  <a:gd name="T5" fmla="*/ 23 h 23"/>
                </a:gdLst>
                <a:ahLst/>
                <a:cxnLst>
                  <a:cxn ang="0">
                    <a:pos x="T0" y="T1"/>
                  </a:cxn>
                  <a:cxn ang="0">
                    <a:pos x="T2" y="T3"/>
                  </a:cxn>
                  <a:cxn ang="0">
                    <a:pos x="T4" y="T5"/>
                  </a:cxn>
                </a:cxnLst>
                <a:rect l="0" t="0" r="r" b="b"/>
                <a:pathLst>
                  <a:path w="102" h="23">
                    <a:moveTo>
                      <a:pt x="0" y="23"/>
                    </a:moveTo>
                    <a:lnTo>
                      <a:pt x="50" y="0"/>
                    </a:lnTo>
                    <a:lnTo>
                      <a:pt x="102" y="23"/>
                    </a:lnTo>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306" name="Freeform 28">
                <a:extLst>
                  <a:ext uri="{FF2B5EF4-FFF2-40B4-BE49-F238E27FC236}">
                    <a16:creationId xmlns:a16="http://schemas.microsoft.com/office/drawing/2014/main" id="{35FBDFE0-1351-4073-8379-CA776EFA1EC7}"/>
                  </a:ext>
                </a:extLst>
              </p:cNvPr>
              <p:cNvSpPr>
                <a:spLocks/>
              </p:cNvSpPr>
              <p:nvPr/>
            </p:nvSpPr>
            <p:spPr bwMode="auto">
              <a:xfrm>
                <a:off x="3791" y="2084"/>
                <a:ext cx="102" cy="107"/>
              </a:xfrm>
              <a:custGeom>
                <a:avLst/>
                <a:gdLst>
                  <a:gd name="T0" fmla="*/ 0 w 102"/>
                  <a:gd name="T1" fmla="*/ 21 h 107"/>
                  <a:gd name="T2" fmla="*/ 50 w 102"/>
                  <a:gd name="T3" fmla="*/ 0 h 107"/>
                  <a:gd name="T4" fmla="*/ 102 w 102"/>
                  <a:gd name="T5" fmla="*/ 21 h 107"/>
                  <a:gd name="T6" fmla="*/ 102 w 102"/>
                  <a:gd name="T7" fmla="*/ 84 h 107"/>
                  <a:gd name="T8" fmla="*/ 50 w 102"/>
                  <a:gd name="T9" fmla="*/ 107 h 107"/>
                  <a:gd name="T10" fmla="*/ 0 w 102"/>
                  <a:gd name="T11" fmla="*/ 84 h 107"/>
                  <a:gd name="T12" fmla="*/ 0 w 102"/>
                  <a:gd name="T13" fmla="*/ 21 h 107"/>
                </a:gdLst>
                <a:ahLst/>
                <a:cxnLst>
                  <a:cxn ang="0">
                    <a:pos x="T0" y="T1"/>
                  </a:cxn>
                  <a:cxn ang="0">
                    <a:pos x="T2" y="T3"/>
                  </a:cxn>
                  <a:cxn ang="0">
                    <a:pos x="T4" y="T5"/>
                  </a:cxn>
                  <a:cxn ang="0">
                    <a:pos x="T6" y="T7"/>
                  </a:cxn>
                  <a:cxn ang="0">
                    <a:pos x="T8" y="T9"/>
                  </a:cxn>
                  <a:cxn ang="0">
                    <a:pos x="T10" y="T11"/>
                  </a:cxn>
                  <a:cxn ang="0">
                    <a:pos x="T12" y="T13"/>
                  </a:cxn>
                </a:cxnLst>
                <a:rect l="0" t="0" r="r" b="b"/>
                <a:pathLst>
                  <a:path w="102" h="107">
                    <a:moveTo>
                      <a:pt x="0" y="21"/>
                    </a:moveTo>
                    <a:lnTo>
                      <a:pt x="50" y="0"/>
                    </a:lnTo>
                    <a:lnTo>
                      <a:pt x="102" y="21"/>
                    </a:lnTo>
                    <a:lnTo>
                      <a:pt x="102" y="84"/>
                    </a:lnTo>
                    <a:lnTo>
                      <a:pt x="50" y="107"/>
                    </a:lnTo>
                    <a:lnTo>
                      <a:pt x="0" y="84"/>
                    </a:lnTo>
                    <a:lnTo>
                      <a:pt x="0" y="21"/>
                    </a:lnTo>
                    <a:close/>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307" name="Line 29">
                <a:extLst>
                  <a:ext uri="{FF2B5EF4-FFF2-40B4-BE49-F238E27FC236}">
                    <a16:creationId xmlns:a16="http://schemas.microsoft.com/office/drawing/2014/main" id="{C5AB6FDD-4F86-4702-9D32-585F926FF00C}"/>
                  </a:ext>
                </a:extLst>
              </p:cNvPr>
              <p:cNvSpPr>
                <a:spLocks noChangeShapeType="1"/>
              </p:cNvSpPr>
              <p:nvPr/>
            </p:nvSpPr>
            <p:spPr bwMode="auto">
              <a:xfrm>
                <a:off x="3841" y="2128"/>
                <a:ext cx="0" cy="63"/>
              </a:xfrm>
              <a:prstGeom prst="line">
                <a:avLst/>
              </a:pr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sp>
            <p:nvSpPr>
              <p:cNvPr id="308" name="Freeform 30">
                <a:extLst>
                  <a:ext uri="{FF2B5EF4-FFF2-40B4-BE49-F238E27FC236}">
                    <a16:creationId xmlns:a16="http://schemas.microsoft.com/office/drawing/2014/main" id="{E05108EA-D187-4179-A5B1-FEF890918DB9}"/>
                  </a:ext>
                </a:extLst>
              </p:cNvPr>
              <p:cNvSpPr>
                <a:spLocks/>
              </p:cNvSpPr>
              <p:nvPr/>
            </p:nvSpPr>
            <p:spPr bwMode="auto">
              <a:xfrm>
                <a:off x="3791" y="2105"/>
                <a:ext cx="102" cy="23"/>
              </a:xfrm>
              <a:custGeom>
                <a:avLst/>
                <a:gdLst>
                  <a:gd name="T0" fmla="*/ 0 w 102"/>
                  <a:gd name="T1" fmla="*/ 0 h 23"/>
                  <a:gd name="T2" fmla="*/ 50 w 102"/>
                  <a:gd name="T3" fmla="*/ 23 h 23"/>
                  <a:gd name="T4" fmla="*/ 102 w 102"/>
                  <a:gd name="T5" fmla="*/ 0 h 23"/>
                </a:gdLst>
                <a:ahLst/>
                <a:cxnLst>
                  <a:cxn ang="0">
                    <a:pos x="T0" y="T1"/>
                  </a:cxn>
                  <a:cxn ang="0">
                    <a:pos x="T2" y="T3"/>
                  </a:cxn>
                  <a:cxn ang="0">
                    <a:pos x="T4" y="T5"/>
                  </a:cxn>
                </a:cxnLst>
                <a:rect l="0" t="0" r="r" b="b"/>
                <a:pathLst>
                  <a:path w="102" h="23">
                    <a:moveTo>
                      <a:pt x="0" y="0"/>
                    </a:moveTo>
                    <a:lnTo>
                      <a:pt x="50" y="23"/>
                    </a:lnTo>
                    <a:lnTo>
                      <a:pt x="102" y="0"/>
                    </a:lnTo>
                  </a:path>
                </a:pathLst>
              </a:custGeom>
              <a:noFill/>
              <a:ln w="19050" cap="flat">
                <a:solidFill>
                  <a:schemeClr val="accent5"/>
                </a:solidFill>
                <a:prstDash val="solid"/>
                <a:miter lim="800000"/>
                <a:headEnd/>
                <a:tailEnd/>
              </a:ln>
              <a:extLst>
                <a:ext uri="{909E8E84-426E-40DD-AFC4-6F175D3DCCD1}">
                  <a14:hiddenFill xmlns:a14="http://schemas.microsoft.com/office/drawing/2010/main">
                    <a:noFill/>
                  </a14:hiddenFill>
                </a:ext>
              </a:extLst>
            </p:spPr>
            <p:txBody>
              <a:bodyPr vert="horz" wrap="square" lIns="93260" tIns="46630" rIns="93260" bIns="46630" numCol="1" anchor="t" anchorCtr="0" compatLnSpc="1">
                <a:prstTxWarp prst="textNoShape">
                  <a:avLst/>
                </a:prstTxWarp>
              </a:bodyPr>
              <a:lstStyle/>
              <a:p>
                <a:pPr defTabSz="932563">
                  <a:defRPr/>
                </a:pPr>
                <a:endParaRPr lang="en-US">
                  <a:solidFill>
                    <a:srgbClr val="1A1A1A"/>
                  </a:solidFill>
                  <a:latin typeface="Segoe UI"/>
                </a:endParaRPr>
              </a:p>
            </p:txBody>
          </p:sp>
        </p:grpSp>
      </p:grpSp>
      <p:sp>
        <p:nvSpPr>
          <p:cNvPr id="338" name="Freeform 5">
            <a:extLst>
              <a:ext uri="{FF2B5EF4-FFF2-40B4-BE49-F238E27FC236}">
                <a16:creationId xmlns:a16="http://schemas.microsoft.com/office/drawing/2014/main" id="{1CEDB014-E005-47D9-8336-EBD1ABBF6E52}"/>
              </a:ext>
            </a:extLst>
          </p:cNvPr>
          <p:cNvSpPr>
            <a:spLocks/>
          </p:cNvSpPr>
          <p:nvPr/>
        </p:nvSpPr>
        <p:spPr bwMode="auto">
          <a:xfrm>
            <a:off x="5507700" y="3899989"/>
            <a:ext cx="197678" cy="219847"/>
          </a:xfrm>
          <a:custGeom>
            <a:avLst/>
            <a:gdLst>
              <a:gd name="T0" fmla="*/ 129 w 258"/>
              <a:gd name="T1" fmla="*/ 0 h 287"/>
              <a:gd name="T2" fmla="*/ 258 w 258"/>
              <a:gd name="T3" fmla="*/ 47 h 287"/>
              <a:gd name="T4" fmla="*/ 258 w 258"/>
              <a:gd name="T5" fmla="*/ 175 h 287"/>
              <a:gd name="T6" fmla="*/ 129 w 258"/>
              <a:gd name="T7" fmla="*/ 287 h 287"/>
              <a:gd name="T8" fmla="*/ 0 w 258"/>
              <a:gd name="T9" fmla="*/ 175 h 287"/>
              <a:gd name="T10" fmla="*/ 0 w 258"/>
              <a:gd name="T11" fmla="*/ 47 h 287"/>
              <a:gd name="T12" fmla="*/ 129 w 258"/>
              <a:gd name="T13" fmla="*/ 0 h 287"/>
            </a:gdLst>
            <a:ahLst/>
            <a:cxnLst>
              <a:cxn ang="0">
                <a:pos x="T0" y="T1"/>
              </a:cxn>
              <a:cxn ang="0">
                <a:pos x="T2" y="T3"/>
              </a:cxn>
              <a:cxn ang="0">
                <a:pos x="T4" y="T5"/>
              </a:cxn>
              <a:cxn ang="0">
                <a:pos x="T6" y="T7"/>
              </a:cxn>
              <a:cxn ang="0">
                <a:pos x="T8" y="T9"/>
              </a:cxn>
              <a:cxn ang="0">
                <a:pos x="T10" y="T11"/>
              </a:cxn>
              <a:cxn ang="0">
                <a:pos x="T12" y="T13"/>
              </a:cxn>
            </a:cxnLst>
            <a:rect l="0" t="0" r="r" b="b"/>
            <a:pathLst>
              <a:path w="258" h="287">
                <a:moveTo>
                  <a:pt x="129" y="0"/>
                </a:moveTo>
                <a:cubicBezTo>
                  <a:pt x="129" y="0"/>
                  <a:pt x="173" y="47"/>
                  <a:pt x="258" y="47"/>
                </a:cubicBezTo>
                <a:cubicBezTo>
                  <a:pt x="258" y="175"/>
                  <a:pt x="258" y="175"/>
                  <a:pt x="258" y="175"/>
                </a:cubicBezTo>
                <a:cubicBezTo>
                  <a:pt x="258" y="232"/>
                  <a:pt x="129" y="287"/>
                  <a:pt x="129" y="287"/>
                </a:cubicBezTo>
                <a:cubicBezTo>
                  <a:pt x="129" y="287"/>
                  <a:pt x="0" y="232"/>
                  <a:pt x="0" y="175"/>
                </a:cubicBezTo>
                <a:cubicBezTo>
                  <a:pt x="0" y="47"/>
                  <a:pt x="0" y="47"/>
                  <a:pt x="0" y="47"/>
                </a:cubicBezTo>
                <a:cubicBezTo>
                  <a:pt x="85" y="47"/>
                  <a:pt x="129" y="0"/>
                  <a:pt x="129" y="0"/>
                </a:cubicBezTo>
                <a:close/>
              </a:path>
            </a:pathLst>
          </a:custGeom>
          <a:solidFill>
            <a:srgbClr val="E6E6E6"/>
          </a:solidFill>
          <a:ln w="19050" cap="flat">
            <a:solidFill>
              <a:schemeClr val="accent1"/>
            </a:solidFill>
            <a:prstDash val="solid"/>
            <a:miter lim="800000"/>
            <a:headEnd/>
            <a:tailEnd/>
          </a:ln>
        </p:spPr>
        <p:txBody>
          <a:bodyPr vert="horz" wrap="square" lIns="93260" tIns="158543" rIns="93260" bIns="46630" numCol="1" anchor="t" anchorCtr="0" compatLnSpc="1">
            <a:prstTxWarp prst="textNoShape">
              <a:avLst/>
            </a:prstTxWarp>
          </a:bodyPr>
          <a:lstStyle/>
          <a:p>
            <a:pPr algn="ctr" defTabSz="932563">
              <a:defRPr/>
            </a:pPr>
            <a:endParaRPr lang="en-US" sz="1071">
              <a:gradFill>
                <a:gsLst>
                  <a:gs pos="93805">
                    <a:srgbClr val="0078D4"/>
                  </a:gs>
                  <a:gs pos="66372">
                    <a:srgbClr val="0078D4"/>
                  </a:gs>
                </a:gsLst>
                <a:lin ang="5400000" scaled="0"/>
              </a:gradFill>
              <a:latin typeface="Segoe UI Semibold"/>
            </a:endParaRPr>
          </a:p>
        </p:txBody>
      </p:sp>
      <p:sp>
        <p:nvSpPr>
          <p:cNvPr id="339" name="Freeform 5">
            <a:extLst>
              <a:ext uri="{FF2B5EF4-FFF2-40B4-BE49-F238E27FC236}">
                <a16:creationId xmlns:a16="http://schemas.microsoft.com/office/drawing/2014/main" id="{FF250FC6-EE5E-4418-9A93-72ED12FE9FFF}"/>
              </a:ext>
            </a:extLst>
          </p:cNvPr>
          <p:cNvSpPr>
            <a:spLocks/>
          </p:cNvSpPr>
          <p:nvPr/>
        </p:nvSpPr>
        <p:spPr bwMode="auto">
          <a:xfrm>
            <a:off x="5661801" y="4381021"/>
            <a:ext cx="197678" cy="219847"/>
          </a:xfrm>
          <a:custGeom>
            <a:avLst/>
            <a:gdLst>
              <a:gd name="T0" fmla="*/ 129 w 258"/>
              <a:gd name="T1" fmla="*/ 0 h 287"/>
              <a:gd name="T2" fmla="*/ 258 w 258"/>
              <a:gd name="T3" fmla="*/ 47 h 287"/>
              <a:gd name="T4" fmla="*/ 258 w 258"/>
              <a:gd name="T5" fmla="*/ 175 h 287"/>
              <a:gd name="T6" fmla="*/ 129 w 258"/>
              <a:gd name="T7" fmla="*/ 287 h 287"/>
              <a:gd name="T8" fmla="*/ 0 w 258"/>
              <a:gd name="T9" fmla="*/ 175 h 287"/>
              <a:gd name="T10" fmla="*/ 0 w 258"/>
              <a:gd name="T11" fmla="*/ 47 h 287"/>
              <a:gd name="T12" fmla="*/ 129 w 258"/>
              <a:gd name="T13" fmla="*/ 0 h 287"/>
            </a:gdLst>
            <a:ahLst/>
            <a:cxnLst>
              <a:cxn ang="0">
                <a:pos x="T0" y="T1"/>
              </a:cxn>
              <a:cxn ang="0">
                <a:pos x="T2" y="T3"/>
              </a:cxn>
              <a:cxn ang="0">
                <a:pos x="T4" y="T5"/>
              </a:cxn>
              <a:cxn ang="0">
                <a:pos x="T6" y="T7"/>
              </a:cxn>
              <a:cxn ang="0">
                <a:pos x="T8" y="T9"/>
              </a:cxn>
              <a:cxn ang="0">
                <a:pos x="T10" y="T11"/>
              </a:cxn>
              <a:cxn ang="0">
                <a:pos x="T12" y="T13"/>
              </a:cxn>
            </a:cxnLst>
            <a:rect l="0" t="0" r="r" b="b"/>
            <a:pathLst>
              <a:path w="258" h="287">
                <a:moveTo>
                  <a:pt x="129" y="0"/>
                </a:moveTo>
                <a:cubicBezTo>
                  <a:pt x="129" y="0"/>
                  <a:pt x="173" y="47"/>
                  <a:pt x="258" y="47"/>
                </a:cubicBezTo>
                <a:cubicBezTo>
                  <a:pt x="258" y="175"/>
                  <a:pt x="258" y="175"/>
                  <a:pt x="258" y="175"/>
                </a:cubicBezTo>
                <a:cubicBezTo>
                  <a:pt x="258" y="232"/>
                  <a:pt x="129" y="287"/>
                  <a:pt x="129" y="287"/>
                </a:cubicBezTo>
                <a:cubicBezTo>
                  <a:pt x="129" y="287"/>
                  <a:pt x="0" y="232"/>
                  <a:pt x="0" y="175"/>
                </a:cubicBezTo>
                <a:cubicBezTo>
                  <a:pt x="0" y="47"/>
                  <a:pt x="0" y="47"/>
                  <a:pt x="0" y="47"/>
                </a:cubicBezTo>
                <a:cubicBezTo>
                  <a:pt x="85" y="47"/>
                  <a:pt x="129" y="0"/>
                  <a:pt x="129" y="0"/>
                </a:cubicBezTo>
                <a:close/>
              </a:path>
            </a:pathLst>
          </a:custGeom>
          <a:solidFill>
            <a:srgbClr val="E6E6E6"/>
          </a:solidFill>
          <a:ln w="19050" cap="flat">
            <a:solidFill>
              <a:schemeClr val="accent1"/>
            </a:solidFill>
            <a:prstDash val="solid"/>
            <a:miter lim="800000"/>
            <a:headEnd/>
            <a:tailEnd/>
          </a:ln>
        </p:spPr>
        <p:txBody>
          <a:bodyPr vert="horz" wrap="square" lIns="93260" tIns="158543" rIns="93260" bIns="46630" numCol="1" anchor="t" anchorCtr="0" compatLnSpc="1">
            <a:prstTxWarp prst="textNoShape">
              <a:avLst/>
            </a:prstTxWarp>
          </a:bodyPr>
          <a:lstStyle/>
          <a:p>
            <a:pPr algn="ctr" defTabSz="932563">
              <a:defRPr/>
            </a:pPr>
            <a:endParaRPr lang="en-US" sz="1071">
              <a:gradFill>
                <a:gsLst>
                  <a:gs pos="93805">
                    <a:srgbClr val="0078D4"/>
                  </a:gs>
                  <a:gs pos="66372">
                    <a:srgbClr val="0078D4"/>
                  </a:gs>
                </a:gsLst>
                <a:lin ang="5400000" scaled="0"/>
              </a:gradFill>
              <a:latin typeface="Segoe UI Semibold"/>
            </a:endParaRPr>
          </a:p>
        </p:txBody>
      </p:sp>
      <p:sp>
        <p:nvSpPr>
          <p:cNvPr id="340" name="Freeform 5">
            <a:extLst>
              <a:ext uri="{FF2B5EF4-FFF2-40B4-BE49-F238E27FC236}">
                <a16:creationId xmlns:a16="http://schemas.microsoft.com/office/drawing/2014/main" id="{2A5641FD-769D-4B79-A9F7-05B2B58D3B87}"/>
              </a:ext>
            </a:extLst>
          </p:cNvPr>
          <p:cNvSpPr>
            <a:spLocks/>
          </p:cNvSpPr>
          <p:nvPr/>
        </p:nvSpPr>
        <p:spPr bwMode="auto">
          <a:xfrm>
            <a:off x="5661801" y="5520380"/>
            <a:ext cx="197678" cy="219847"/>
          </a:xfrm>
          <a:custGeom>
            <a:avLst/>
            <a:gdLst>
              <a:gd name="T0" fmla="*/ 129 w 258"/>
              <a:gd name="T1" fmla="*/ 0 h 287"/>
              <a:gd name="T2" fmla="*/ 258 w 258"/>
              <a:gd name="T3" fmla="*/ 47 h 287"/>
              <a:gd name="T4" fmla="*/ 258 w 258"/>
              <a:gd name="T5" fmla="*/ 175 h 287"/>
              <a:gd name="T6" fmla="*/ 129 w 258"/>
              <a:gd name="T7" fmla="*/ 287 h 287"/>
              <a:gd name="T8" fmla="*/ 0 w 258"/>
              <a:gd name="T9" fmla="*/ 175 h 287"/>
              <a:gd name="T10" fmla="*/ 0 w 258"/>
              <a:gd name="T11" fmla="*/ 47 h 287"/>
              <a:gd name="T12" fmla="*/ 129 w 258"/>
              <a:gd name="T13" fmla="*/ 0 h 287"/>
            </a:gdLst>
            <a:ahLst/>
            <a:cxnLst>
              <a:cxn ang="0">
                <a:pos x="T0" y="T1"/>
              </a:cxn>
              <a:cxn ang="0">
                <a:pos x="T2" y="T3"/>
              </a:cxn>
              <a:cxn ang="0">
                <a:pos x="T4" y="T5"/>
              </a:cxn>
              <a:cxn ang="0">
                <a:pos x="T6" y="T7"/>
              </a:cxn>
              <a:cxn ang="0">
                <a:pos x="T8" y="T9"/>
              </a:cxn>
              <a:cxn ang="0">
                <a:pos x="T10" y="T11"/>
              </a:cxn>
              <a:cxn ang="0">
                <a:pos x="T12" y="T13"/>
              </a:cxn>
            </a:cxnLst>
            <a:rect l="0" t="0" r="r" b="b"/>
            <a:pathLst>
              <a:path w="258" h="287">
                <a:moveTo>
                  <a:pt x="129" y="0"/>
                </a:moveTo>
                <a:cubicBezTo>
                  <a:pt x="129" y="0"/>
                  <a:pt x="173" y="47"/>
                  <a:pt x="258" y="47"/>
                </a:cubicBezTo>
                <a:cubicBezTo>
                  <a:pt x="258" y="175"/>
                  <a:pt x="258" y="175"/>
                  <a:pt x="258" y="175"/>
                </a:cubicBezTo>
                <a:cubicBezTo>
                  <a:pt x="258" y="232"/>
                  <a:pt x="129" y="287"/>
                  <a:pt x="129" y="287"/>
                </a:cubicBezTo>
                <a:cubicBezTo>
                  <a:pt x="129" y="287"/>
                  <a:pt x="0" y="232"/>
                  <a:pt x="0" y="175"/>
                </a:cubicBezTo>
                <a:cubicBezTo>
                  <a:pt x="0" y="47"/>
                  <a:pt x="0" y="47"/>
                  <a:pt x="0" y="47"/>
                </a:cubicBezTo>
                <a:cubicBezTo>
                  <a:pt x="85" y="47"/>
                  <a:pt x="129" y="0"/>
                  <a:pt x="129" y="0"/>
                </a:cubicBezTo>
                <a:close/>
              </a:path>
            </a:pathLst>
          </a:custGeom>
          <a:solidFill>
            <a:srgbClr val="E6E6E6"/>
          </a:solidFill>
          <a:ln w="19050" cap="flat">
            <a:solidFill>
              <a:schemeClr val="accent1"/>
            </a:solidFill>
            <a:prstDash val="solid"/>
            <a:miter lim="800000"/>
            <a:headEnd/>
            <a:tailEnd/>
          </a:ln>
        </p:spPr>
        <p:txBody>
          <a:bodyPr vert="horz" wrap="square" lIns="93260" tIns="158543" rIns="93260" bIns="46630" numCol="1" anchor="t" anchorCtr="0" compatLnSpc="1">
            <a:prstTxWarp prst="textNoShape">
              <a:avLst/>
            </a:prstTxWarp>
          </a:bodyPr>
          <a:lstStyle/>
          <a:p>
            <a:pPr algn="ctr" defTabSz="932563">
              <a:defRPr/>
            </a:pPr>
            <a:endParaRPr lang="en-US" sz="1071">
              <a:gradFill>
                <a:gsLst>
                  <a:gs pos="93805">
                    <a:srgbClr val="0078D4"/>
                  </a:gs>
                  <a:gs pos="66372">
                    <a:srgbClr val="0078D4"/>
                  </a:gs>
                </a:gsLst>
                <a:lin ang="5400000" scaled="0"/>
              </a:gradFill>
              <a:latin typeface="Segoe UI Semibold"/>
            </a:endParaRPr>
          </a:p>
        </p:txBody>
      </p:sp>
      <p:sp>
        <p:nvSpPr>
          <p:cNvPr id="342" name="Freeform 5">
            <a:extLst>
              <a:ext uri="{FF2B5EF4-FFF2-40B4-BE49-F238E27FC236}">
                <a16:creationId xmlns:a16="http://schemas.microsoft.com/office/drawing/2014/main" id="{373398D9-0376-4F82-94BA-5686444F1139}"/>
              </a:ext>
            </a:extLst>
          </p:cNvPr>
          <p:cNvSpPr>
            <a:spLocks/>
          </p:cNvSpPr>
          <p:nvPr/>
        </p:nvSpPr>
        <p:spPr bwMode="auto">
          <a:xfrm>
            <a:off x="7901978" y="4378902"/>
            <a:ext cx="197678" cy="219847"/>
          </a:xfrm>
          <a:custGeom>
            <a:avLst/>
            <a:gdLst>
              <a:gd name="T0" fmla="*/ 129 w 258"/>
              <a:gd name="T1" fmla="*/ 0 h 287"/>
              <a:gd name="T2" fmla="*/ 258 w 258"/>
              <a:gd name="T3" fmla="*/ 47 h 287"/>
              <a:gd name="T4" fmla="*/ 258 w 258"/>
              <a:gd name="T5" fmla="*/ 175 h 287"/>
              <a:gd name="T6" fmla="*/ 129 w 258"/>
              <a:gd name="T7" fmla="*/ 287 h 287"/>
              <a:gd name="T8" fmla="*/ 0 w 258"/>
              <a:gd name="T9" fmla="*/ 175 h 287"/>
              <a:gd name="T10" fmla="*/ 0 w 258"/>
              <a:gd name="T11" fmla="*/ 47 h 287"/>
              <a:gd name="T12" fmla="*/ 129 w 258"/>
              <a:gd name="T13" fmla="*/ 0 h 287"/>
            </a:gdLst>
            <a:ahLst/>
            <a:cxnLst>
              <a:cxn ang="0">
                <a:pos x="T0" y="T1"/>
              </a:cxn>
              <a:cxn ang="0">
                <a:pos x="T2" y="T3"/>
              </a:cxn>
              <a:cxn ang="0">
                <a:pos x="T4" y="T5"/>
              </a:cxn>
              <a:cxn ang="0">
                <a:pos x="T6" y="T7"/>
              </a:cxn>
              <a:cxn ang="0">
                <a:pos x="T8" y="T9"/>
              </a:cxn>
              <a:cxn ang="0">
                <a:pos x="T10" y="T11"/>
              </a:cxn>
              <a:cxn ang="0">
                <a:pos x="T12" y="T13"/>
              </a:cxn>
            </a:cxnLst>
            <a:rect l="0" t="0" r="r" b="b"/>
            <a:pathLst>
              <a:path w="258" h="287">
                <a:moveTo>
                  <a:pt x="129" y="0"/>
                </a:moveTo>
                <a:cubicBezTo>
                  <a:pt x="129" y="0"/>
                  <a:pt x="173" y="47"/>
                  <a:pt x="258" y="47"/>
                </a:cubicBezTo>
                <a:cubicBezTo>
                  <a:pt x="258" y="175"/>
                  <a:pt x="258" y="175"/>
                  <a:pt x="258" y="175"/>
                </a:cubicBezTo>
                <a:cubicBezTo>
                  <a:pt x="258" y="232"/>
                  <a:pt x="129" y="287"/>
                  <a:pt x="129" y="287"/>
                </a:cubicBezTo>
                <a:cubicBezTo>
                  <a:pt x="129" y="287"/>
                  <a:pt x="0" y="232"/>
                  <a:pt x="0" y="175"/>
                </a:cubicBezTo>
                <a:cubicBezTo>
                  <a:pt x="0" y="47"/>
                  <a:pt x="0" y="47"/>
                  <a:pt x="0" y="47"/>
                </a:cubicBezTo>
                <a:cubicBezTo>
                  <a:pt x="85" y="47"/>
                  <a:pt x="129" y="0"/>
                  <a:pt x="129" y="0"/>
                </a:cubicBezTo>
                <a:close/>
              </a:path>
            </a:pathLst>
          </a:custGeom>
          <a:solidFill>
            <a:srgbClr val="E6E6E6"/>
          </a:solidFill>
          <a:ln w="19050" cap="flat">
            <a:solidFill>
              <a:schemeClr val="accent1"/>
            </a:solidFill>
            <a:prstDash val="solid"/>
            <a:miter lim="800000"/>
            <a:headEnd/>
            <a:tailEnd/>
          </a:ln>
        </p:spPr>
        <p:txBody>
          <a:bodyPr vert="horz" wrap="square" lIns="93260" tIns="158543" rIns="93260" bIns="46630" numCol="1" anchor="t" anchorCtr="0" compatLnSpc="1">
            <a:prstTxWarp prst="textNoShape">
              <a:avLst/>
            </a:prstTxWarp>
          </a:bodyPr>
          <a:lstStyle/>
          <a:p>
            <a:pPr algn="ctr" defTabSz="932563">
              <a:defRPr/>
            </a:pPr>
            <a:endParaRPr lang="en-US" sz="1071">
              <a:gradFill>
                <a:gsLst>
                  <a:gs pos="93805">
                    <a:srgbClr val="0078D4"/>
                  </a:gs>
                  <a:gs pos="66372">
                    <a:srgbClr val="0078D4"/>
                  </a:gs>
                </a:gsLst>
                <a:lin ang="5400000" scaled="0"/>
              </a:gradFill>
              <a:latin typeface="Segoe UI Semibold"/>
            </a:endParaRPr>
          </a:p>
        </p:txBody>
      </p:sp>
      <p:sp>
        <p:nvSpPr>
          <p:cNvPr id="343" name="Freeform 5">
            <a:extLst>
              <a:ext uri="{FF2B5EF4-FFF2-40B4-BE49-F238E27FC236}">
                <a16:creationId xmlns:a16="http://schemas.microsoft.com/office/drawing/2014/main" id="{3D63126D-9DC1-420C-A166-6F6DB9D8AC49}"/>
              </a:ext>
            </a:extLst>
          </p:cNvPr>
          <p:cNvSpPr>
            <a:spLocks/>
          </p:cNvSpPr>
          <p:nvPr/>
        </p:nvSpPr>
        <p:spPr bwMode="auto">
          <a:xfrm>
            <a:off x="7901978" y="5518261"/>
            <a:ext cx="197678" cy="219847"/>
          </a:xfrm>
          <a:custGeom>
            <a:avLst/>
            <a:gdLst>
              <a:gd name="T0" fmla="*/ 129 w 258"/>
              <a:gd name="T1" fmla="*/ 0 h 287"/>
              <a:gd name="T2" fmla="*/ 258 w 258"/>
              <a:gd name="T3" fmla="*/ 47 h 287"/>
              <a:gd name="T4" fmla="*/ 258 w 258"/>
              <a:gd name="T5" fmla="*/ 175 h 287"/>
              <a:gd name="T6" fmla="*/ 129 w 258"/>
              <a:gd name="T7" fmla="*/ 287 h 287"/>
              <a:gd name="T8" fmla="*/ 0 w 258"/>
              <a:gd name="T9" fmla="*/ 175 h 287"/>
              <a:gd name="T10" fmla="*/ 0 w 258"/>
              <a:gd name="T11" fmla="*/ 47 h 287"/>
              <a:gd name="T12" fmla="*/ 129 w 258"/>
              <a:gd name="T13" fmla="*/ 0 h 287"/>
            </a:gdLst>
            <a:ahLst/>
            <a:cxnLst>
              <a:cxn ang="0">
                <a:pos x="T0" y="T1"/>
              </a:cxn>
              <a:cxn ang="0">
                <a:pos x="T2" y="T3"/>
              </a:cxn>
              <a:cxn ang="0">
                <a:pos x="T4" y="T5"/>
              </a:cxn>
              <a:cxn ang="0">
                <a:pos x="T6" y="T7"/>
              </a:cxn>
              <a:cxn ang="0">
                <a:pos x="T8" y="T9"/>
              </a:cxn>
              <a:cxn ang="0">
                <a:pos x="T10" y="T11"/>
              </a:cxn>
              <a:cxn ang="0">
                <a:pos x="T12" y="T13"/>
              </a:cxn>
            </a:cxnLst>
            <a:rect l="0" t="0" r="r" b="b"/>
            <a:pathLst>
              <a:path w="258" h="287">
                <a:moveTo>
                  <a:pt x="129" y="0"/>
                </a:moveTo>
                <a:cubicBezTo>
                  <a:pt x="129" y="0"/>
                  <a:pt x="173" y="47"/>
                  <a:pt x="258" y="47"/>
                </a:cubicBezTo>
                <a:cubicBezTo>
                  <a:pt x="258" y="175"/>
                  <a:pt x="258" y="175"/>
                  <a:pt x="258" y="175"/>
                </a:cubicBezTo>
                <a:cubicBezTo>
                  <a:pt x="258" y="232"/>
                  <a:pt x="129" y="287"/>
                  <a:pt x="129" y="287"/>
                </a:cubicBezTo>
                <a:cubicBezTo>
                  <a:pt x="129" y="287"/>
                  <a:pt x="0" y="232"/>
                  <a:pt x="0" y="175"/>
                </a:cubicBezTo>
                <a:cubicBezTo>
                  <a:pt x="0" y="47"/>
                  <a:pt x="0" y="47"/>
                  <a:pt x="0" y="47"/>
                </a:cubicBezTo>
                <a:cubicBezTo>
                  <a:pt x="85" y="47"/>
                  <a:pt x="129" y="0"/>
                  <a:pt x="129" y="0"/>
                </a:cubicBezTo>
                <a:close/>
              </a:path>
            </a:pathLst>
          </a:custGeom>
          <a:solidFill>
            <a:srgbClr val="E6E6E6"/>
          </a:solidFill>
          <a:ln w="19050" cap="flat">
            <a:solidFill>
              <a:schemeClr val="accent1"/>
            </a:solidFill>
            <a:prstDash val="solid"/>
            <a:miter lim="800000"/>
            <a:headEnd/>
            <a:tailEnd/>
          </a:ln>
        </p:spPr>
        <p:txBody>
          <a:bodyPr vert="horz" wrap="square" lIns="93260" tIns="158543" rIns="93260" bIns="46630" numCol="1" anchor="t" anchorCtr="0" compatLnSpc="1">
            <a:prstTxWarp prst="textNoShape">
              <a:avLst/>
            </a:prstTxWarp>
          </a:bodyPr>
          <a:lstStyle/>
          <a:p>
            <a:pPr algn="ctr" defTabSz="932563">
              <a:defRPr/>
            </a:pPr>
            <a:endParaRPr lang="en-US" sz="1071">
              <a:gradFill>
                <a:gsLst>
                  <a:gs pos="93805">
                    <a:srgbClr val="0078D4"/>
                  </a:gs>
                  <a:gs pos="66372">
                    <a:srgbClr val="0078D4"/>
                  </a:gs>
                </a:gsLst>
                <a:lin ang="5400000" scaled="0"/>
              </a:gradFill>
              <a:latin typeface="Segoe UI Semibold"/>
            </a:endParaRPr>
          </a:p>
        </p:txBody>
      </p:sp>
      <p:sp>
        <p:nvSpPr>
          <p:cNvPr id="345" name="Freeform 5">
            <a:extLst>
              <a:ext uri="{FF2B5EF4-FFF2-40B4-BE49-F238E27FC236}">
                <a16:creationId xmlns:a16="http://schemas.microsoft.com/office/drawing/2014/main" id="{35744455-70B2-4137-B77D-AADE8231210C}"/>
              </a:ext>
            </a:extLst>
          </p:cNvPr>
          <p:cNvSpPr>
            <a:spLocks/>
          </p:cNvSpPr>
          <p:nvPr/>
        </p:nvSpPr>
        <p:spPr bwMode="auto">
          <a:xfrm>
            <a:off x="10154938" y="4378902"/>
            <a:ext cx="197678" cy="219847"/>
          </a:xfrm>
          <a:custGeom>
            <a:avLst/>
            <a:gdLst>
              <a:gd name="T0" fmla="*/ 129 w 258"/>
              <a:gd name="T1" fmla="*/ 0 h 287"/>
              <a:gd name="T2" fmla="*/ 258 w 258"/>
              <a:gd name="T3" fmla="*/ 47 h 287"/>
              <a:gd name="T4" fmla="*/ 258 w 258"/>
              <a:gd name="T5" fmla="*/ 175 h 287"/>
              <a:gd name="T6" fmla="*/ 129 w 258"/>
              <a:gd name="T7" fmla="*/ 287 h 287"/>
              <a:gd name="T8" fmla="*/ 0 w 258"/>
              <a:gd name="T9" fmla="*/ 175 h 287"/>
              <a:gd name="T10" fmla="*/ 0 w 258"/>
              <a:gd name="T11" fmla="*/ 47 h 287"/>
              <a:gd name="T12" fmla="*/ 129 w 258"/>
              <a:gd name="T13" fmla="*/ 0 h 287"/>
            </a:gdLst>
            <a:ahLst/>
            <a:cxnLst>
              <a:cxn ang="0">
                <a:pos x="T0" y="T1"/>
              </a:cxn>
              <a:cxn ang="0">
                <a:pos x="T2" y="T3"/>
              </a:cxn>
              <a:cxn ang="0">
                <a:pos x="T4" y="T5"/>
              </a:cxn>
              <a:cxn ang="0">
                <a:pos x="T6" y="T7"/>
              </a:cxn>
              <a:cxn ang="0">
                <a:pos x="T8" y="T9"/>
              </a:cxn>
              <a:cxn ang="0">
                <a:pos x="T10" y="T11"/>
              </a:cxn>
              <a:cxn ang="0">
                <a:pos x="T12" y="T13"/>
              </a:cxn>
            </a:cxnLst>
            <a:rect l="0" t="0" r="r" b="b"/>
            <a:pathLst>
              <a:path w="258" h="287">
                <a:moveTo>
                  <a:pt x="129" y="0"/>
                </a:moveTo>
                <a:cubicBezTo>
                  <a:pt x="129" y="0"/>
                  <a:pt x="173" y="47"/>
                  <a:pt x="258" y="47"/>
                </a:cubicBezTo>
                <a:cubicBezTo>
                  <a:pt x="258" y="175"/>
                  <a:pt x="258" y="175"/>
                  <a:pt x="258" y="175"/>
                </a:cubicBezTo>
                <a:cubicBezTo>
                  <a:pt x="258" y="232"/>
                  <a:pt x="129" y="287"/>
                  <a:pt x="129" y="287"/>
                </a:cubicBezTo>
                <a:cubicBezTo>
                  <a:pt x="129" y="287"/>
                  <a:pt x="0" y="232"/>
                  <a:pt x="0" y="175"/>
                </a:cubicBezTo>
                <a:cubicBezTo>
                  <a:pt x="0" y="47"/>
                  <a:pt x="0" y="47"/>
                  <a:pt x="0" y="47"/>
                </a:cubicBezTo>
                <a:cubicBezTo>
                  <a:pt x="85" y="47"/>
                  <a:pt x="129" y="0"/>
                  <a:pt x="129" y="0"/>
                </a:cubicBezTo>
                <a:close/>
              </a:path>
            </a:pathLst>
          </a:custGeom>
          <a:solidFill>
            <a:srgbClr val="E6E6E6"/>
          </a:solidFill>
          <a:ln w="19050" cap="flat">
            <a:solidFill>
              <a:schemeClr val="accent1"/>
            </a:solidFill>
            <a:prstDash val="solid"/>
            <a:miter lim="800000"/>
            <a:headEnd/>
            <a:tailEnd/>
          </a:ln>
        </p:spPr>
        <p:txBody>
          <a:bodyPr vert="horz" wrap="square" lIns="93260" tIns="158543" rIns="93260" bIns="46630" numCol="1" anchor="t" anchorCtr="0" compatLnSpc="1">
            <a:prstTxWarp prst="textNoShape">
              <a:avLst/>
            </a:prstTxWarp>
          </a:bodyPr>
          <a:lstStyle/>
          <a:p>
            <a:pPr algn="ctr" defTabSz="932563">
              <a:defRPr/>
            </a:pPr>
            <a:endParaRPr lang="en-US" sz="1071">
              <a:gradFill>
                <a:gsLst>
                  <a:gs pos="93805">
                    <a:srgbClr val="0078D4"/>
                  </a:gs>
                  <a:gs pos="66372">
                    <a:srgbClr val="0078D4"/>
                  </a:gs>
                </a:gsLst>
                <a:lin ang="5400000" scaled="0"/>
              </a:gradFill>
              <a:latin typeface="Segoe UI Semibold"/>
            </a:endParaRPr>
          </a:p>
        </p:txBody>
      </p:sp>
      <p:sp>
        <p:nvSpPr>
          <p:cNvPr id="346" name="Freeform 5">
            <a:extLst>
              <a:ext uri="{FF2B5EF4-FFF2-40B4-BE49-F238E27FC236}">
                <a16:creationId xmlns:a16="http://schemas.microsoft.com/office/drawing/2014/main" id="{7B778B17-3772-4A13-9031-24306BC69A7D}"/>
              </a:ext>
            </a:extLst>
          </p:cNvPr>
          <p:cNvSpPr>
            <a:spLocks/>
          </p:cNvSpPr>
          <p:nvPr/>
        </p:nvSpPr>
        <p:spPr bwMode="auto">
          <a:xfrm>
            <a:off x="10154938" y="5518261"/>
            <a:ext cx="197678" cy="219847"/>
          </a:xfrm>
          <a:custGeom>
            <a:avLst/>
            <a:gdLst>
              <a:gd name="T0" fmla="*/ 129 w 258"/>
              <a:gd name="T1" fmla="*/ 0 h 287"/>
              <a:gd name="T2" fmla="*/ 258 w 258"/>
              <a:gd name="T3" fmla="*/ 47 h 287"/>
              <a:gd name="T4" fmla="*/ 258 w 258"/>
              <a:gd name="T5" fmla="*/ 175 h 287"/>
              <a:gd name="T6" fmla="*/ 129 w 258"/>
              <a:gd name="T7" fmla="*/ 287 h 287"/>
              <a:gd name="T8" fmla="*/ 0 w 258"/>
              <a:gd name="T9" fmla="*/ 175 h 287"/>
              <a:gd name="T10" fmla="*/ 0 w 258"/>
              <a:gd name="T11" fmla="*/ 47 h 287"/>
              <a:gd name="T12" fmla="*/ 129 w 258"/>
              <a:gd name="T13" fmla="*/ 0 h 287"/>
            </a:gdLst>
            <a:ahLst/>
            <a:cxnLst>
              <a:cxn ang="0">
                <a:pos x="T0" y="T1"/>
              </a:cxn>
              <a:cxn ang="0">
                <a:pos x="T2" y="T3"/>
              </a:cxn>
              <a:cxn ang="0">
                <a:pos x="T4" y="T5"/>
              </a:cxn>
              <a:cxn ang="0">
                <a:pos x="T6" y="T7"/>
              </a:cxn>
              <a:cxn ang="0">
                <a:pos x="T8" y="T9"/>
              </a:cxn>
              <a:cxn ang="0">
                <a:pos x="T10" y="T11"/>
              </a:cxn>
              <a:cxn ang="0">
                <a:pos x="T12" y="T13"/>
              </a:cxn>
            </a:cxnLst>
            <a:rect l="0" t="0" r="r" b="b"/>
            <a:pathLst>
              <a:path w="258" h="287">
                <a:moveTo>
                  <a:pt x="129" y="0"/>
                </a:moveTo>
                <a:cubicBezTo>
                  <a:pt x="129" y="0"/>
                  <a:pt x="173" y="47"/>
                  <a:pt x="258" y="47"/>
                </a:cubicBezTo>
                <a:cubicBezTo>
                  <a:pt x="258" y="175"/>
                  <a:pt x="258" y="175"/>
                  <a:pt x="258" y="175"/>
                </a:cubicBezTo>
                <a:cubicBezTo>
                  <a:pt x="258" y="232"/>
                  <a:pt x="129" y="287"/>
                  <a:pt x="129" y="287"/>
                </a:cubicBezTo>
                <a:cubicBezTo>
                  <a:pt x="129" y="287"/>
                  <a:pt x="0" y="232"/>
                  <a:pt x="0" y="175"/>
                </a:cubicBezTo>
                <a:cubicBezTo>
                  <a:pt x="0" y="47"/>
                  <a:pt x="0" y="47"/>
                  <a:pt x="0" y="47"/>
                </a:cubicBezTo>
                <a:cubicBezTo>
                  <a:pt x="85" y="47"/>
                  <a:pt x="129" y="0"/>
                  <a:pt x="129" y="0"/>
                </a:cubicBezTo>
                <a:close/>
              </a:path>
            </a:pathLst>
          </a:custGeom>
          <a:solidFill>
            <a:srgbClr val="E6E6E6"/>
          </a:solidFill>
          <a:ln w="19050" cap="flat">
            <a:solidFill>
              <a:schemeClr val="accent1"/>
            </a:solidFill>
            <a:prstDash val="solid"/>
            <a:miter lim="800000"/>
            <a:headEnd/>
            <a:tailEnd/>
          </a:ln>
        </p:spPr>
        <p:txBody>
          <a:bodyPr vert="horz" wrap="square" lIns="93260" tIns="158543" rIns="93260" bIns="46630" numCol="1" anchor="t" anchorCtr="0" compatLnSpc="1">
            <a:prstTxWarp prst="textNoShape">
              <a:avLst/>
            </a:prstTxWarp>
          </a:bodyPr>
          <a:lstStyle/>
          <a:p>
            <a:pPr algn="ctr" defTabSz="932563">
              <a:defRPr/>
            </a:pPr>
            <a:endParaRPr lang="en-US" sz="1071">
              <a:gradFill>
                <a:gsLst>
                  <a:gs pos="93805">
                    <a:srgbClr val="0078D4"/>
                  </a:gs>
                  <a:gs pos="66372">
                    <a:srgbClr val="0078D4"/>
                  </a:gs>
                </a:gsLst>
                <a:lin ang="5400000" scaled="0"/>
              </a:gradFill>
              <a:latin typeface="Segoe UI Semibold"/>
            </a:endParaRPr>
          </a:p>
        </p:txBody>
      </p:sp>
      <p:sp>
        <p:nvSpPr>
          <p:cNvPr id="348" name="Freeform 5">
            <a:extLst>
              <a:ext uri="{FF2B5EF4-FFF2-40B4-BE49-F238E27FC236}">
                <a16:creationId xmlns:a16="http://schemas.microsoft.com/office/drawing/2014/main" id="{8082A21C-52D8-4E6D-8868-54D911D3B8FE}"/>
              </a:ext>
            </a:extLst>
          </p:cNvPr>
          <p:cNvSpPr>
            <a:spLocks/>
          </p:cNvSpPr>
          <p:nvPr/>
        </p:nvSpPr>
        <p:spPr bwMode="auto">
          <a:xfrm>
            <a:off x="7755015" y="3899989"/>
            <a:ext cx="197678" cy="219847"/>
          </a:xfrm>
          <a:custGeom>
            <a:avLst/>
            <a:gdLst>
              <a:gd name="T0" fmla="*/ 129 w 258"/>
              <a:gd name="T1" fmla="*/ 0 h 287"/>
              <a:gd name="T2" fmla="*/ 258 w 258"/>
              <a:gd name="T3" fmla="*/ 47 h 287"/>
              <a:gd name="T4" fmla="*/ 258 w 258"/>
              <a:gd name="T5" fmla="*/ 175 h 287"/>
              <a:gd name="T6" fmla="*/ 129 w 258"/>
              <a:gd name="T7" fmla="*/ 287 h 287"/>
              <a:gd name="T8" fmla="*/ 0 w 258"/>
              <a:gd name="T9" fmla="*/ 175 h 287"/>
              <a:gd name="T10" fmla="*/ 0 w 258"/>
              <a:gd name="T11" fmla="*/ 47 h 287"/>
              <a:gd name="T12" fmla="*/ 129 w 258"/>
              <a:gd name="T13" fmla="*/ 0 h 287"/>
            </a:gdLst>
            <a:ahLst/>
            <a:cxnLst>
              <a:cxn ang="0">
                <a:pos x="T0" y="T1"/>
              </a:cxn>
              <a:cxn ang="0">
                <a:pos x="T2" y="T3"/>
              </a:cxn>
              <a:cxn ang="0">
                <a:pos x="T4" y="T5"/>
              </a:cxn>
              <a:cxn ang="0">
                <a:pos x="T6" y="T7"/>
              </a:cxn>
              <a:cxn ang="0">
                <a:pos x="T8" y="T9"/>
              </a:cxn>
              <a:cxn ang="0">
                <a:pos x="T10" y="T11"/>
              </a:cxn>
              <a:cxn ang="0">
                <a:pos x="T12" y="T13"/>
              </a:cxn>
            </a:cxnLst>
            <a:rect l="0" t="0" r="r" b="b"/>
            <a:pathLst>
              <a:path w="258" h="287">
                <a:moveTo>
                  <a:pt x="129" y="0"/>
                </a:moveTo>
                <a:cubicBezTo>
                  <a:pt x="129" y="0"/>
                  <a:pt x="173" y="47"/>
                  <a:pt x="258" y="47"/>
                </a:cubicBezTo>
                <a:cubicBezTo>
                  <a:pt x="258" y="175"/>
                  <a:pt x="258" y="175"/>
                  <a:pt x="258" y="175"/>
                </a:cubicBezTo>
                <a:cubicBezTo>
                  <a:pt x="258" y="232"/>
                  <a:pt x="129" y="287"/>
                  <a:pt x="129" y="287"/>
                </a:cubicBezTo>
                <a:cubicBezTo>
                  <a:pt x="129" y="287"/>
                  <a:pt x="0" y="232"/>
                  <a:pt x="0" y="175"/>
                </a:cubicBezTo>
                <a:cubicBezTo>
                  <a:pt x="0" y="47"/>
                  <a:pt x="0" y="47"/>
                  <a:pt x="0" y="47"/>
                </a:cubicBezTo>
                <a:cubicBezTo>
                  <a:pt x="85" y="47"/>
                  <a:pt x="129" y="0"/>
                  <a:pt x="129" y="0"/>
                </a:cubicBezTo>
                <a:close/>
              </a:path>
            </a:pathLst>
          </a:custGeom>
          <a:solidFill>
            <a:srgbClr val="E6E6E6"/>
          </a:solidFill>
          <a:ln w="19050" cap="flat">
            <a:solidFill>
              <a:schemeClr val="accent1"/>
            </a:solidFill>
            <a:prstDash val="solid"/>
            <a:miter lim="800000"/>
            <a:headEnd/>
            <a:tailEnd/>
          </a:ln>
        </p:spPr>
        <p:txBody>
          <a:bodyPr vert="horz" wrap="square" lIns="93260" tIns="158543" rIns="93260" bIns="46630" numCol="1" anchor="t" anchorCtr="0" compatLnSpc="1">
            <a:prstTxWarp prst="textNoShape">
              <a:avLst/>
            </a:prstTxWarp>
          </a:bodyPr>
          <a:lstStyle/>
          <a:p>
            <a:pPr algn="ctr" defTabSz="932563">
              <a:defRPr/>
            </a:pPr>
            <a:endParaRPr lang="en-US" sz="1071">
              <a:gradFill>
                <a:gsLst>
                  <a:gs pos="93805">
                    <a:srgbClr val="0078D4"/>
                  </a:gs>
                  <a:gs pos="66372">
                    <a:srgbClr val="0078D4"/>
                  </a:gs>
                </a:gsLst>
                <a:lin ang="5400000" scaled="0"/>
              </a:gradFill>
              <a:latin typeface="Segoe UI Semibold"/>
            </a:endParaRPr>
          </a:p>
        </p:txBody>
      </p:sp>
      <p:sp>
        <p:nvSpPr>
          <p:cNvPr id="349" name="Freeform 5">
            <a:extLst>
              <a:ext uri="{FF2B5EF4-FFF2-40B4-BE49-F238E27FC236}">
                <a16:creationId xmlns:a16="http://schemas.microsoft.com/office/drawing/2014/main" id="{2F754A87-B771-4863-BE5D-B0C12D0964DC}"/>
              </a:ext>
            </a:extLst>
          </p:cNvPr>
          <p:cNvSpPr>
            <a:spLocks/>
          </p:cNvSpPr>
          <p:nvPr/>
        </p:nvSpPr>
        <p:spPr bwMode="auto">
          <a:xfrm>
            <a:off x="9996716" y="3899989"/>
            <a:ext cx="197678" cy="219847"/>
          </a:xfrm>
          <a:custGeom>
            <a:avLst/>
            <a:gdLst>
              <a:gd name="T0" fmla="*/ 129 w 258"/>
              <a:gd name="T1" fmla="*/ 0 h 287"/>
              <a:gd name="T2" fmla="*/ 258 w 258"/>
              <a:gd name="T3" fmla="*/ 47 h 287"/>
              <a:gd name="T4" fmla="*/ 258 w 258"/>
              <a:gd name="T5" fmla="*/ 175 h 287"/>
              <a:gd name="T6" fmla="*/ 129 w 258"/>
              <a:gd name="T7" fmla="*/ 287 h 287"/>
              <a:gd name="T8" fmla="*/ 0 w 258"/>
              <a:gd name="T9" fmla="*/ 175 h 287"/>
              <a:gd name="T10" fmla="*/ 0 w 258"/>
              <a:gd name="T11" fmla="*/ 47 h 287"/>
              <a:gd name="T12" fmla="*/ 129 w 258"/>
              <a:gd name="T13" fmla="*/ 0 h 287"/>
            </a:gdLst>
            <a:ahLst/>
            <a:cxnLst>
              <a:cxn ang="0">
                <a:pos x="T0" y="T1"/>
              </a:cxn>
              <a:cxn ang="0">
                <a:pos x="T2" y="T3"/>
              </a:cxn>
              <a:cxn ang="0">
                <a:pos x="T4" y="T5"/>
              </a:cxn>
              <a:cxn ang="0">
                <a:pos x="T6" y="T7"/>
              </a:cxn>
              <a:cxn ang="0">
                <a:pos x="T8" y="T9"/>
              </a:cxn>
              <a:cxn ang="0">
                <a:pos x="T10" y="T11"/>
              </a:cxn>
              <a:cxn ang="0">
                <a:pos x="T12" y="T13"/>
              </a:cxn>
            </a:cxnLst>
            <a:rect l="0" t="0" r="r" b="b"/>
            <a:pathLst>
              <a:path w="258" h="287">
                <a:moveTo>
                  <a:pt x="129" y="0"/>
                </a:moveTo>
                <a:cubicBezTo>
                  <a:pt x="129" y="0"/>
                  <a:pt x="173" y="47"/>
                  <a:pt x="258" y="47"/>
                </a:cubicBezTo>
                <a:cubicBezTo>
                  <a:pt x="258" y="175"/>
                  <a:pt x="258" y="175"/>
                  <a:pt x="258" y="175"/>
                </a:cubicBezTo>
                <a:cubicBezTo>
                  <a:pt x="258" y="232"/>
                  <a:pt x="129" y="287"/>
                  <a:pt x="129" y="287"/>
                </a:cubicBezTo>
                <a:cubicBezTo>
                  <a:pt x="129" y="287"/>
                  <a:pt x="0" y="232"/>
                  <a:pt x="0" y="175"/>
                </a:cubicBezTo>
                <a:cubicBezTo>
                  <a:pt x="0" y="47"/>
                  <a:pt x="0" y="47"/>
                  <a:pt x="0" y="47"/>
                </a:cubicBezTo>
                <a:cubicBezTo>
                  <a:pt x="85" y="47"/>
                  <a:pt x="129" y="0"/>
                  <a:pt x="129" y="0"/>
                </a:cubicBezTo>
                <a:close/>
              </a:path>
            </a:pathLst>
          </a:custGeom>
          <a:solidFill>
            <a:srgbClr val="E6E6E6"/>
          </a:solidFill>
          <a:ln w="19050" cap="flat">
            <a:solidFill>
              <a:schemeClr val="accent1"/>
            </a:solidFill>
            <a:prstDash val="solid"/>
            <a:miter lim="800000"/>
            <a:headEnd/>
            <a:tailEnd/>
          </a:ln>
        </p:spPr>
        <p:txBody>
          <a:bodyPr vert="horz" wrap="square" lIns="93260" tIns="158543" rIns="93260" bIns="46630" numCol="1" anchor="t" anchorCtr="0" compatLnSpc="1">
            <a:prstTxWarp prst="textNoShape">
              <a:avLst/>
            </a:prstTxWarp>
          </a:bodyPr>
          <a:lstStyle/>
          <a:p>
            <a:pPr algn="ctr" defTabSz="932563">
              <a:defRPr/>
            </a:pPr>
            <a:endParaRPr lang="en-US" sz="1071">
              <a:gradFill>
                <a:gsLst>
                  <a:gs pos="93805">
                    <a:srgbClr val="0078D4"/>
                  </a:gs>
                  <a:gs pos="66372">
                    <a:srgbClr val="0078D4"/>
                  </a:gs>
                </a:gsLst>
                <a:lin ang="5400000" scaled="0"/>
              </a:gradFill>
              <a:latin typeface="Segoe UI Semibold"/>
            </a:endParaRPr>
          </a:p>
        </p:txBody>
      </p:sp>
      <p:grpSp>
        <p:nvGrpSpPr>
          <p:cNvPr id="350" name="Group 349">
            <a:extLst>
              <a:ext uri="{FF2B5EF4-FFF2-40B4-BE49-F238E27FC236}">
                <a16:creationId xmlns:a16="http://schemas.microsoft.com/office/drawing/2014/main" id="{CDB30BD5-4D4C-4794-8AB1-4088B1B703A9}"/>
              </a:ext>
            </a:extLst>
          </p:cNvPr>
          <p:cNvGrpSpPr/>
          <p:nvPr/>
        </p:nvGrpSpPr>
        <p:grpSpPr>
          <a:xfrm>
            <a:off x="4925050" y="3218542"/>
            <a:ext cx="567001" cy="550199"/>
            <a:chOff x="11105601" y="3231122"/>
            <a:chExt cx="348212" cy="337894"/>
          </a:xfrm>
        </p:grpSpPr>
        <p:sp>
          <p:nvSpPr>
            <p:cNvPr id="351" name="globe_2">
              <a:extLst>
                <a:ext uri="{FF2B5EF4-FFF2-40B4-BE49-F238E27FC236}">
                  <a16:creationId xmlns:a16="http://schemas.microsoft.com/office/drawing/2014/main" id="{731F3962-6326-4B8D-965F-100E198B3AD6}"/>
                </a:ext>
              </a:extLst>
            </p:cNvPr>
            <p:cNvSpPr>
              <a:spLocks noChangeAspect="1" noEditPoints="1"/>
            </p:cNvSpPr>
            <p:nvPr/>
          </p:nvSpPr>
          <p:spPr bwMode="auto">
            <a:xfrm>
              <a:off x="11105601" y="3231122"/>
              <a:ext cx="348212" cy="337894"/>
            </a:xfrm>
            <a:custGeom>
              <a:avLst/>
              <a:gdLst>
                <a:gd name="T0" fmla="*/ 0 w 335"/>
                <a:gd name="T1" fmla="*/ 168 h 335"/>
                <a:gd name="T2" fmla="*/ 168 w 335"/>
                <a:gd name="T3" fmla="*/ 0 h 335"/>
                <a:gd name="T4" fmla="*/ 335 w 335"/>
                <a:gd name="T5" fmla="*/ 168 h 335"/>
                <a:gd name="T6" fmla="*/ 168 w 335"/>
                <a:gd name="T7" fmla="*/ 335 h 335"/>
                <a:gd name="T8" fmla="*/ 0 w 335"/>
                <a:gd name="T9" fmla="*/ 168 h 335"/>
                <a:gd name="T10" fmla="*/ 168 w 335"/>
                <a:gd name="T11" fmla="*/ 335 h 335"/>
                <a:gd name="T12" fmla="*/ 253 w 335"/>
                <a:gd name="T13" fmla="*/ 168 h 335"/>
                <a:gd name="T14" fmla="*/ 168 w 335"/>
                <a:gd name="T15" fmla="*/ 0 h 335"/>
                <a:gd name="T16" fmla="*/ 82 w 335"/>
                <a:gd name="T17" fmla="*/ 168 h 335"/>
                <a:gd name="T18" fmla="*/ 168 w 335"/>
                <a:gd name="T19" fmla="*/ 335 h 335"/>
                <a:gd name="T20" fmla="*/ 8 w 335"/>
                <a:gd name="T21" fmla="*/ 116 h 335"/>
                <a:gd name="T22" fmla="*/ 327 w 335"/>
                <a:gd name="T23" fmla="*/ 116 h 335"/>
                <a:gd name="T24" fmla="*/ 9 w 335"/>
                <a:gd name="T25" fmla="*/ 221 h 335"/>
                <a:gd name="T26" fmla="*/ 326 w 335"/>
                <a:gd name="T27" fmla="*/ 221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5" h="335">
                  <a:moveTo>
                    <a:pt x="0" y="168"/>
                  </a:moveTo>
                  <a:cubicBezTo>
                    <a:pt x="0" y="75"/>
                    <a:pt x="75" y="0"/>
                    <a:pt x="168" y="0"/>
                  </a:cubicBezTo>
                  <a:cubicBezTo>
                    <a:pt x="260" y="0"/>
                    <a:pt x="335" y="75"/>
                    <a:pt x="335" y="168"/>
                  </a:cubicBezTo>
                  <a:cubicBezTo>
                    <a:pt x="335" y="260"/>
                    <a:pt x="260" y="335"/>
                    <a:pt x="168" y="335"/>
                  </a:cubicBezTo>
                  <a:cubicBezTo>
                    <a:pt x="75" y="335"/>
                    <a:pt x="0" y="260"/>
                    <a:pt x="0" y="168"/>
                  </a:cubicBezTo>
                  <a:close/>
                  <a:moveTo>
                    <a:pt x="168" y="335"/>
                  </a:moveTo>
                  <a:cubicBezTo>
                    <a:pt x="215" y="335"/>
                    <a:pt x="253" y="260"/>
                    <a:pt x="253" y="168"/>
                  </a:cubicBezTo>
                  <a:cubicBezTo>
                    <a:pt x="253" y="75"/>
                    <a:pt x="215" y="0"/>
                    <a:pt x="168" y="0"/>
                  </a:cubicBezTo>
                  <a:cubicBezTo>
                    <a:pt x="120" y="0"/>
                    <a:pt x="82" y="75"/>
                    <a:pt x="82" y="168"/>
                  </a:cubicBezTo>
                  <a:cubicBezTo>
                    <a:pt x="82" y="260"/>
                    <a:pt x="120" y="335"/>
                    <a:pt x="168" y="335"/>
                  </a:cubicBezTo>
                  <a:close/>
                  <a:moveTo>
                    <a:pt x="8" y="116"/>
                  </a:moveTo>
                  <a:cubicBezTo>
                    <a:pt x="327" y="116"/>
                    <a:pt x="327" y="116"/>
                    <a:pt x="327" y="116"/>
                  </a:cubicBezTo>
                  <a:moveTo>
                    <a:pt x="9" y="221"/>
                  </a:moveTo>
                  <a:cubicBezTo>
                    <a:pt x="326" y="221"/>
                    <a:pt x="326" y="221"/>
                    <a:pt x="326" y="221"/>
                  </a:cubicBezTo>
                </a:path>
              </a:pathLst>
            </a:cu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27" tIns="45713" rIns="91427" bIns="45713" numCol="1" anchor="t" anchorCtr="0" compatLnSpc="1">
              <a:prstTxWarp prst="textNoShape">
                <a:avLst/>
              </a:prstTxWarp>
            </a:bodyPr>
            <a:lstStyle/>
            <a:p>
              <a:pPr defTabSz="932563">
                <a:defRPr/>
              </a:pPr>
              <a:endParaRPr lang="en-US" sz="1428">
                <a:gradFill>
                  <a:gsLst>
                    <a:gs pos="0">
                      <a:srgbClr val="505050"/>
                    </a:gs>
                    <a:gs pos="100000">
                      <a:srgbClr val="505050"/>
                    </a:gs>
                  </a:gsLst>
                </a:gradFill>
                <a:latin typeface="Segoe UI"/>
              </a:endParaRPr>
            </a:p>
          </p:txBody>
        </p:sp>
        <p:cxnSp>
          <p:nvCxnSpPr>
            <p:cNvPr id="352" name="Straight Connector 351">
              <a:extLst>
                <a:ext uri="{FF2B5EF4-FFF2-40B4-BE49-F238E27FC236}">
                  <a16:creationId xmlns:a16="http://schemas.microsoft.com/office/drawing/2014/main" id="{6A89C54F-36BF-4211-8079-EFA627EB0308}"/>
                </a:ext>
              </a:extLst>
            </p:cNvPr>
            <p:cNvCxnSpPr>
              <a:stCxn id="351" idx="1"/>
              <a:endCxn id="351" idx="3"/>
            </p:cNvCxnSpPr>
            <p:nvPr/>
          </p:nvCxnSpPr>
          <p:spPr>
            <a:xfrm>
              <a:off x="11280227" y="3231122"/>
              <a:ext cx="0" cy="337894"/>
            </a:xfrm>
            <a:prstGeom prst="line">
              <a:avLst/>
            </a:pr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cxnSp>
      </p:grpSp>
      <p:sp>
        <p:nvSpPr>
          <p:cNvPr id="353" name="TextBox 352">
            <a:extLst>
              <a:ext uri="{FF2B5EF4-FFF2-40B4-BE49-F238E27FC236}">
                <a16:creationId xmlns:a16="http://schemas.microsoft.com/office/drawing/2014/main" id="{CFEF93D1-E79D-43E6-816F-51E84B0674BC}"/>
              </a:ext>
            </a:extLst>
          </p:cNvPr>
          <p:cNvSpPr txBox="1"/>
          <p:nvPr/>
        </p:nvSpPr>
        <p:spPr>
          <a:xfrm>
            <a:off x="5598257" y="3383775"/>
            <a:ext cx="674108" cy="224114"/>
          </a:xfrm>
          <a:prstGeom prst="rect">
            <a:avLst/>
          </a:prstGeom>
          <a:noFill/>
        </p:spPr>
        <p:txBody>
          <a:bodyPr wrap="none" lIns="0" tIns="0" rIns="0" bIns="0" rtlCol="0">
            <a:spAutoFit/>
          </a:bodyPr>
          <a:lstStyle/>
          <a:p>
            <a:pPr defTabSz="932563">
              <a:defRPr/>
            </a:pPr>
            <a:r>
              <a:rPr lang="en-US" sz="1428">
                <a:gradFill>
                  <a:gsLst>
                    <a:gs pos="2917">
                      <a:srgbClr val="1A1A1A"/>
                    </a:gs>
                    <a:gs pos="30000">
                      <a:srgbClr val="1A1A1A"/>
                    </a:gs>
                  </a:gsLst>
                  <a:lin ang="5400000" scaled="0"/>
                </a:gradFill>
                <a:latin typeface="Segoe UI Semibold"/>
              </a:rPr>
              <a:t>Internet</a:t>
            </a:r>
          </a:p>
        </p:txBody>
      </p:sp>
      <p:sp>
        <p:nvSpPr>
          <p:cNvPr id="354" name="Freeform: Shape 23">
            <a:extLst>
              <a:ext uri="{FF2B5EF4-FFF2-40B4-BE49-F238E27FC236}">
                <a16:creationId xmlns:a16="http://schemas.microsoft.com/office/drawing/2014/main" id="{527C34F7-536C-43DD-BF97-8E3E92E2804E}"/>
              </a:ext>
            </a:extLst>
          </p:cNvPr>
          <p:cNvSpPr/>
          <p:nvPr/>
        </p:nvSpPr>
        <p:spPr bwMode="auto">
          <a:xfrm>
            <a:off x="5212917" y="3762379"/>
            <a:ext cx="524590" cy="2464745"/>
          </a:xfrm>
          <a:custGeom>
            <a:avLst/>
            <a:gdLst>
              <a:gd name="connsiteX0" fmla="*/ 0 w 609600"/>
              <a:gd name="connsiteY0" fmla="*/ 0 h 3381375"/>
              <a:gd name="connsiteX1" fmla="*/ 0 w 609600"/>
              <a:gd name="connsiteY1" fmla="*/ 3381375 h 3381375"/>
              <a:gd name="connsiteX2" fmla="*/ 609600 w 609600"/>
              <a:gd name="connsiteY2" fmla="*/ 3381375 h 3381375"/>
            </a:gdLst>
            <a:ahLst/>
            <a:cxnLst>
              <a:cxn ang="0">
                <a:pos x="connsiteX0" y="connsiteY0"/>
              </a:cxn>
              <a:cxn ang="0">
                <a:pos x="connsiteX1" y="connsiteY1"/>
              </a:cxn>
              <a:cxn ang="0">
                <a:pos x="connsiteX2" y="connsiteY2"/>
              </a:cxn>
            </a:cxnLst>
            <a:rect l="l" t="t" r="r" b="b"/>
            <a:pathLst>
              <a:path w="609600" h="3381375">
                <a:moveTo>
                  <a:pt x="0" y="0"/>
                </a:moveTo>
                <a:lnTo>
                  <a:pt x="0" y="3381375"/>
                </a:lnTo>
                <a:lnTo>
                  <a:pt x="609600" y="3381375"/>
                </a:lnTo>
              </a:path>
            </a:pathLst>
          </a:custGeom>
          <a:noFill/>
          <a:ln w="19050" cap="flat">
            <a:solidFill>
              <a:schemeClr val="accent5"/>
            </a:solidFill>
            <a:prstDash val="solid"/>
            <a:miter lim="800000"/>
            <a:headEnd/>
            <a:tailEnd type="arrow"/>
          </a:ln>
          <a:extLst>
            <a:ext uri="{909E8E84-426E-40DD-AFC4-6F175D3DCCD1}">
              <a14:hiddenFill xmlns:a14="http://schemas.microsoft.com/office/drawing/2010/main">
                <a:solidFill>
                  <a:srgbClr val="FFFFFF"/>
                </a:solidFill>
              </a14:hiddenFill>
            </a:ext>
          </a:extLst>
        </p:spPr>
        <p:txBody>
          <a:bodyPr vert="horz" wrap="square" lIns="91427" tIns="45713" rIns="91427" bIns="45713" numCol="1" anchor="t" anchorCtr="0" compatLnSpc="1">
            <a:prstTxWarp prst="textNoShape">
              <a:avLst/>
            </a:prstTxWarp>
          </a:bodyPr>
          <a:lstStyle/>
          <a:p>
            <a:pPr defTabSz="932563">
              <a:defRPr/>
            </a:pPr>
            <a:endParaRPr lang="en-US" sz="1428">
              <a:gradFill>
                <a:gsLst>
                  <a:gs pos="0">
                    <a:srgbClr val="505050"/>
                  </a:gs>
                  <a:gs pos="100000">
                    <a:srgbClr val="505050"/>
                  </a:gs>
                </a:gsLst>
              </a:gradFill>
              <a:latin typeface="Segoe UI"/>
            </a:endParaRPr>
          </a:p>
        </p:txBody>
      </p:sp>
      <p:cxnSp>
        <p:nvCxnSpPr>
          <p:cNvPr id="355" name="Straight Connector 354">
            <a:extLst>
              <a:ext uri="{FF2B5EF4-FFF2-40B4-BE49-F238E27FC236}">
                <a16:creationId xmlns:a16="http://schemas.microsoft.com/office/drawing/2014/main" id="{B9E3F303-8D52-4468-BCA5-7AAC63B4A805}"/>
              </a:ext>
            </a:extLst>
          </p:cNvPr>
          <p:cNvCxnSpPr>
            <a:cxnSpLocks/>
          </p:cNvCxnSpPr>
          <p:nvPr/>
        </p:nvCxnSpPr>
        <p:spPr>
          <a:xfrm>
            <a:off x="5212918" y="6227123"/>
            <a:ext cx="524589" cy="0"/>
          </a:xfrm>
          <a:prstGeom prst="line">
            <a:avLst/>
          </a:prstGeom>
          <a:noFill/>
          <a:ln w="19050" cap="flat">
            <a:solidFill>
              <a:schemeClr val="accent5"/>
            </a:solidFill>
            <a:prstDash val="solid"/>
            <a:miter lim="800000"/>
            <a:headEnd/>
            <a:tailEnd type="arrow"/>
          </a:ln>
          <a:extLst>
            <a:ext uri="{909E8E84-426E-40DD-AFC4-6F175D3DCCD1}">
              <a14:hiddenFill xmlns:a14="http://schemas.microsoft.com/office/drawing/2010/main">
                <a:solidFill>
                  <a:srgbClr val="FFFFFF"/>
                </a:solidFill>
              </a14:hiddenFill>
            </a:ext>
          </a:extLst>
        </p:spPr>
      </p:cxnSp>
      <p:cxnSp>
        <p:nvCxnSpPr>
          <p:cNvPr id="356" name="Straight Connector 355">
            <a:extLst>
              <a:ext uri="{FF2B5EF4-FFF2-40B4-BE49-F238E27FC236}">
                <a16:creationId xmlns:a16="http://schemas.microsoft.com/office/drawing/2014/main" id="{159C2951-4172-416D-AB26-B54FC720C127}"/>
              </a:ext>
            </a:extLst>
          </p:cNvPr>
          <p:cNvCxnSpPr>
            <a:cxnSpLocks/>
          </p:cNvCxnSpPr>
          <p:nvPr/>
        </p:nvCxnSpPr>
        <p:spPr>
          <a:xfrm>
            <a:off x="5205719" y="4946677"/>
            <a:ext cx="524589" cy="0"/>
          </a:xfrm>
          <a:prstGeom prst="line">
            <a:avLst/>
          </a:prstGeom>
          <a:noFill/>
          <a:ln w="19050" cap="flat">
            <a:solidFill>
              <a:schemeClr val="accent5"/>
            </a:solidFill>
            <a:prstDash val="solid"/>
            <a:miter lim="800000"/>
            <a:headEnd/>
            <a:tailEnd type="arrow"/>
          </a:ln>
          <a:extLst>
            <a:ext uri="{909E8E84-426E-40DD-AFC4-6F175D3DCCD1}">
              <a14:hiddenFill xmlns:a14="http://schemas.microsoft.com/office/drawing/2010/main">
                <a:solidFill>
                  <a:srgbClr val="FFFFFF"/>
                </a:solidFill>
              </a14:hiddenFill>
            </a:ext>
          </a:extLst>
        </p:spPr>
      </p:cxnSp>
      <p:cxnSp>
        <p:nvCxnSpPr>
          <p:cNvPr id="357" name="Straight Connector 356">
            <a:extLst>
              <a:ext uri="{FF2B5EF4-FFF2-40B4-BE49-F238E27FC236}">
                <a16:creationId xmlns:a16="http://schemas.microsoft.com/office/drawing/2014/main" id="{94C3B013-62B0-4560-8221-A088E2C9B3B6}"/>
              </a:ext>
            </a:extLst>
          </p:cNvPr>
          <p:cNvCxnSpPr>
            <a:cxnSpLocks/>
          </p:cNvCxnSpPr>
          <p:nvPr/>
        </p:nvCxnSpPr>
        <p:spPr>
          <a:xfrm>
            <a:off x="7501863" y="6227123"/>
            <a:ext cx="310543" cy="0"/>
          </a:xfrm>
          <a:prstGeom prst="line">
            <a:avLst/>
          </a:prstGeom>
          <a:noFill/>
          <a:ln w="19050" cap="flat">
            <a:solidFill>
              <a:schemeClr val="accent5"/>
            </a:solidFill>
            <a:prstDash val="solid"/>
            <a:miter lim="800000"/>
            <a:headEnd/>
            <a:tailEnd type="arrow"/>
          </a:ln>
          <a:extLst>
            <a:ext uri="{909E8E84-426E-40DD-AFC4-6F175D3DCCD1}">
              <a14:hiddenFill xmlns:a14="http://schemas.microsoft.com/office/drawing/2010/main">
                <a:solidFill>
                  <a:srgbClr val="FFFFFF"/>
                </a:solidFill>
              </a14:hiddenFill>
            </a:ext>
          </a:extLst>
        </p:spPr>
      </p:cxnSp>
      <p:cxnSp>
        <p:nvCxnSpPr>
          <p:cNvPr id="358" name="Straight Connector 357">
            <a:extLst>
              <a:ext uri="{FF2B5EF4-FFF2-40B4-BE49-F238E27FC236}">
                <a16:creationId xmlns:a16="http://schemas.microsoft.com/office/drawing/2014/main" id="{D81494CC-132C-4659-AF07-138F47D0A230}"/>
              </a:ext>
            </a:extLst>
          </p:cNvPr>
          <p:cNvCxnSpPr>
            <a:cxnSpLocks/>
          </p:cNvCxnSpPr>
          <p:nvPr/>
        </p:nvCxnSpPr>
        <p:spPr>
          <a:xfrm>
            <a:off x="7497602" y="4946677"/>
            <a:ext cx="310543" cy="0"/>
          </a:xfrm>
          <a:prstGeom prst="line">
            <a:avLst/>
          </a:prstGeom>
          <a:noFill/>
          <a:ln w="19050" cap="flat">
            <a:solidFill>
              <a:schemeClr val="accent5"/>
            </a:solidFill>
            <a:prstDash val="solid"/>
            <a:miter lim="800000"/>
            <a:headEnd/>
            <a:tailEnd type="arrow"/>
          </a:ln>
          <a:extLst>
            <a:ext uri="{909E8E84-426E-40DD-AFC4-6F175D3DCCD1}">
              <a14:hiddenFill xmlns:a14="http://schemas.microsoft.com/office/drawing/2010/main">
                <a:solidFill>
                  <a:srgbClr val="FFFFFF"/>
                </a:solidFill>
              </a14:hiddenFill>
            </a:ext>
          </a:extLst>
        </p:spPr>
      </p:cxnSp>
      <p:cxnSp>
        <p:nvCxnSpPr>
          <p:cNvPr id="360" name="Straight Connector 359">
            <a:extLst>
              <a:ext uri="{FF2B5EF4-FFF2-40B4-BE49-F238E27FC236}">
                <a16:creationId xmlns:a16="http://schemas.microsoft.com/office/drawing/2014/main" id="{1731D80A-8542-4F07-8419-FB36DACB7E9B}"/>
              </a:ext>
            </a:extLst>
          </p:cNvPr>
          <p:cNvCxnSpPr>
            <a:cxnSpLocks/>
          </p:cNvCxnSpPr>
          <p:nvPr/>
        </p:nvCxnSpPr>
        <p:spPr>
          <a:xfrm>
            <a:off x="9764621" y="6227123"/>
            <a:ext cx="310543" cy="0"/>
          </a:xfrm>
          <a:prstGeom prst="line">
            <a:avLst/>
          </a:prstGeom>
          <a:noFill/>
          <a:ln w="19050" cap="flat">
            <a:solidFill>
              <a:schemeClr val="accent5"/>
            </a:solidFill>
            <a:prstDash val="solid"/>
            <a:miter lim="800000"/>
            <a:headEnd/>
            <a:tailEnd type="arrow"/>
          </a:ln>
          <a:extLst>
            <a:ext uri="{909E8E84-426E-40DD-AFC4-6F175D3DCCD1}">
              <a14:hiddenFill xmlns:a14="http://schemas.microsoft.com/office/drawing/2010/main">
                <a:solidFill>
                  <a:srgbClr val="FFFFFF"/>
                </a:solidFill>
              </a14:hiddenFill>
            </a:ext>
          </a:extLst>
        </p:spPr>
      </p:cxnSp>
      <p:cxnSp>
        <p:nvCxnSpPr>
          <p:cNvPr id="361" name="Straight Connector 360">
            <a:extLst>
              <a:ext uri="{FF2B5EF4-FFF2-40B4-BE49-F238E27FC236}">
                <a16:creationId xmlns:a16="http://schemas.microsoft.com/office/drawing/2014/main" id="{961ABF86-695E-43A2-9550-68CB4872B7A6}"/>
              </a:ext>
            </a:extLst>
          </p:cNvPr>
          <p:cNvCxnSpPr>
            <a:cxnSpLocks/>
          </p:cNvCxnSpPr>
          <p:nvPr/>
        </p:nvCxnSpPr>
        <p:spPr>
          <a:xfrm>
            <a:off x="9760359" y="4946677"/>
            <a:ext cx="310543" cy="0"/>
          </a:xfrm>
          <a:prstGeom prst="line">
            <a:avLst/>
          </a:prstGeom>
          <a:noFill/>
          <a:ln w="19050" cap="flat">
            <a:solidFill>
              <a:schemeClr val="accent5"/>
            </a:solidFill>
            <a:prstDash val="solid"/>
            <a:miter lim="800000"/>
            <a:headEnd/>
            <a:tailEnd type="arrow"/>
          </a:ln>
          <a:extLst>
            <a:ext uri="{909E8E84-426E-40DD-AFC4-6F175D3DCCD1}">
              <a14:hiddenFill xmlns:a14="http://schemas.microsoft.com/office/drawing/2010/main">
                <a:solidFill>
                  <a:srgbClr val="FFFFFF"/>
                </a:solidFill>
              </a14:hiddenFill>
            </a:ext>
          </a:extLst>
        </p:spPr>
      </p:cxnSp>
      <p:sp>
        <p:nvSpPr>
          <p:cNvPr id="363" name="Freeform: Shape 29">
            <a:extLst>
              <a:ext uri="{FF2B5EF4-FFF2-40B4-BE49-F238E27FC236}">
                <a16:creationId xmlns:a16="http://schemas.microsoft.com/office/drawing/2014/main" id="{EC487FDC-BA79-4C9A-B690-6488E62AE045}"/>
              </a:ext>
            </a:extLst>
          </p:cNvPr>
          <p:cNvSpPr/>
          <p:nvPr/>
        </p:nvSpPr>
        <p:spPr bwMode="auto">
          <a:xfrm>
            <a:off x="7175182" y="5216399"/>
            <a:ext cx="3397095" cy="203016"/>
          </a:xfrm>
          <a:custGeom>
            <a:avLst/>
            <a:gdLst>
              <a:gd name="connsiteX0" fmla="*/ 0 w 4410075"/>
              <a:gd name="connsiteY0" fmla="*/ 0 h 104775"/>
              <a:gd name="connsiteX1" fmla="*/ 0 w 4410075"/>
              <a:gd name="connsiteY1" fmla="*/ 104775 h 104775"/>
              <a:gd name="connsiteX2" fmla="*/ 4410075 w 4410075"/>
              <a:gd name="connsiteY2" fmla="*/ 104775 h 104775"/>
              <a:gd name="connsiteX3" fmla="*/ 4410075 w 4410075"/>
              <a:gd name="connsiteY3" fmla="*/ 9525 h 104775"/>
            </a:gdLst>
            <a:ahLst/>
            <a:cxnLst>
              <a:cxn ang="0">
                <a:pos x="connsiteX0" y="connsiteY0"/>
              </a:cxn>
              <a:cxn ang="0">
                <a:pos x="connsiteX1" y="connsiteY1"/>
              </a:cxn>
              <a:cxn ang="0">
                <a:pos x="connsiteX2" y="connsiteY2"/>
              </a:cxn>
              <a:cxn ang="0">
                <a:pos x="connsiteX3" y="connsiteY3"/>
              </a:cxn>
            </a:cxnLst>
            <a:rect l="l" t="t" r="r" b="b"/>
            <a:pathLst>
              <a:path w="4410075" h="104775">
                <a:moveTo>
                  <a:pt x="0" y="0"/>
                </a:moveTo>
                <a:lnTo>
                  <a:pt x="0" y="104775"/>
                </a:lnTo>
                <a:lnTo>
                  <a:pt x="4410075" y="104775"/>
                </a:lnTo>
                <a:lnTo>
                  <a:pt x="4410075" y="9525"/>
                </a:lnTo>
              </a:path>
            </a:pathLst>
          </a:custGeom>
          <a:noFill/>
          <a:ln w="19050" cap="flat">
            <a:solidFill>
              <a:srgbClr val="E81123"/>
            </a:solidFill>
            <a:prstDash val="solid"/>
            <a:miter lim="800000"/>
            <a:headEnd/>
            <a:tailEnd type="arrow"/>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91427" tIns="45713" rIns="91427" bIns="45713" numCol="1" spcCol="0" rtlCol="0" fromWordArt="0" anchor="t" anchorCtr="0" forceAA="0" compatLnSpc="1">
            <a:prstTxWarp prst="textNoShape">
              <a:avLst/>
            </a:prstTxWarp>
            <a:noAutofit/>
          </a:bodyPr>
          <a:lstStyle/>
          <a:p>
            <a:pPr defTabSz="932563">
              <a:defRPr/>
            </a:pPr>
            <a:endParaRPr lang="en-US" sz="1428">
              <a:gradFill>
                <a:gsLst>
                  <a:gs pos="0">
                    <a:srgbClr val="505050"/>
                  </a:gs>
                  <a:gs pos="100000">
                    <a:srgbClr val="505050"/>
                  </a:gs>
                </a:gsLst>
              </a:gradFill>
              <a:latin typeface="Segoe UI"/>
            </a:endParaRPr>
          </a:p>
        </p:txBody>
      </p:sp>
      <p:sp>
        <p:nvSpPr>
          <p:cNvPr id="364" name="Freeform: Shape 30">
            <a:extLst>
              <a:ext uri="{FF2B5EF4-FFF2-40B4-BE49-F238E27FC236}">
                <a16:creationId xmlns:a16="http://schemas.microsoft.com/office/drawing/2014/main" id="{BB602D21-D9AA-4CAA-B462-DE47EA06A8E8}"/>
              </a:ext>
            </a:extLst>
          </p:cNvPr>
          <p:cNvSpPr/>
          <p:nvPr/>
        </p:nvSpPr>
        <p:spPr bwMode="auto">
          <a:xfrm>
            <a:off x="7175182" y="5421634"/>
            <a:ext cx="632964" cy="411900"/>
          </a:xfrm>
          <a:custGeom>
            <a:avLst/>
            <a:gdLst>
              <a:gd name="connsiteX0" fmla="*/ 0 w 594360"/>
              <a:gd name="connsiteY0" fmla="*/ 0 h 403860"/>
              <a:gd name="connsiteX1" fmla="*/ 0 w 594360"/>
              <a:gd name="connsiteY1" fmla="*/ 403860 h 403860"/>
              <a:gd name="connsiteX2" fmla="*/ 594360 w 594360"/>
              <a:gd name="connsiteY2" fmla="*/ 403860 h 403860"/>
            </a:gdLst>
            <a:ahLst/>
            <a:cxnLst>
              <a:cxn ang="0">
                <a:pos x="connsiteX0" y="connsiteY0"/>
              </a:cxn>
              <a:cxn ang="0">
                <a:pos x="connsiteX1" y="connsiteY1"/>
              </a:cxn>
              <a:cxn ang="0">
                <a:pos x="connsiteX2" y="connsiteY2"/>
              </a:cxn>
            </a:cxnLst>
            <a:rect l="l" t="t" r="r" b="b"/>
            <a:pathLst>
              <a:path w="594360" h="403860">
                <a:moveTo>
                  <a:pt x="0" y="0"/>
                </a:moveTo>
                <a:lnTo>
                  <a:pt x="0" y="403860"/>
                </a:lnTo>
                <a:lnTo>
                  <a:pt x="594360" y="403860"/>
                </a:lnTo>
              </a:path>
            </a:pathLst>
          </a:custGeom>
          <a:noFill/>
          <a:ln w="19050" cap="flat">
            <a:solidFill>
              <a:srgbClr val="E81123"/>
            </a:solidFill>
            <a:prstDash val="solid"/>
            <a:miter lim="800000"/>
            <a:headEnd/>
            <a:tailEnd type="arrow"/>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91427" tIns="45713" rIns="91427" bIns="45713" numCol="1" spcCol="0" rtlCol="0" fromWordArt="0" anchor="t" anchorCtr="0" forceAA="0" compatLnSpc="1">
            <a:prstTxWarp prst="textNoShape">
              <a:avLst/>
            </a:prstTxWarp>
            <a:noAutofit/>
          </a:bodyPr>
          <a:lstStyle/>
          <a:p>
            <a:pPr defTabSz="932563">
              <a:defRPr/>
            </a:pPr>
            <a:endParaRPr lang="en-US" sz="1428">
              <a:gradFill>
                <a:gsLst>
                  <a:gs pos="0">
                    <a:srgbClr val="505050"/>
                  </a:gs>
                  <a:gs pos="100000">
                    <a:srgbClr val="505050"/>
                  </a:gs>
                </a:gsLst>
              </a:gradFill>
              <a:latin typeface="Segoe UI"/>
            </a:endParaRPr>
          </a:p>
        </p:txBody>
      </p:sp>
      <p:sp>
        <p:nvSpPr>
          <p:cNvPr id="365" name="Cross 364">
            <a:extLst>
              <a:ext uri="{FF2B5EF4-FFF2-40B4-BE49-F238E27FC236}">
                <a16:creationId xmlns:a16="http://schemas.microsoft.com/office/drawing/2014/main" id="{D18A3669-DD3B-40D8-B844-ECFA9379F898}"/>
              </a:ext>
            </a:extLst>
          </p:cNvPr>
          <p:cNvSpPr/>
          <p:nvPr/>
        </p:nvSpPr>
        <p:spPr>
          <a:xfrm rot="2700000">
            <a:off x="9857012" y="5273218"/>
            <a:ext cx="293568" cy="289548"/>
          </a:xfrm>
          <a:prstGeom prst="plus">
            <a:avLst>
              <a:gd name="adj" fmla="val 33130"/>
            </a:avLst>
          </a:prstGeom>
          <a:solidFill>
            <a:srgbClr val="E81123"/>
          </a:solidFill>
          <a:ln w="50800" cap="flat" cmpd="sng" algn="ctr">
            <a:solidFill>
              <a:srgbClr val="E6E6E6"/>
            </a:solidFill>
            <a:prstDash val="solid"/>
          </a:ln>
          <a:effectLst/>
        </p:spPr>
        <p:txBody>
          <a:bodyPr rtlCol="0" anchor="ctr"/>
          <a:lstStyle/>
          <a:p>
            <a:pPr algn="ctr" defTabSz="932563">
              <a:defRPr/>
            </a:pPr>
            <a:endParaRPr lang="en-IE" sz="1836" kern="0">
              <a:solidFill>
                <a:srgbClr val="FFFFFF"/>
              </a:solidFill>
              <a:latin typeface="Segoe UI Semilight"/>
            </a:endParaRPr>
          </a:p>
        </p:txBody>
      </p:sp>
      <p:sp>
        <p:nvSpPr>
          <p:cNvPr id="366" name="Cross 365">
            <a:extLst>
              <a:ext uri="{FF2B5EF4-FFF2-40B4-BE49-F238E27FC236}">
                <a16:creationId xmlns:a16="http://schemas.microsoft.com/office/drawing/2014/main" id="{D18A3669-DD3B-40D8-B844-ECFA9379F898}"/>
              </a:ext>
            </a:extLst>
          </p:cNvPr>
          <p:cNvSpPr/>
          <p:nvPr/>
        </p:nvSpPr>
        <p:spPr>
          <a:xfrm rot="2700000">
            <a:off x="7355109" y="5688550"/>
            <a:ext cx="293568" cy="289548"/>
          </a:xfrm>
          <a:prstGeom prst="plus">
            <a:avLst>
              <a:gd name="adj" fmla="val 33130"/>
            </a:avLst>
          </a:prstGeom>
          <a:solidFill>
            <a:srgbClr val="E81123"/>
          </a:solidFill>
          <a:ln w="50800" cap="flat" cmpd="sng" algn="ctr">
            <a:solidFill>
              <a:srgbClr val="E6E6E6"/>
            </a:solidFill>
            <a:prstDash val="solid"/>
          </a:ln>
          <a:effectLst/>
        </p:spPr>
        <p:txBody>
          <a:bodyPr rtlCol="0" anchor="ctr"/>
          <a:lstStyle/>
          <a:p>
            <a:pPr algn="ctr" defTabSz="932563">
              <a:defRPr/>
            </a:pPr>
            <a:endParaRPr lang="en-IE" sz="1836" kern="0">
              <a:solidFill>
                <a:srgbClr val="FFFFFF"/>
              </a:solidFill>
              <a:latin typeface="Segoe UI Semilight"/>
            </a:endParaRPr>
          </a:p>
        </p:txBody>
      </p:sp>
      <p:pic>
        <p:nvPicPr>
          <p:cNvPr id="367" name="Picture 36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9540" y="198947"/>
            <a:ext cx="861592" cy="861592"/>
          </a:xfrm>
          <a:prstGeom prst="rect">
            <a:avLst/>
          </a:prstGeom>
        </p:spPr>
      </p:pic>
      <p:pic>
        <p:nvPicPr>
          <p:cNvPr id="368" name="Picture 36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55364" y="241969"/>
            <a:ext cx="794505" cy="794505"/>
          </a:xfrm>
          <a:prstGeom prst="rect">
            <a:avLst/>
          </a:prstGeom>
        </p:spPr>
      </p:pic>
      <p:pic>
        <p:nvPicPr>
          <p:cNvPr id="205" name="Picture 20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55364" y="210999"/>
            <a:ext cx="794505" cy="794505"/>
          </a:xfrm>
          <a:prstGeom prst="rect">
            <a:avLst/>
          </a:prstGeom>
        </p:spPr>
      </p:pic>
    </p:spTree>
    <p:extLst>
      <p:ext uri="{BB962C8B-B14F-4D97-AF65-F5344CB8AC3E}">
        <p14:creationId xmlns:p14="http://schemas.microsoft.com/office/powerpoint/2010/main" val="106622093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med" p14:dur="700">
        <p159:morph option="byObject"/>
      </p:transition>
    </mc:Choice>
    <mc:Fallback>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DB064-A300-4CFC-9FB3-5BCB91187392}"/>
              </a:ext>
            </a:extLst>
          </p:cNvPr>
          <p:cNvSpPr>
            <a:spLocks noGrp="1"/>
          </p:cNvSpPr>
          <p:nvPr>
            <p:ph type="title"/>
          </p:nvPr>
        </p:nvSpPr>
        <p:spPr>
          <a:xfrm>
            <a:off x="1309434" y="254267"/>
            <a:ext cx="4101062" cy="565027"/>
          </a:xfrm>
        </p:spPr>
        <p:txBody>
          <a:bodyPr/>
          <a:lstStyle/>
          <a:p>
            <a:r>
              <a:rPr lang="en-US" dirty="0"/>
              <a:t>Subnets</a:t>
            </a:r>
          </a:p>
        </p:txBody>
      </p:sp>
      <p:sp>
        <p:nvSpPr>
          <p:cNvPr id="74" name="Rectangle 73">
            <a:extLst>
              <a:ext uri="{FF2B5EF4-FFF2-40B4-BE49-F238E27FC236}">
                <a16:creationId xmlns:a16="http://schemas.microsoft.com/office/drawing/2014/main" id="{E8FCC0F2-6CA3-4C2F-9D45-302E0583DE22}"/>
              </a:ext>
            </a:extLst>
          </p:cNvPr>
          <p:cNvSpPr/>
          <p:nvPr/>
        </p:nvSpPr>
        <p:spPr>
          <a:xfrm>
            <a:off x="59053" y="858003"/>
            <a:ext cx="6269832" cy="606488"/>
          </a:xfrm>
          <a:prstGeom prst="rect">
            <a:avLst/>
          </a:prstGeom>
        </p:spPr>
        <p:txBody>
          <a:bodyPr wrap="none">
            <a:spAutoFit/>
          </a:bodyPr>
          <a:lstStyle/>
          <a:p>
            <a:pPr defTabSz="932563">
              <a:defRPr/>
            </a:pPr>
            <a:r>
              <a:rPr lang="en-US" sz="3264">
                <a:solidFill>
                  <a:srgbClr val="F37521"/>
                </a:solidFill>
                <a:latin typeface="Segoe UI"/>
              </a:rPr>
              <a:t>Segmenting the Virtual Network</a:t>
            </a:r>
          </a:p>
        </p:txBody>
      </p:sp>
      <p:sp>
        <p:nvSpPr>
          <p:cNvPr id="75" name="TextBox 74">
            <a:extLst>
              <a:ext uri="{FF2B5EF4-FFF2-40B4-BE49-F238E27FC236}">
                <a16:creationId xmlns:a16="http://schemas.microsoft.com/office/drawing/2014/main" id="{DEF57A8E-6737-4BD7-8936-203FF7D6FF83}"/>
              </a:ext>
            </a:extLst>
          </p:cNvPr>
          <p:cNvSpPr txBox="1"/>
          <p:nvPr/>
        </p:nvSpPr>
        <p:spPr>
          <a:xfrm>
            <a:off x="167893" y="1834704"/>
            <a:ext cx="6842556" cy="3842049"/>
          </a:xfrm>
          <a:prstGeom prst="rect">
            <a:avLst/>
          </a:prstGeom>
          <a:noFill/>
        </p:spPr>
        <p:txBody>
          <a:bodyPr wrap="square" lIns="0" tIns="0" rIns="0" bIns="0" rtlCol="0">
            <a:spAutoFit/>
          </a:bodyPr>
          <a:lstStyle/>
          <a:p>
            <a:pPr marL="349724" indent="-349724" defTabSz="932563">
              <a:buFont typeface="Arial" panose="020B0604020202020204" pitchFamily="34" charset="0"/>
              <a:buChar char="•"/>
              <a:defRPr/>
            </a:pPr>
            <a:r>
              <a:rPr lang="en-US" sz="2448" dirty="0">
                <a:gradFill>
                  <a:gsLst>
                    <a:gs pos="2917">
                      <a:srgbClr val="1A1A1A"/>
                    </a:gs>
                    <a:gs pos="30000">
                      <a:srgbClr val="1A1A1A"/>
                    </a:gs>
                  </a:gsLst>
                  <a:lin ang="5400000" scaled="0"/>
                </a:gradFill>
                <a:latin typeface="Segoe UI"/>
              </a:rPr>
              <a:t>Must have unique Address range within </a:t>
            </a:r>
            <a:r>
              <a:rPr lang="en-US" sz="2448" dirty="0" err="1">
                <a:gradFill>
                  <a:gsLst>
                    <a:gs pos="2917">
                      <a:srgbClr val="1A1A1A"/>
                    </a:gs>
                    <a:gs pos="30000">
                      <a:srgbClr val="1A1A1A"/>
                    </a:gs>
                  </a:gsLst>
                  <a:lin ang="5400000" scaled="0"/>
                </a:gradFill>
                <a:latin typeface="Segoe UI"/>
              </a:rPr>
              <a:t>Vnet</a:t>
            </a:r>
            <a:endParaRPr lang="en-US" sz="2448" dirty="0">
              <a:gradFill>
                <a:gsLst>
                  <a:gs pos="2917">
                    <a:srgbClr val="1A1A1A"/>
                  </a:gs>
                  <a:gs pos="30000">
                    <a:srgbClr val="1A1A1A"/>
                  </a:gs>
                </a:gsLst>
                <a:lin ang="5400000" scaled="0"/>
              </a:gradFill>
              <a:latin typeface="Segoe UI"/>
            </a:endParaRPr>
          </a:p>
          <a:p>
            <a:pPr marL="349724" indent="-349724" defTabSz="932563">
              <a:buFont typeface="Arial" panose="020B0604020202020204" pitchFamily="34" charset="0"/>
              <a:buChar char="•"/>
              <a:defRPr/>
            </a:pPr>
            <a:endParaRPr lang="en-US" sz="2448" dirty="0">
              <a:gradFill>
                <a:gsLst>
                  <a:gs pos="2917">
                    <a:srgbClr val="1A1A1A"/>
                  </a:gs>
                  <a:gs pos="30000">
                    <a:srgbClr val="1A1A1A"/>
                  </a:gs>
                </a:gsLst>
                <a:lin ang="5400000" scaled="0"/>
              </a:gradFill>
              <a:latin typeface="Segoe UI"/>
            </a:endParaRPr>
          </a:p>
          <a:p>
            <a:pPr marL="349724" indent="-349724" defTabSz="932563">
              <a:buFont typeface="Arial" panose="020B0604020202020204" pitchFamily="34" charset="0"/>
              <a:buChar char="•"/>
              <a:defRPr/>
            </a:pPr>
            <a:r>
              <a:rPr lang="en-US" sz="2448" dirty="0">
                <a:gradFill>
                  <a:gsLst>
                    <a:gs pos="2917">
                      <a:srgbClr val="1A1A1A"/>
                    </a:gs>
                    <a:gs pos="30000">
                      <a:srgbClr val="1A1A1A"/>
                    </a:gs>
                  </a:gsLst>
                  <a:lin ang="5400000" scaled="0"/>
                </a:gradFill>
                <a:latin typeface="Segoe UI"/>
              </a:rPr>
              <a:t>Some Azure Services create their own subnets</a:t>
            </a:r>
          </a:p>
          <a:p>
            <a:pPr marL="349724" indent="-349724" defTabSz="932563">
              <a:buFont typeface="Arial" panose="020B0604020202020204" pitchFamily="34" charset="0"/>
              <a:buChar char="•"/>
              <a:defRPr/>
            </a:pPr>
            <a:endParaRPr lang="en-US" sz="2448" dirty="0">
              <a:gradFill>
                <a:gsLst>
                  <a:gs pos="2917">
                    <a:srgbClr val="1A1A1A"/>
                  </a:gs>
                  <a:gs pos="30000">
                    <a:srgbClr val="1A1A1A"/>
                  </a:gs>
                </a:gsLst>
                <a:lin ang="5400000" scaled="0"/>
              </a:gradFill>
              <a:latin typeface="Segoe UI"/>
            </a:endParaRPr>
          </a:p>
          <a:p>
            <a:pPr marL="349724" indent="-349724" defTabSz="932563">
              <a:buFont typeface="Arial" panose="020B0604020202020204" pitchFamily="34" charset="0"/>
              <a:buChar char="•"/>
              <a:defRPr/>
            </a:pPr>
            <a:r>
              <a:rPr lang="en-US" sz="2448" dirty="0">
                <a:gradFill>
                  <a:gsLst>
                    <a:gs pos="2917">
                      <a:srgbClr val="1A1A1A"/>
                    </a:gs>
                    <a:gs pos="30000">
                      <a:srgbClr val="1A1A1A"/>
                    </a:gs>
                  </a:gsLst>
                  <a:lin ang="5400000" scaled="0"/>
                </a:gradFill>
                <a:latin typeface="Segoe UI"/>
              </a:rPr>
              <a:t>Understand Default routing behavior</a:t>
            </a:r>
          </a:p>
          <a:p>
            <a:pPr marL="349724" indent="-349724" defTabSz="932563">
              <a:buFont typeface="Arial" panose="020B0604020202020204" pitchFamily="34" charset="0"/>
              <a:buChar char="•"/>
              <a:defRPr/>
            </a:pPr>
            <a:endParaRPr lang="en-US" sz="2448" dirty="0">
              <a:gradFill>
                <a:gsLst>
                  <a:gs pos="2917">
                    <a:srgbClr val="1A1A1A"/>
                  </a:gs>
                  <a:gs pos="30000">
                    <a:srgbClr val="1A1A1A"/>
                  </a:gs>
                </a:gsLst>
                <a:lin ang="5400000" scaled="0"/>
              </a:gradFill>
              <a:latin typeface="Segoe UI"/>
            </a:endParaRPr>
          </a:p>
          <a:p>
            <a:pPr marL="349724" indent="-349724" defTabSz="932563">
              <a:buFont typeface="Arial" panose="020B0604020202020204" pitchFamily="34" charset="0"/>
              <a:buChar char="•"/>
              <a:defRPr/>
            </a:pPr>
            <a:r>
              <a:rPr lang="en-US" sz="2448" dirty="0">
                <a:gradFill>
                  <a:gsLst>
                    <a:gs pos="2917">
                      <a:srgbClr val="1A1A1A"/>
                    </a:gs>
                    <a:gs pos="30000">
                      <a:srgbClr val="1A1A1A"/>
                    </a:gs>
                  </a:gsLst>
                  <a:lin ang="5400000" scaled="0"/>
                </a:gradFill>
                <a:latin typeface="Segoe UI"/>
              </a:rPr>
              <a:t>Can limit traffic out to Azure Services</a:t>
            </a:r>
          </a:p>
          <a:p>
            <a:pPr marL="349724" indent="-349724" defTabSz="932563">
              <a:buFont typeface="Arial" panose="020B0604020202020204" pitchFamily="34" charset="0"/>
              <a:buChar char="•"/>
              <a:defRPr/>
            </a:pPr>
            <a:endParaRPr lang="en-US" sz="2448" dirty="0">
              <a:gradFill>
                <a:gsLst>
                  <a:gs pos="2917">
                    <a:srgbClr val="1A1A1A"/>
                  </a:gs>
                  <a:gs pos="30000">
                    <a:srgbClr val="1A1A1A"/>
                  </a:gs>
                </a:gsLst>
                <a:lin ang="5400000" scaled="0"/>
              </a:gradFill>
              <a:latin typeface="Segoe UI"/>
            </a:endParaRPr>
          </a:p>
          <a:p>
            <a:pPr marL="349724" indent="-349724" defTabSz="932563">
              <a:buFont typeface="Arial" panose="020B0604020202020204" pitchFamily="34" charset="0"/>
              <a:buChar char="•"/>
              <a:defRPr/>
            </a:pPr>
            <a:r>
              <a:rPr lang="en-US" sz="2448" dirty="0">
                <a:gradFill>
                  <a:gsLst>
                    <a:gs pos="2917">
                      <a:srgbClr val="1A1A1A"/>
                    </a:gs>
                    <a:gs pos="30000">
                      <a:srgbClr val="1A1A1A"/>
                    </a:gs>
                  </a:gsLst>
                  <a:lin ang="5400000" scaled="0"/>
                </a:gradFill>
                <a:latin typeface="Segoe UI"/>
              </a:rPr>
              <a:t>Allow or Deny Traffic with NSGs</a:t>
            </a:r>
          </a:p>
          <a:p>
            <a:pPr marL="349724" indent="-349724" defTabSz="932563">
              <a:buFont typeface="Arial" panose="020B0604020202020204" pitchFamily="34" charset="0"/>
              <a:buChar char="•"/>
              <a:defRPr/>
            </a:pPr>
            <a:endParaRPr lang="en-US" sz="2448" dirty="0">
              <a:gradFill>
                <a:gsLst>
                  <a:gs pos="2917">
                    <a:srgbClr val="1A1A1A"/>
                  </a:gs>
                  <a:gs pos="30000">
                    <a:srgbClr val="1A1A1A"/>
                  </a:gs>
                </a:gsLst>
                <a:lin ang="5400000" scaled="0"/>
              </a:gradFill>
              <a:latin typeface="Segoe UI"/>
            </a:endParaRPr>
          </a:p>
        </p:txBody>
      </p:sp>
      <p:pic>
        <p:nvPicPr>
          <p:cNvPr id="14" name="Picture 13">
            <a:extLst>
              <a:ext uri="{FF2B5EF4-FFF2-40B4-BE49-F238E27FC236}">
                <a16:creationId xmlns:a16="http://schemas.microsoft.com/office/drawing/2014/main" id="{E7CA1DE9-5896-6E4A-81D5-756F66D68BAA}"/>
              </a:ext>
            </a:extLst>
          </p:cNvPr>
          <p:cNvPicPr>
            <a:picLocks noChangeAspect="1"/>
          </p:cNvPicPr>
          <p:nvPr/>
        </p:nvPicPr>
        <p:blipFill>
          <a:blip r:embed="rId3"/>
          <a:stretch>
            <a:fillRect/>
          </a:stretch>
        </p:blipFill>
        <p:spPr>
          <a:xfrm>
            <a:off x="114998" y="327946"/>
            <a:ext cx="656527" cy="331247"/>
          </a:xfrm>
          <a:prstGeom prst="rect">
            <a:avLst/>
          </a:prstGeom>
        </p:spPr>
      </p:pic>
      <p:sp>
        <p:nvSpPr>
          <p:cNvPr id="70" name="Rectangle 69">
            <a:extLst>
              <a:ext uri="{FF2B5EF4-FFF2-40B4-BE49-F238E27FC236}">
                <a16:creationId xmlns:a16="http://schemas.microsoft.com/office/drawing/2014/main" id="{65EC1A59-281D-4354-9536-DCD6EFE21150}"/>
              </a:ext>
            </a:extLst>
          </p:cNvPr>
          <p:cNvSpPr/>
          <p:nvPr/>
        </p:nvSpPr>
        <p:spPr>
          <a:xfrm>
            <a:off x="2274730" y="6524299"/>
            <a:ext cx="10160863" cy="382308"/>
          </a:xfrm>
          <a:prstGeom prst="rect">
            <a:avLst/>
          </a:prstGeom>
        </p:spPr>
        <p:txBody>
          <a:bodyPr wrap="square">
            <a:spAutoFit/>
          </a:bodyPr>
          <a:lstStyle/>
          <a:p>
            <a:r>
              <a:rPr lang="en-US" sz="1836"/>
              <a:t>https://docs.microsoft.com/en-us/azure/virtual-network/virtual-networks-udr-overview</a:t>
            </a:r>
          </a:p>
        </p:txBody>
      </p:sp>
    </p:spTree>
    <p:extLst>
      <p:ext uri="{BB962C8B-B14F-4D97-AF65-F5344CB8AC3E}">
        <p14:creationId xmlns:p14="http://schemas.microsoft.com/office/powerpoint/2010/main" val="39771501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529605" y="279767"/>
            <a:ext cx="11237870" cy="878930"/>
          </a:xfrm>
        </p:spPr>
        <p:txBody>
          <a:bodyPr/>
          <a:lstStyle/>
          <a:p>
            <a:r>
              <a:rPr lang="en-US"/>
              <a:t>Monitor and Troubleshoot Networking </a:t>
            </a:r>
            <a:br>
              <a:rPr lang="en-US"/>
            </a:br>
            <a:r>
              <a:rPr lang="en-US" sz="2040"/>
              <a:t>Use Network Watcher</a:t>
            </a:r>
            <a:endParaRPr lang="en-US"/>
          </a:p>
        </p:txBody>
      </p:sp>
      <p:sp>
        <p:nvSpPr>
          <p:cNvPr id="6" name="Text Placeholder 5"/>
          <p:cNvSpPr>
            <a:spLocks noGrp="1"/>
          </p:cNvSpPr>
          <p:nvPr>
            <p:ph type="body" sz="quarter" idx="10"/>
          </p:nvPr>
        </p:nvSpPr>
        <p:spPr>
          <a:xfrm>
            <a:off x="600856" y="1599844"/>
            <a:ext cx="3241117" cy="3754874"/>
          </a:xfrm>
        </p:spPr>
        <p:txBody>
          <a:bodyPr/>
          <a:lstStyle/>
          <a:p>
            <a:r>
              <a:rPr lang="en-US" sz="2800"/>
              <a:t>Create</a:t>
            </a:r>
          </a:p>
          <a:p>
            <a:pPr marL="466298" indent="-466298">
              <a:buFont typeface="Arial" panose="020B0604020202020204" pitchFamily="34" charset="0"/>
              <a:buChar char="•"/>
            </a:pPr>
            <a:r>
              <a:rPr lang="en-US" sz="2000"/>
              <a:t>Portal, PSH, CLI, </a:t>
            </a:r>
            <a:r>
              <a:rPr lang="en-US" sz="2000" err="1"/>
              <a:t>RestAPI</a:t>
            </a:r>
            <a:endParaRPr lang="en-US" sz="2000"/>
          </a:p>
          <a:p>
            <a:r>
              <a:rPr lang="en-US" sz="2800">
                <a:hlinkClick r:id="rId3"/>
              </a:rPr>
              <a:t>Features</a:t>
            </a:r>
            <a:r>
              <a:rPr lang="en-US" sz="2800"/>
              <a:t> to view/configure</a:t>
            </a:r>
          </a:p>
          <a:p>
            <a:pPr marL="466298" indent="-466298">
              <a:buFont typeface="Arial" panose="020B0604020202020204" pitchFamily="34" charset="0"/>
              <a:buChar char="•"/>
            </a:pPr>
            <a:r>
              <a:rPr lang="en-US" sz="2000"/>
              <a:t>Topology</a:t>
            </a:r>
          </a:p>
          <a:p>
            <a:pPr marL="466298" indent="-466298">
              <a:buFont typeface="Arial" panose="020B0604020202020204" pitchFamily="34" charset="0"/>
              <a:buChar char="•"/>
            </a:pPr>
            <a:r>
              <a:rPr lang="en-US" sz="2000"/>
              <a:t>Packet Capture</a:t>
            </a:r>
          </a:p>
          <a:p>
            <a:pPr marL="466298" indent="-466298">
              <a:buFont typeface="Arial" panose="020B0604020202020204" pitchFamily="34" charset="0"/>
              <a:buChar char="•"/>
            </a:pPr>
            <a:r>
              <a:rPr lang="en-US" sz="2000"/>
              <a:t>IP Flow Verify</a:t>
            </a:r>
          </a:p>
          <a:p>
            <a:pPr marL="466298" indent="-466298">
              <a:buFont typeface="Arial" panose="020B0604020202020204" pitchFamily="34" charset="0"/>
              <a:buChar char="•"/>
            </a:pPr>
            <a:r>
              <a:rPr lang="en-US" sz="2000"/>
              <a:t>Next Hop</a:t>
            </a:r>
          </a:p>
          <a:p>
            <a:pPr marL="466298" indent="-466298">
              <a:buFont typeface="Arial" panose="020B0604020202020204" pitchFamily="34" charset="0"/>
              <a:buChar char="•"/>
            </a:pPr>
            <a:r>
              <a:rPr lang="en-US" sz="2000"/>
              <a:t>Security Group view</a:t>
            </a:r>
          </a:p>
          <a:p>
            <a:pPr marL="466298" indent="-466298">
              <a:buFont typeface="Arial" panose="020B0604020202020204" pitchFamily="34" charset="0"/>
              <a:buChar char="•"/>
            </a:pPr>
            <a:r>
              <a:rPr lang="en-US" sz="2000"/>
              <a:t>NSG flow logging</a:t>
            </a:r>
          </a:p>
          <a:p>
            <a:pPr marL="466298" indent="-466298">
              <a:buFont typeface="Arial" panose="020B0604020202020204" pitchFamily="34" charset="0"/>
              <a:buChar char="•"/>
            </a:pPr>
            <a:r>
              <a:rPr lang="en-US" sz="2000"/>
              <a:t>Virtual Network Gateway troubleshooting</a:t>
            </a:r>
          </a:p>
        </p:txBody>
      </p:sp>
      <p:pic>
        <p:nvPicPr>
          <p:cNvPr id="2" name="Picture 1">
            <a:extLst>
              <a:ext uri="{FF2B5EF4-FFF2-40B4-BE49-F238E27FC236}">
                <a16:creationId xmlns:a16="http://schemas.microsoft.com/office/drawing/2014/main" id="{BB86260E-562C-4081-9D56-E555AF8CAD3F}"/>
              </a:ext>
            </a:extLst>
          </p:cNvPr>
          <p:cNvPicPr>
            <a:picLocks noChangeAspect="1"/>
          </p:cNvPicPr>
          <p:nvPr/>
        </p:nvPicPr>
        <p:blipFill>
          <a:blip r:embed="rId4"/>
          <a:stretch>
            <a:fillRect/>
          </a:stretch>
        </p:blipFill>
        <p:spPr>
          <a:xfrm>
            <a:off x="5842911" y="1271922"/>
            <a:ext cx="6592681" cy="5722603"/>
          </a:xfrm>
          <a:prstGeom prst="rect">
            <a:avLst/>
          </a:prstGeom>
        </p:spPr>
      </p:pic>
      <p:pic>
        <p:nvPicPr>
          <p:cNvPr id="3" name="Picture 2">
            <a:extLst>
              <a:ext uri="{FF2B5EF4-FFF2-40B4-BE49-F238E27FC236}">
                <a16:creationId xmlns:a16="http://schemas.microsoft.com/office/drawing/2014/main" id="{E23B81A0-9340-4407-990F-774CFEAA60F0}"/>
              </a:ext>
            </a:extLst>
          </p:cNvPr>
          <p:cNvPicPr>
            <a:picLocks noChangeAspect="1"/>
          </p:cNvPicPr>
          <p:nvPr/>
        </p:nvPicPr>
        <p:blipFill>
          <a:blip r:embed="rId5"/>
          <a:stretch>
            <a:fillRect/>
          </a:stretch>
        </p:blipFill>
        <p:spPr>
          <a:xfrm>
            <a:off x="5013163" y="1271922"/>
            <a:ext cx="7498005" cy="5722603"/>
          </a:xfrm>
          <a:prstGeom prst="rect">
            <a:avLst/>
          </a:prstGeom>
        </p:spPr>
      </p:pic>
      <p:pic>
        <p:nvPicPr>
          <p:cNvPr id="4" name="Picture 3">
            <a:extLst>
              <a:ext uri="{FF2B5EF4-FFF2-40B4-BE49-F238E27FC236}">
                <a16:creationId xmlns:a16="http://schemas.microsoft.com/office/drawing/2014/main" id="{BE00B06B-C3C2-4F28-A5F9-B49FFDB7B2F1}"/>
              </a:ext>
            </a:extLst>
          </p:cNvPr>
          <p:cNvPicPr>
            <a:picLocks noChangeAspect="1"/>
          </p:cNvPicPr>
          <p:nvPr/>
        </p:nvPicPr>
        <p:blipFill>
          <a:blip r:embed="rId6"/>
          <a:stretch>
            <a:fillRect/>
          </a:stretch>
        </p:blipFill>
        <p:spPr>
          <a:xfrm>
            <a:off x="3403202" y="1271922"/>
            <a:ext cx="9583787" cy="5656924"/>
          </a:xfrm>
          <a:prstGeom prst="rect">
            <a:avLst/>
          </a:prstGeom>
        </p:spPr>
      </p:pic>
      <p:pic>
        <p:nvPicPr>
          <p:cNvPr id="5" name="Picture 4">
            <a:extLst>
              <a:ext uri="{FF2B5EF4-FFF2-40B4-BE49-F238E27FC236}">
                <a16:creationId xmlns:a16="http://schemas.microsoft.com/office/drawing/2014/main" id="{8BC249DB-27DE-4A99-B455-184B1579ACA2}"/>
              </a:ext>
            </a:extLst>
          </p:cNvPr>
          <p:cNvPicPr>
            <a:picLocks noChangeAspect="1"/>
          </p:cNvPicPr>
          <p:nvPr/>
        </p:nvPicPr>
        <p:blipFill>
          <a:blip r:embed="rId7"/>
          <a:stretch>
            <a:fillRect/>
          </a:stretch>
        </p:blipFill>
        <p:spPr>
          <a:xfrm>
            <a:off x="3443787" y="1271922"/>
            <a:ext cx="9687218" cy="5599170"/>
          </a:xfrm>
          <a:prstGeom prst="rect">
            <a:avLst/>
          </a:prstGeom>
        </p:spPr>
      </p:pic>
    </p:spTree>
    <p:extLst>
      <p:ext uri="{BB962C8B-B14F-4D97-AF65-F5344CB8AC3E}">
        <p14:creationId xmlns:p14="http://schemas.microsoft.com/office/powerpoint/2010/main" val="31245392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171333" y="116245"/>
            <a:ext cx="12306308" cy="1192834"/>
          </a:xfrm>
        </p:spPr>
        <p:txBody>
          <a:bodyPr/>
          <a:lstStyle/>
          <a:p>
            <a:r>
              <a:rPr lang="en-US" sz="4400"/>
              <a:t>Integrate On-Premises Network with Azure Virtual Network</a:t>
            </a:r>
            <a:br>
              <a:rPr lang="en-US" sz="4400"/>
            </a:br>
            <a:r>
              <a:rPr lang="en-US" sz="2000"/>
              <a:t>Configure Express Route</a:t>
            </a:r>
            <a:br>
              <a:rPr lang="en-US" sz="2000"/>
            </a:br>
            <a:r>
              <a:rPr lang="en-US" sz="2000"/>
              <a:t> </a:t>
            </a:r>
            <a:endParaRPr lang="en-US" sz="4400"/>
          </a:p>
        </p:txBody>
      </p:sp>
      <p:sp>
        <p:nvSpPr>
          <p:cNvPr id="6" name="Text Placeholder 5"/>
          <p:cNvSpPr>
            <a:spLocks noGrp="1"/>
          </p:cNvSpPr>
          <p:nvPr>
            <p:ph type="body" sz="quarter" idx="10"/>
          </p:nvPr>
        </p:nvSpPr>
        <p:spPr>
          <a:xfrm>
            <a:off x="422376" y="2427121"/>
            <a:ext cx="5268355" cy="4567404"/>
          </a:xfrm>
        </p:spPr>
        <p:txBody>
          <a:bodyPr/>
          <a:lstStyle/>
          <a:p>
            <a:r>
              <a:rPr lang="en-US" sz="2800" dirty="0"/>
              <a:t>Just </a:t>
            </a:r>
            <a:r>
              <a:rPr lang="en-US" sz="2800" dirty="0">
                <a:hlinkClick r:id="rId3"/>
              </a:rPr>
              <a:t>watch a video</a:t>
            </a:r>
            <a:r>
              <a:rPr lang="en-US" sz="2800" dirty="0"/>
              <a:t> </a:t>
            </a:r>
          </a:p>
          <a:p>
            <a:pPr marL="466298" indent="-466298">
              <a:buFont typeface="Arial" panose="020B0604020202020204" pitchFamily="34" charset="0"/>
              <a:buChar char="•"/>
            </a:pPr>
            <a:r>
              <a:rPr lang="en-US" sz="2800" dirty="0"/>
              <a:t>Create a circuit </a:t>
            </a:r>
            <a:r>
              <a:rPr lang="en-US" sz="2800" dirty="0">
                <a:sym typeface="Wingdings" panose="05000000000000000000" pitchFamily="2" charset="2"/>
              </a:rPr>
              <a:t></a:t>
            </a:r>
          </a:p>
          <a:p>
            <a:pPr marL="466298" indent="-466298">
              <a:buFont typeface="Arial" panose="020B0604020202020204" pitchFamily="34" charset="0"/>
              <a:buChar char="•"/>
            </a:pPr>
            <a:r>
              <a:rPr lang="en-US" sz="2800" dirty="0">
                <a:sym typeface="Wingdings" panose="05000000000000000000" pitchFamily="2" charset="2"/>
              </a:rPr>
              <a:t>Send Service key to provider</a:t>
            </a:r>
          </a:p>
          <a:p>
            <a:pPr marL="466298" indent="-466298">
              <a:buFont typeface="Arial" panose="020B0604020202020204" pitchFamily="34" charset="0"/>
              <a:buChar char="•"/>
            </a:pPr>
            <a:r>
              <a:rPr lang="en-US" sz="2800" dirty="0">
                <a:sym typeface="Wingdings" panose="05000000000000000000" pitchFamily="2" charset="2"/>
              </a:rPr>
              <a:t>Create / </a:t>
            </a:r>
            <a:r>
              <a:rPr lang="en-US" sz="2800" dirty="0">
                <a:sym typeface="Wingdings" panose="05000000000000000000" pitchFamily="2" charset="2"/>
                <a:hlinkClick r:id="rId4"/>
              </a:rPr>
              <a:t>Modify </a:t>
            </a:r>
            <a:r>
              <a:rPr lang="en-US" sz="2800" dirty="0" err="1">
                <a:sym typeface="Wingdings" panose="05000000000000000000" pitchFamily="2" charset="2"/>
                <a:hlinkClick r:id="rId4"/>
              </a:rPr>
              <a:t>peerings</a:t>
            </a:r>
            <a:endParaRPr lang="en-US" sz="2800" dirty="0">
              <a:sym typeface="Wingdings" panose="05000000000000000000" pitchFamily="2" charset="2"/>
            </a:endParaRPr>
          </a:p>
          <a:p>
            <a:pPr marL="699447" lvl="1" indent="-466298">
              <a:buFont typeface="Arial" panose="020B0604020202020204" pitchFamily="34" charset="0"/>
              <a:buChar char="•"/>
            </a:pPr>
            <a:r>
              <a:rPr lang="en-US" sz="2000" dirty="0">
                <a:sym typeface="Wingdings" panose="05000000000000000000" pitchFamily="2" charset="2"/>
              </a:rPr>
              <a:t>Public or Private</a:t>
            </a:r>
          </a:p>
          <a:p>
            <a:pPr marL="466298" indent="-466298">
              <a:buFont typeface="Arial" panose="020B0604020202020204" pitchFamily="34" charset="0"/>
              <a:buChar char="•"/>
            </a:pPr>
            <a:r>
              <a:rPr lang="en-US" sz="2800" dirty="0">
                <a:sym typeface="Wingdings" panose="05000000000000000000" pitchFamily="2" charset="2"/>
              </a:rPr>
              <a:t>Link Virtual Network to Circuit</a:t>
            </a:r>
          </a:p>
          <a:p>
            <a:pPr marL="699447" lvl="1" indent="-466298">
              <a:buFont typeface="Arial" panose="020B0604020202020204" pitchFamily="34" charset="0"/>
              <a:buChar char="•"/>
            </a:pPr>
            <a:r>
              <a:rPr lang="en-US" sz="2000" dirty="0">
                <a:sym typeface="Wingdings" panose="05000000000000000000" pitchFamily="2" charset="2"/>
              </a:rPr>
              <a:t>Can also </a:t>
            </a:r>
            <a:r>
              <a:rPr lang="en-US" sz="2000" dirty="0">
                <a:sym typeface="Wingdings" panose="05000000000000000000" pitchFamily="2" charset="2"/>
                <a:hlinkClick r:id="rId5"/>
              </a:rPr>
              <a:t>link to other subscriptions</a:t>
            </a:r>
            <a:r>
              <a:rPr lang="en-US" sz="2000" dirty="0">
                <a:sym typeface="Wingdings" panose="05000000000000000000" pitchFamily="2" charset="2"/>
              </a:rPr>
              <a:t>!</a:t>
            </a:r>
          </a:p>
          <a:p>
            <a:pPr marL="466298" indent="-466298">
              <a:buFont typeface="Arial" panose="020B0604020202020204" pitchFamily="34" charset="0"/>
              <a:buChar char="•"/>
            </a:pPr>
            <a:r>
              <a:rPr lang="en-US" sz="2800" dirty="0">
                <a:sym typeface="Wingdings" panose="05000000000000000000" pitchFamily="2" charset="2"/>
                <a:hlinkClick r:id="rId6"/>
              </a:rPr>
              <a:t>Deprovision/Delete</a:t>
            </a:r>
            <a:r>
              <a:rPr lang="en-US" sz="2800" dirty="0">
                <a:sym typeface="Wingdings" panose="05000000000000000000" pitchFamily="2" charset="2"/>
              </a:rPr>
              <a:t> circuit</a:t>
            </a:r>
          </a:p>
          <a:p>
            <a:pPr marL="466298" indent="-466298">
              <a:buFont typeface="Arial" panose="020B0604020202020204" pitchFamily="34" charset="0"/>
              <a:buChar char="•"/>
            </a:pPr>
            <a:endParaRPr lang="en-US" sz="2800" dirty="0">
              <a:sym typeface="Wingdings" panose="05000000000000000000" pitchFamily="2" charset="2"/>
            </a:endParaRPr>
          </a:p>
          <a:p>
            <a:endParaRPr lang="en-US" sz="2800" dirty="0"/>
          </a:p>
        </p:txBody>
      </p:sp>
      <p:sp>
        <p:nvSpPr>
          <p:cNvPr id="2" name="Rectangle 1">
            <a:extLst>
              <a:ext uri="{FF2B5EF4-FFF2-40B4-BE49-F238E27FC236}">
                <a16:creationId xmlns:a16="http://schemas.microsoft.com/office/drawing/2014/main" id="{DCFEB357-53E3-4E38-80F8-A5EEBB56B7B7}"/>
              </a:ext>
            </a:extLst>
          </p:cNvPr>
          <p:cNvSpPr/>
          <p:nvPr/>
        </p:nvSpPr>
        <p:spPr>
          <a:xfrm>
            <a:off x="9376274" y="6528223"/>
            <a:ext cx="3101367" cy="382308"/>
          </a:xfrm>
          <a:prstGeom prst="rect">
            <a:avLst/>
          </a:prstGeom>
        </p:spPr>
        <p:txBody>
          <a:bodyPr wrap="none">
            <a:spAutoFit/>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836" b="0" i="0" u="none" strike="noStrike" kern="1200" cap="none" spc="0" normalizeH="0" baseline="0" noProof="0">
                <a:ln>
                  <a:noFill/>
                </a:ln>
                <a:solidFill>
                  <a:srgbClr val="353535"/>
                </a:solidFill>
                <a:effectLst/>
                <a:uLnTx/>
                <a:uFillTx/>
                <a:latin typeface="Segoe UI Semilight"/>
                <a:ea typeface="+mn-ea"/>
                <a:cs typeface="+mn-cs"/>
                <a:hlinkClick r:id="rId7"/>
              </a:rPr>
              <a:t>aka.ms/Azure/ExpressRoute</a:t>
            </a:r>
            <a:r>
              <a:rPr kumimoji="0" lang="en-US" sz="1836" b="0" i="0" u="none" strike="noStrike" kern="1200" cap="none" spc="0" normalizeH="0" baseline="0" noProof="0">
                <a:ln>
                  <a:noFill/>
                </a:ln>
                <a:solidFill>
                  <a:srgbClr val="353535"/>
                </a:solidFill>
                <a:effectLst/>
                <a:uLnTx/>
                <a:uFillTx/>
                <a:latin typeface="Segoe UI Semilight"/>
                <a:ea typeface="+mn-ea"/>
                <a:cs typeface="+mn-cs"/>
              </a:rPr>
              <a:t> </a:t>
            </a:r>
          </a:p>
        </p:txBody>
      </p:sp>
      <p:pic>
        <p:nvPicPr>
          <p:cNvPr id="4" name="Picture 3">
            <a:extLst>
              <a:ext uri="{FF2B5EF4-FFF2-40B4-BE49-F238E27FC236}">
                <a16:creationId xmlns:a16="http://schemas.microsoft.com/office/drawing/2014/main" id="{FB6E3080-2E9C-44E8-B137-4BCE0AFA0FA9}"/>
              </a:ext>
            </a:extLst>
          </p:cNvPr>
          <p:cNvPicPr>
            <a:picLocks noChangeAspect="1"/>
          </p:cNvPicPr>
          <p:nvPr/>
        </p:nvPicPr>
        <p:blipFill>
          <a:blip r:embed="rId8"/>
          <a:stretch>
            <a:fillRect/>
          </a:stretch>
        </p:blipFill>
        <p:spPr>
          <a:xfrm>
            <a:off x="5983822" y="1062718"/>
            <a:ext cx="2533923" cy="5900418"/>
          </a:xfrm>
          <a:prstGeom prst="rect">
            <a:avLst/>
          </a:prstGeom>
        </p:spPr>
      </p:pic>
    </p:spTree>
    <p:extLst>
      <p:ext uri="{BB962C8B-B14F-4D97-AF65-F5344CB8AC3E}">
        <p14:creationId xmlns:p14="http://schemas.microsoft.com/office/powerpoint/2010/main" val="22227714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565027"/>
          </a:xfrm>
        </p:spPr>
        <p:txBody>
          <a:bodyPr/>
          <a:lstStyle/>
          <a:p>
            <a:r>
              <a:rPr lang="en-US" sz="4000" dirty="0"/>
              <a:t>Network Watcher |   PowerShell</a:t>
            </a:r>
          </a:p>
        </p:txBody>
      </p:sp>
      <p:sp>
        <p:nvSpPr>
          <p:cNvPr id="6" name="Text Placeholder 5">
            <a:extLst>
              <a:ext uri="{FF2B5EF4-FFF2-40B4-BE49-F238E27FC236}">
                <a16:creationId xmlns:a16="http://schemas.microsoft.com/office/drawing/2014/main" id="{1DF02BA5-9DB2-4D35-AF29-00A8B25B3DA9}"/>
              </a:ext>
            </a:extLst>
          </p:cNvPr>
          <p:cNvSpPr>
            <a:spLocks noGrp="1"/>
          </p:cNvSpPr>
          <p:nvPr>
            <p:ph type="body" sz="quarter" idx="10"/>
          </p:nvPr>
        </p:nvSpPr>
        <p:spPr>
          <a:xfrm>
            <a:off x="599301" y="1690525"/>
            <a:ext cx="10808927" cy="4856714"/>
          </a:xfrm>
        </p:spPr>
        <p:txBody>
          <a:bodyPr/>
          <a:lstStyle/>
          <a:p>
            <a:r>
              <a:rPr lang="en-US" sz="2800" dirty="0"/>
              <a:t>Create a New One</a:t>
            </a:r>
          </a:p>
          <a:p>
            <a:pPr marL="466298" indent="-466298">
              <a:buFont typeface="Arial" panose="020B0604020202020204" pitchFamily="34" charset="0"/>
              <a:buChar char="•"/>
            </a:pPr>
            <a:r>
              <a:rPr lang="en-US" sz="2000" dirty="0"/>
              <a:t>$</a:t>
            </a:r>
            <a:r>
              <a:rPr lang="en-US" sz="2000" dirty="0" err="1"/>
              <a:t>networkWatcher</a:t>
            </a:r>
            <a:r>
              <a:rPr lang="en-US" sz="2000" dirty="0"/>
              <a:t> = </a:t>
            </a:r>
            <a:r>
              <a:rPr lang="en-US" sz="2000" b="1" dirty="0">
                <a:solidFill>
                  <a:schemeClr val="accent1">
                    <a:lumMod val="50000"/>
                    <a:lumOff val="50000"/>
                  </a:schemeClr>
                </a:solidFill>
              </a:rPr>
              <a:t>New-</a:t>
            </a:r>
            <a:r>
              <a:rPr lang="en-US" sz="2000" b="1" dirty="0" err="1">
                <a:solidFill>
                  <a:schemeClr val="accent1">
                    <a:lumMod val="50000"/>
                    <a:lumOff val="50000"/>
                  </a:schemeClr>
                </a:solidFill>
              </a:rPr>
              <a:t>AzNetworkWatcher</a:t>
            </a:r>
            <a:r>
              <a:rPr lang="en-US" sz="2000" dirty="0"/>
              <a:t> `  -Name "</a:t>
            </a:r>
            <a:r>
              <a:rPr lang="en-US" sz="2000" dirty="0" err="1"/>
              <a:t>NetworkWatcher_eastus</a:t>
            </a:r>
            <a:r>
              <a:rPr lang="en-US" sz="2000" dirty="0"/>
              <a:t>" `  -</a:t>
            </a:r>
            <a:r>
              <a:rPr lang="en-US" sz="2000" dirty="0" err="1"/>
              <a:t>ResourceGroupName</a:t>
            </a:r>
            <a:r>
              <a:rPr lang="en-US" sz="2000" dirty="0"/>
              <a:t> "</a:t>
            </a:r>
            <a:r>
              <a:rPr lang="en-US" sz="2000" dirty="0" err="1"/>
              <a:t>NetworkWatcherRG</a:t>
            </a:r>
            <a:r>
              <a:rPr lang="en-US" sz="2000" dirty="0"/>
              <a:t>" `  -Location "East US“</a:t>
            </a:r>
          </a:p>
          <a:p>
            <a:endParaRPr lang="en-US" sz="2000" dirty="0"/>
          </a:p>
          <a:p>
            <a:r>
              <a:rPr lang="en-US" sz="2800" dirty="0"/>
              <a:t>Retrieve Network Watcher</a:t>
            </a:r>
          </a:p>
          <a:p>
            <a:pPr marL="349724" indent="-349724">
              <a:buFont typeface="Arial" panose="020B0604020202020204" pitchFamily="34" charset="0"/>
              <a:buChar char="•"/>
            </a:pPr>
            <a:r>
              <a:rPr lang="en-US" sz="2000" dirty="0"/>
              <a:t> $</a:t>
            </a:r>
            <a:r>
              <a:rPr lang="en-US" sz="2000" dirty="0" err="1"/>
              <a:t>networkWatcher</a:t>
            </a:r>
            <a:r>
              <a:rPr lang="en-US" sz="2000" dirty="0"/>
              <a:t> = </a:t>
            </a:r>
            <a:r>
              <a:rPr lang="en-US" sz="2000" b="1" dirty="0">
                <a:solidFill>
                  <a:schemeClr val="accent1">
                    <a:lumMod val="50000"/>
                    <a:lumOff val="50000"/>
                  </a:schemeClr>
                </a:solidFill>
              </a:rPr>
              <a:t>Get-</a:t>
            </a:r>
            <a:r>
              <a:rPr lang="en-US" sz="2000" b="1" dirty="0" err="1">
                <a:solidFill>
                  <a:schemeClr val="accent1">
                    <a:lumMod val="50000"/>
                    <a:lumOff val="50000"/>
                  </a:schemeClr>
                </a:solidFill>
              </a:rPr>
              <a:t>AzNetworkWatcher</a:t>
            </a:r>
            <a:r>
              <a:rPr lang="en-US" sz="2000" dirty="0"/>
              <a:t> `  -Name </a:t>
            </a:r>
            <a:r>
              <a:rPr lang="en-US" sz="2000" dirty="0" err="1"/>
              <a:t>NetworkWatcher_eastus</a:t>
            </a:r>
            <a:r>
              <a:rPr lang="en-US" sz="2000" dirty="0"/>
              <a:t> `  -</a:t>
            </a:r>
            <a:r>
              <a:rPr lang="en-US" sz="2000" dirty="0" err="1"/>
              <a:t>ResourceGroupName</a:t>
            </a:r>
            <a:r>
              <a:rPr lang="en-US" sz="2000" dirty="0"/>
              <a:t> </a:t>
            </a:r>
            <a:r>
              <a:rPr lang="en-US" sz="2000" dirty="0" err="1"/>
              <a:t>NetworkWatcherRG</a:t>
            </a:r>
            <a:endParaRPr lang="en-US" sz="2000" dirty="0"/>
          </a:p>
          <a:p>
            <a:pPr marL="349724" indent="-349724">
              <a:buFont typeface="Arial" panose="020B0604020202020204" pitchFamily="34" charset="0"/>
              <a:buChar char="•"/>
            </a:pPr>
            <a:endParaRPr lang="en-US" sz="2000" dirty="0"/>
          </a:p>
          <a:p>
            <a:r>
              <a:rPr lang="en-US" sz="2800" dirty="0"/>
              <a:t>View Details of a Security Rule</a:t>
            </a:r>
          </a:p>
          <a:p>
            <a:pPr marL="342900" indent="-342900">
              <a:buFont typeface="Arial" panose="020B0604020202020204" pitchFamily="34" charset="0"/>
              <a:buChar char="•"/>
            </a:pPr>
            <a:r>
              <a:rPr lang="en-US" sz="2000" b="1" dirty="0">
                <a:solidFill>
                  <a:schemeClr val="accent1">
                    <a:lumMod val="50000"/>
                    <a:lumOff val="50000"/>
                  </a:schemeClr>
                </a:solidFill>
              </a:rPr>
              <a:t>Get-</a:t>
            </a:r>
            <a:r>
              <a:rPr lang="en-US" sz="2000" b="1" dirty="0" err="1">
                <a:solidFill>
                  <a:schemeClr val="accent1">
                    <a:lumMod val="50000"/>
                    <a:lumOff val="50000"/>
                  </a:schemeClr>
                </a:solidFill>
              </a:rPr>
              <a:t>AzEffectiveNetworkSecurityGroup</a:t>
            </a:r>
            <a:r>
              <a:rPr lang="en-US" sz="2000" dirty="0"/>
              <a:t> `  -</a:t>
            </a:r>
            <a:r>
              <a:rPr lang="en-US" sz="2000" dirty="0" err="1"/>
              <a:t>NetworkInterfaceName</a:t>
            </a:r>
            <a:r>
              <a:rPr lang="en-US" sz="2000" dirty="0"/>
              <a:t> </a:t>
            </a:r>
            <a:r>
              <a:rPr lang="en-US" sz="2000" dirty="0" err="1"/>
              <a:t>myVm</a:t>
            </a:r>
            <a:r>
              <a:rPr lang="en-US" sz="2000" dirty="0"/>
              <a:t> `  -</a:t>
            </a:r>
            <a:r>
              <a:rPr lang="en-US" sz="2000" dirty="0" err="1"/>
              <a:t>ResourceGroupName</a:t>
            </a:r>
            <a:r>
              <a:rPr lang="en-US" sz="2000" dirty="0"/>
              <a:t> </a:t>
            </a:r>
            <a:r>
              <a:rPr lang="en-US" sz="2000" dirty="0" err="1"/>
              <a:t>myResourceGroup</a:t>
            </a:r>
            <a:endParaRPr lang="en-US" sz="2000" dirty="0"/>
          </a:p>
          <a:p>
            <a:pPr marL="349724" indent="-349724">
              <a:buFont typeface="Arial" panose="020B0604020202020204" pitchFamily="34" charset="0"/>
              <a:buChar char="•"/>
            </a:pPr>
            <a:endParaRPr lang="en-US" sz="2000" dirty="0">
              <a:latin typeface="+mj-lt"/>
            </a:endParaRPr>
          </a:p>
          <a:p>
            <a:endParaRPr lang="en-US" sz="2800" dirty="0"/>
          </a:p>
        </p:txBody>
      </p:sp>
    </p:spTree>
    <p:extLst>
      <p:ext uri="{BB962C8B-B14F-4D97-AF65-F5344CB8AC3E}">
        <p14:creationId xmlns:p14="http://schemas.microsoft.com/office/powerpoint/2010/main" val="204099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565027"/>
          </a:xfrm>
        </p:spPr>
        <p:txBody>
          <a:bodyPr/>
          <a:lstStyle/>
          <a:p>
            <a:r>
              <a:rPr lang="en-US" sz="4000" dirty="0"/>
              <a:t>VPN Gateway Redundancy</a:t>
            </a:r>
          </a:p>
        </p:txBody>
      </p:sp>
      <p:sp>
        <p:nvSpPr>
          <p:cNvPr id="6" name="Text Placeholder 5">
            <a:extLst>
              <a:ext uri="{FF2B5EF4-FFF2-40B4-BE49-F238E27FC236}">
                <a16:creationId xmlns:a16="http://schemas.microsoft.com/office/drawing/2014/main" id="{1DF02BA5-9DB2-4D35-AF29-00A8B25B3DA9}"/>
              </a:ext>
            </a:extLst>
          </p:cNvPr>
          <p:cNvSpPr>
            <a:spLocks noGrp="1"/>
          </p:cNvSpPr>
          <p:nvPr>
            <p:ph type="body" sz="quarter" idx="10"/>
          </p:nvPr>
        </p:nvSpPr>
        <p:spPr>
          <a:xfrm>
            <a:off x="599302" y="1690525"/>
            <a:ext cx="5141688" cy="6063198"/>
          </a:xfrm>
        </p:spPr>
        <p:txBody>
          <a:bodyPr/>
          <a:lstStyle/>
          <a:p>
            <a:r>
              <a:rPr lang="en-US" sz="2800" dirty="0"/>
              <a:t>Options</a:t>
            </a:r>
          </a:p>
          <a:p>
            <a:pPr marL="466298" indent="-466298">
              <a:buFont typeface="Arial" panose="020B0604020202020204" pitchFamily="34" charset="0"/>
              <a:buChar char="•"/>
            </a:pPr>
            <a:r>
              <a:rPr lang="en-US" sz="2000" dirty="0">
                <a:hlinkClick r:id="rId3"/>
              </a:rPr>
              <a:t>Multiple On-premises devices</a:t>
            </a:r>
          </a:p>
          <a:p>
            <a:pPr marL="466298" indent="-466298">
              <a:buFont typeface="Arial" panose="020B0604020202020204" pitchFamily="34" charset="0"/>
              <a:buChar char="•"/>
            </a:pPr>
            <a:r>
              <a:rPr lang="en-US" sz="2000" dirty="0">
                <a:hlinkClick r:id="rId3"/>
              </a:rPr>
              <a:t>Active-Active VPN devices</a:t>
            </a:r>
          </a:p>
          <a:p>
            <a:pPr marL="466298" indent="-466298">
              <a:buFont typeface="Arial" panose="020B0604020202020204" pitchFamily="34" charset="0"/>
              <a:buChar char="•"/>
            </a:pPr>
            <a:r>
              <a:rPr lang="en-US" sz="2000" dirty="0">
                <a:hlinkClick r:id="rId3"/>
              </a:rPr>
              <a:t>Dual Redundancy</a:t>
            </a:r>
            <a:endParaRPr lang="en-US" sz="2000" dirty="0"/>
          </a:p>
          <a:p>
            <a:pPr marL="466298" indent="-466298">
              <a:buFont typeface="Arial" panose="020B0604020202020204" pitchFamily="34" charset="0"/>
              <a:buChar char="•"/>
            </a:pPr>
            <a:r>
              <a:rPr lang="en-US" sz="2000" dirty="0">
                <a:hlinkClick r:id="rId4"/>
              </a:rPr>
              <a:t>Azure-Azure VPN GW HA</a:t>
            </a:r>
            <a:endParaRPr lang="en-US" sz="2000" dirty="0"/>
          </a:p>
          <a:p>
            <a:r>
              <a:rPr lang="en-US" sz="2800" dirty="0">
                <a:hlinkClick r:id="rId5"/>
              </a:rPr>
              <a:t>Configure</a:t>
            </a:r>
            <a:r>
              <a:rPr lang="en-US" sz="2800" dirty="0"/>
              <a:t> Active-Active</a:t>
            </a:r>
          </a:p>
          <a:p>
            <a:pPr marL="349724" indent="-349724">
              <a:buFont typeface="Arial" panose="020B0604020202020204" pitchFamily="34" charset="0"/>
              <a:buChar char="•"/>
            </a:pPr>
            <a:r>
              <a:rPr lang="en-US" sz="2000" dirty="0"/>
              <a:t>Need 2 Gateway IP configurations &amp; 2 public IP addresses</a:t>
            </a:r>
          </a:p>
          <a:p>
            <a:pPr marL="349724" indent="-349724">
              <a:buFont typeface="Arial" panose="020B0604020202020204" pitchFamily="34" charset="0"/>
              <a:buChar char="•"/>
            </a:pPr>
            <a:r>
              <a:rPr lang="en-US" sz="2000" dirty="0"/>
              <a:t>Set the </a:t>
            </a:r>
            <a:r>
              <a:rPr lang="en-US" sz="2000" b="1" dirty="0" err="1"/>
              <a:t>EnableActiveActiveFeature</a:t>
            </a:r>
            <a:r>
              <a:rPr lang="en-US" sz="2000" dirty="0"/>
              <a:t> flag</a:t>
            </a:r>
          </a:p>
          <a:p>
            <a:pPr marL="349724" indent="-349724">
              <a:buFont typeface="Arial" panose="020B0604020202020204" pitchFamily="34" charset="0"/>
              <a:buChar char="•"/>
            </a:pPr>
            <a:r>
              <a:rPr lang="en-US" sz="2000" dirty="0"/>
              <a:t>The gateway SKUs</a:t>
            </a:r>
          </a:p>
          <a:p>
            <a:pPr marL="578324" lvl="1" indent="-349724">
              <a:buFont typeface="Arial" panose="020B0604020202020204" pitchFamily="34" charset="0"/>
              <a:buChar char="•"/>
            </a:pPr>
            <a:r>
              <a:rPr lang="en-US" sz="1800" dirty="0"/>
              <a:t>VpnGw1</a:t>
            </a:r>
          </a:p>
          <a:p>
            <a:pPr marL="578324" lvl="1" indent="-349724">
              <a:buFont typeface="Arial" panose="020B0604020202020204" pitchFamily="34" charset="0"/>
              <a:buChar char="•"/>
            </a:pPr>
            <a:r>
              <a:rPr lang="en-US" sz="1800" dirty="0"/>
              <a:t>VpnGw2</a:t>
            </a:r>
          </a:p>
          <a:p>
            <a:pPr marL="578324" lvl="1" indent="-349724">
              <a:buFont typeface="Arial" panose="020B0604020202020204" pitchFamily="34" charset="0"/>
              <a:buChar char="•"/>
            </a:pPr>
            <a:r>
              <a:rPr lang="en-US" sz="1800" dirty="0"/>
              <a:t>VpnGw3</a:t>
            </a:r>
          </a:p>
          <a:p>
            <a:pPr marL="578324" lvl="1" indent="-349724">
              <a:buFont typeface="Arial" panose="020B0604020202020204" pitchFamily="34" charset="0"/>
              <a:buChar char="•"/>
            </a:pPr>
            <a:r>
              <a:rPr lang="en-US" sz="1800" dirty="0"/>
              <a:t>or </a:t>
            </a:r>
            <a:r>
              <a:rPr lang="en-US" sz="1800" dirty="0" err="1"/>
              <a:t>HighPerformance</a:t>
            </a:r>
            <a:r>
              <a:rPr lang="en-US" sz="1800" dirty="0"/>
              <a:t> (legacy SKU).</a:t>
            </a:r>
          </a:p>
          <a:p>
            <a:pPr marL="349724" indent="-349724">
              <a:buFont typeface="Arial" panose="020B0604020202020204" pitchFamily="34" charset="0"/>
              <a:buChar char="•"/>
            </a:pPr>
            <a:endParaRPr lang="en-US" sz="2000" dirty="0"/>
          </a:p>
          <a:p>
            <a:pPr marL="349724" indent="-349724">
              <a:buFont typeface="Arial" panose="020B0604020202020204" pitchFamily="34" charset="0"/>
              <a:buChar char="•"/>
            </a:pPr>
            <a:endParaRPr lang="en-US" sz="2000" dirty="0">
              <a:latin typeface="+mj-lt"/>
            </a:endParaRPr>
          </a:p>
          <a:p>
            <a:endParaRPr lang="en-US" sz="2800" dirty="0"/>
          </a:p>
        </p:txBody>
      </p:sp>
      <p:pic>
        <p:nvPicPr>
          <p:cNvPr id="9" name="Picture 8" descr="A screenshot of a social media post&#10;&#10;Description automatically generated">
            <a:extLst>
              <a:ext uri="{FF2B5EF4-FFF2-40B4-BE49-F238E27FC236}">
                <a16:creationId xmlns:a16="http://schemas.microsoft.com/office/drawing/2014/main" id="{9CFE7AE4-4209-46BB-AC91-382756520DAE}"/>
              </a:ext>
            </a:extLst>
          </p:cNvPr>
          <p:cNvPicPr>
            <a:picLocks noChangeAspect="1"/>
          </p:cNvPicPr>
          <p:nvPr/>
        </p:nvPicPr>
        <p:blipFill>
          <a:blip r:embed="rId6"/>
          <a:stretch>
            <a:fillRect/>
          </a:stretch>
        </p:blipFill>
        <p:spPr>
          <a:xfrm>
            <a:off x="5931691" y="1254310"/>
            <a:ext cx="4912153" cy="1498206"/>
          </a:xfrm>
          <a:prstGeom prst="rect">
            <a:avLst/>
          </a:prstGeom>
          <a:effectLst>
            <a:outerShdw blurRad="50800" dist="38100" dir="8100000" algn="tr" rotWithShape="0">
              <a:prstClr val="black">
                <a:alpha val="40000"/>
              </a:prstClr>
            </a:outerShdw>
          </a:effectLst>
        </p:spPr>
      </p:pic>
      <p:pic>
        <p:nvPicPr>
          <p:cNvPr id="11" name="Picture 10" descr="A picture containing text&#10;&#10;Description automatically generated">
            <a:extLst>
              <a:ext uri="{FF2B5EF4-FFF2-40B4-BE49-F238E27FC236}">
                <a16:creationId xmlns:a16="http://schemas.microsoft.com/office/drawing/2014/main" id="{3B777721-6EEC-43D3-A532-D917FCD954A7}"/>
              </a:ext>
            </a:extLst>
          </p:cNvPr>
          <p:cNvPicPr>
            <a:picLocks noChangeAspect="1"/>
          </p:cNvPicPr>
          <p:nvPr/>
        </p:nvPicPr>
        <p:blipFill>
          <a:blip r:embed="rId7"/>
          <a:stretch>
            <a:fillRect/>
          </a:stretch>
        </p:blipFill>
        <p:spPr>
          <a:xfrm>
            <a:off x="6634676" y="2626959"/>
            <a:ext cx="4912153" cy="1490019"/>
          </a:xfrm>
          <a:prstGeom prst="rect">
            <a:avLst/>
          </a:prstGeom>
          <a:effectLst>
            <a:outerShdw blurRad="50800" dist="38100" dir="8100000" algn="tr" rotWithShape="0">
              <a:prstClr val="black">
                <a:alpha val="40000"/>
              </a:prstClr>
            </a:outerShdw>
          </a:effectLst>
        </p:spPr>
      </p:pic>
      <p:pic>
        <p:nvPicPr>
          <p:cNvPr id="13" name="Picture 12">
            <a:extLst>
              <a:ext uri="{FF2B5EF4-FFF2-40B4-BE49-F238E27FC236}">
                <a16:creationId xmlns:a16="http://schemas.microsoft.com/office/drawing/2014/main" id="{61EE59BD-5687-4834-AA2C-A134F5FAA657}"/>
              </a:ext>
            </a:extLst>
          </p:cNvPr>
          <p:cNvPicPr>
            <a:picLocks noChangeAspect="1"/>
          </p:cNvPicPr>
          <p:nvPr/>
        </p:nvPicPr>
        <p:blipFill>
          <a:blip r:embed="rId8"/>
          <a:stretch>
            <a:fillRect/>
          </a:stretch>
        </p:blipFill>
        <p:spPr>
          <a:xfrm>
            <a:off x="6274636" y="3973021"/>
            <a:ext cx="4912153" cy="1498206"/>
          </a:xfrm>
          <a:prstGeom prst="rect">
            <a:avLst/>
          </a:prstGeom>
          <a:effectLst>
            <a:outerShdw blurRad="50800" dist="38100" dir="8100000" algn="tr" rotWithShape="0">
              <a:prstClr val="black">
                <a:alpha val="40000"/>
              </a:prstClr>
            </a:outerShdw>
          </a:effectLst>
        </p:spPr>
      </p:pic>
      <p:pic>
        <p:nvPicPr>
          <p:cNvPr id="15" name="Picture 14" descr="A close up of a sign&#10;&#10;Description automatically generated">
            <a:extLst>
              <a:ext uri="{FF2B5EF4-FFF2-40B4-BE49-F238E27FC236}">
                <a16:creationId xmlns:a16="http://schemas.microsoft.com/office/drawing/2014/main" id="{76846B47-FF05-4C4E-8C1F-D5F6D9A1D42B}"/>
              </a:ext>
            </a:extLst>
          </p:cNvPr>
          <p:cNvPicPr>
            <a:picLocks noChangeAspect="1"/>
          </p:cNvPicPr>
          <p:nvPr/>
        </p:nvPicPr>
        <p:blipFill>
          <a:blip r:embed="rId9"/>
          <a:stretch>
            <a:fillRect/>
          </a:stretch>
        </p:blipFill>
        <p:spPr>
          <a:xfrm>
            <a:off x="7049149" y="5234768"/>
            <a:ext cx="4912153" cy="1498206"/>
          </a:xfrm>
          <a:prstGeom prst="rect">
            <a:avLst/>
          </a:prstGeom>
        </p:spPr>
      </p:pic>
    </p:spTree>
    <p:extLst>
      <p:ext uri="{BB962C8B-B14F-4D97-AF65-F5344CB8AC3E}">
        <p14:creationId xmlns:p14="http://schemas.microsoft.com/office/powerpoint/2010/main" val="4889947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right)">
                                      <p:cBhvr>
                                        <p:cTn id="11" dur="500"/>
                                        <p:tgtEl>
                                          <p:spTgt spid="11"/>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500"/>
                                        <p:tgtEl>
                                          <p:spTgt spid="13"/>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right)">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2"/>
            <a:ext cx="11237870" cy="748710"/>
          </a:xfrm>
        </p:spPr>
        <p:txBody>
          <a:bodyPr/>
          <a:lstStyle/>
          <a:p>
            <a:r>
              <a:rPr lang="en-US" sz="4000"/>
              <a:t>Create and Configure a Network Security Group (NSG)</a:t>
            </a:r>
            <a:br>
              <a:rPr lang="en-US" sz="4000"/>
            </a:br>
            <a:br>
              <a:rPr lang="en-US" sz="4000"/>
            </a:br>
            <a:endParaRPr lang="en-US" sz="4000"/>
          </a:p>
        </p:txBody>
      </p:sp>
      <p:sp>
        <p:nvSpPr>
          <p:cNvPr id="6" name="Text Placeholder 5"/>
          <p:cNvSpPr>
            <a:spLocks noGrp="1"/>
          </p:cNvSpPr>
          <p:nvPr>
            <p:ph type="body" sz="quarter" idx="10"/>
          </p:nvPr>
        </p:nvSpPr>
        <p:spPr>
          <a:xfrm>
            <a:off x="597749" y="1278991"/>
            <a:ext cx="11237870" cy="3484031"/>
          </a:xfrm>
        </p:spPr>
        <p:txBody>
          <a:bodyPr/>
          <a:lstStyle/>
          <a:p>
            <a:pPr marL="0" lvl="1"/>
            <a:r>
              <a:rPr lang="en-US" dirty="0">
                <a:latin typeface="Segoe UI Semilight" panose="020B0402040204020203" pitchFamily="34" charset="0"/>
                <a:cs typeface="Segoe UI Semilight" panose="020B0402040204020203" pitchFamily="34" charset="0"/>
              </a:rPr>
              <a:t>Apply at Subnet or NIC </a:t>
            </a:r>
          </a:p>
          <a:p>
            <a:pPr marL="0" lvl="1"/>
            <a:r>
              <a:rPr lang="en-US" dirty="0">
                <a:latin typeface="Segoe UI Semilight" panose="020B0402040204020203" pitchFamily="34" charset="0"/>
                <a:cs typeface="Segoe UI Semilight" panose="020B0402040204020203" pitchFamily="34" charset="0"/>
              </a:rPr>
              <a:t>Only 1 NSG per Azure Resource</a:t>
            </a:r>
          </a:p>
          <a:p>
            <a:pPr marL="0" lvl="1"/>
            <a:r>
              <a:rPr lang="en-US" dirty="0">
                <a:latin typeface="Segoe UI Semilight" panose="020B0402040204020203" pitchFamily="34" charset="0"/>
                <a:cs typeface="Segoe UI Semilight" panose="020B0402040204020203" pitchFamily="34" charset="0"/>
              </a:rPr>
              <a:t>Only TCP or UDP</a:t>
            </a:r>
          </a:p>
          <a:p>
            <a:pPr marL="116575" lvl="1"/>
            <a:r>
              <a:rPr lang="en-US" sz="3600" dirty="0">
                <a:gradFill>
                  <a:gsLst>
                    <a:gs pos="1250">
                      <a:srgbClr val="D83B01"/>
                    </a:gs>
                    <a:gs pos="99000">
                      <a:srgbClr val="D83B01"/>
                    </a:gs>
                  </a:gsLst>
                  <a:lin ang="5400000" scaled="0"/>
                </a:gradFill>
              </a:rPr>
              <a:t>Special Rules</a:t>
            </a:r>
          </a:p>
          <a:p>
            <a:pPr marL="0" lvl="1"/>
            <a:r>
              <a:rPr lang="en-US" dirty="0">
                <a:latin typeface="Segoe UI Semilight" panose="020B0402040204020203" pitchFamily="34" charset="0"/>
                <a:cs typeface="Segoe UI Semilight" panose="020B0402040204020203" pitchFamily="34" charset="0"/>
              </a:rPr>
              <a:t>Microsoft Owned IP Address of </a:t>
            </a:r>
            <a:r>
              <a:rPr lang="en-US" dirty="0">
                <a:solidFill>
                  <a:srgbClr val="FF0000"/>
                </a:solidFill>
                <a:latin typeface="Segoe UI Semilight" panose="020B0402040204020203" pitchFamily="34" charset="0"/>
                <a:cs typeface="Segoe UI Semilight" panose="020B0402040204020203" pitchFamily="34" charset="0"/>
              </a:rPr>
              <a:t>168.63.129.16</a:t>
            </a:r>
          </a:p>
          <a:p>
            <a:pPr marL="0" lvl="1"/>
            <a:r>
              <a:rPr lang="en-US" dirty="0">
                <a:latin typeface="Segoe UI Semilight" panose="020B0402040204020203" pitchFamily="34" charset="0"/>
                <a:cs typeface="Segoe UI Semilight" panose="020B0402040204020203" pitchFamily="34" charset="0"/>
              </a:rPr>
              <a:t>Outbound Port </a:t>
            </a:r>
            <a:r>
              <a:rPr lang="en-US" dirty="0">
                <a:solidFill>
                  <a:srgbClr val="FF0000"/>
                </a:solidFill>
                <a:latin typeface="Segoe UI Semilight" panose="020B0402040204020203" pitchFamily="34" charset="0"/>
                <a:cs typeface="Segoe UI Semilight" panose="020B0402040204020203" pitchFamily="34" charset="0"/>
              </a:rPr>
              <a:t>1688</a:t>
            </a:r>
            <a:r>
              <a:rPr lang="en-US" dirty="0">
                <a:latin typeface="Segoe UI Semilight" panose="020B0402040204020203" pitchFamily="34" charset="0"/>
                <a:cs typeface="Segoe UI Semilight" panose="020B0402040204020203" pitchFamily="34" charset="0"/>
              </a:rPr>
              <a:t> reserved for KMS</a:t>
            </a:r>
          </a:p>
          <a:p>
            <a:pPr marL="116575" lvl="1"/>
            <a:r>
              <a:rPr lang="en-US" sz="2000" dirty="0">
                <a:gradFill>
                  <a:gsLst>
                    <a:gs pos="1250">
                      <a:srgbClr val="505050"/>
                    </a:gs>
                    <a:gs pos="100000">
                      <a:srgbClr val="505050"/>
                    </a:gs>
                  </a:gsLst>
                  <a:lin ang="5400000" scaled="0"/>
                </a:gradFill>
                <a:hlinkClick r:id="rId3"/>
              </a:rPr>
              <a:t>aka.ms/Azure/NSG</a:t>
            </a:r>
            <a:r>
              <a:rPr lang="en-US" sz="2000" dirty="0">
                <a:gradFill>
                  <a:gsLst>
                    <a:gs pos="1250">
                      <a:srgbClr val="505050"/>
                    </a:gs>
                    <a:gs pos="100000">
                      <a:srgbClr val="505050"/>
                    </a:gs>
                  </a:gsLst>
                  <a:lin ang="5400000" scaled="0"/>
                </a:gradFill>
              </a:rPr>
              <a:t> </a:t>
            </a:r>
            <a:endParaRPr lang="en-US" sz="1400" dirty="0"/>
          </a:p>
        </p:txBody>
      </p:sp>
      <p:pic>
        <p:nvPicPr>
          <p:cNvPr id="4" name="Picture 3">
            <a:extLst>
              <a:ext uri="{FF2B5EF4-FFF2-40B4-BE49-F238E27FC236}">
                <a16:creationId xmlns:a16="http://schemas.microsoft.com/office/drawing/2014/main" id="{BF747DD5-F0C3-429C-B356-48CD0FE06D17}"/>
              </a:ext>
            </a:extLst>
          </p:cNvPr>
          <p:cNvPicPr>
            <a:picLocks noChangeAspect="1"/>
          </p:cNvPicPr>
          <p:nvPr/>
        </p:nvPicPr>
        <p:blipFill>
          <a:blip r:embed="rId4"/>
          <a:stretch>
            <a:fillRect/>
          </a:stretch>
        </p:blipFill>
        <p:spPr>
          <a:xfrm>
            <a:off x="9268080" y="1063956"/>
            <a:ext cx="2044260" cy="5795442"/>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7248188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565027"/>
          </a:xfrm>
        </p:spPr>
        <p:txBody>
          <a:bodyPr/>
          <a:lstStyle/>
          <a:p>
            <a:r>
              <a:rPr lang="en-US" sz="4000" dirty="0"/>
              <a:t>IPv6 </a:t>
            </a:r>
          </a:p>
        </p:txBody>
      </p:sp>
      <p:sp>
        <p:nvSpPr>
          <p:cNvPr id="6" name="Text Placeholder 5">
            <a:extLst>
              <a:ext uri="{FF2B5EF4-FFF2-40B4-BE49-F238E27FC236}">
                <a16:creationId xmlns:a16="http://schemas.microsoft.com/office/drawing/2014/main" id="{1DF02BA5-9DB2-4D35-AF29-00A8B25B3DA9}"/>
              </a:ext>
            </a:extLst>
          </p:cNvPr>
          <p:cNvSpPr>
            <a:spLocks noGrp="1"/>
          </p:cNvSpPr>
          <p:nvPr>
            <p:ph type="body" sz="quarter" idx="10"/>
          </p:nvPr>
        </p:nvSpPr>
        <p:spPr>
          <a:xfrm>
            <a:off x="599302" y="1690525"/>
            <a:ext cx="5141688" cy="6290953"/>
          </a:xfrm>
        </p:spPr>
        <p:txBody>
          <a:bodyPr/>
          <a:lstStyle/>
          <a:p>
            <a:r>
              <a:rPr lang="en-US" sz="2800" dirty="0"/>
              <a:t>Features</a:t>
            </a:r>
          </a:p>
          <a:p>
            <a:pPr marL="466298" indent="-466298">
              <a:buFont typeface="Arial" panose="020B0604020202020204" pitchFamily="34" charset="0"/>
              <a:buChar char="•"/>
            </a:pPr>
            <a:r>
              <a:rPr lang="en-US" sz="2000" dirty="0"/>
              <a:t>Load-balanced IPv6 services for IPv6 clients on the Internet</a:t>
            </a:r>
          </a:p>
          <a:p>
            <a:pPr marL="466298" indent="-466298">
              <a:buFont typeface="Arial" panose="020B0604020202020204" pitchFamily="34" charset="0"/>
              <a:buChar char="•"/>
            </a:pPr>
            <a:r>
              <a:rPr lang="en-US" sz="2000" dirty="0"/>
              <a:t>Native IPv6 and IPv4 endpoints on VMs ("dual stacked")</a:t>
            </a:r>
          </a:p>
          <a:p>
            <a:pPr marL="466298" indent="-466298">
              <a:buFont typeface="Arial" panose="020B0604020202020204" pitchFamily="34" charset="0"/>
              <a:buChar char="•"/>
            </a:pPr>
            <a:r>
              <a:rPr lang="en-US" sz="2000" dirty="0"/>
              <a:t>Inbound and outbound-initiated native IPv6 connections</a:t>
            </a:r>
          </a:p>
          <a:p>
            <a:pPr marL="466298" indent="-466298">
              <a:buFont typeface="Arial" panose="020B0604020202020204" pitchFamily="34" charset="0"/>
              <a:buChar char="•"/>
            </a:pPr>
            <a:r>
              <a:rPr lang="en-US" sz="2000" dirty="0"/>
              <a:t>Supported protocols such as TCP, UDP, and HTTP(S) enable a full range of service architectures</a:t>
            </a:r>
          </a:p>
          <a:p>
            <a:r>
              <a:rPr lang="en-US" sz="2800" dirty="0"/>
              <a:t>Limitations</a:t>
            </a:r>
          </a:p>
          <a:p>
            <a:pPr marL="349724" indent="-349724">
              <a:buFont typeface="Arial" panose="020B0604020202020204" pitchFamily="34" charset="0"/>
              <a:buChar char="•"/>
            </a:pPr>
            <a:r>
              <a:rPr lang="en-US" sz="2000" dirty="0"/>
              <a:t>Can’t add IPv6 LB rules in portal</a:t>
            </a:r>
          </a:p>
          <a:p>
            <a:pPr marL="349724" indent="-349724">
              <a:buFont typeface="Arial" panose="020B0604020202020204" pitchFamily="34" charset="0"/>
              <a:buChar char="•"/>
            </a:pPr>
            <a:r>
              <a:rPr lang="en-US" sz="2000" dirty="0"/>
              <a:t>Can’t upgrade VMs to IPv6</a:t>
            </a:r>
          </a:p>
          <a:p>
            <a:pPr marL="349724" indent="-349724">
              <a:buFont typeface="Arial" panose="020B0604020202020204" pitchFamily="34" charset="0"/>
              <a:buChar char="•"/>
            </a:pPr>
            <a:r>
              <a:rPr lang="en-US" sz="2000" dirty="0"/>
              <a:t>Only assign to LB, not VM</a:t>
            </a:r>
          </a:p>
          <a:p>
            <a:pPr marL="349724" indent="-349724">
              <a:buFont typeface="Arial" panose="020B0604020202020204" pitchFamily="34" charset="0"/>
              <a:buChar char="•"/>
            </a:pPr>
            <a:r>
              <a:rPr lang="en-US" sz="2000" dirty="0"/>
              <a:t>No DNS reverse lookup</a:t>
            </a:r>
          </a:p>
          <a:p>
            <a:pPr marL="349724" indent="-349724">
              <a:buFont typeface="Arial" panose="020B0604020202020204" pitchFamily="34" charset="0"/>
              <a:buChar char="•"/>
            </a:pPr>
            <a:endParaRPr lang="en-US" sz="2000" dirty="0"/>
          </a:p>
          <a:p>
            <a:pPr marL="349724" indent="-349724">
              <a:buFont typeface="Arial" panose="020B0604020202020204" pitchFamily="34" charset="0"/>
              <a:buChar char="•"/>
            </a:pPr>
            <a:endParaRPr lang="en-US" sz="2000" dirty="0">
              <a:latin typeface="+mj-lt"/>
            </a:endParaRPr>
          </a:p>
          <a:p>
            <a:endParaRPr lang="en-US" sz="2800" dirty="0"/>
          </a:p>
        </p:txBody>
      </p:sp>
      <p:pic>
        <p:nvPicPr>
          <p:cNvPr id="4" name="Picture 3">
            <a:extLst>
              <a:ext uri="{FF2B5EF4-FFF2-40B4-BE49-F238E27FC236}">
                <a16:creationId xmlns:a16="http://schemas.microsoft.com/office/drawing/2014/main" id="{3580DC8E-9745-40DC-8D88-905C106A1D48}"/>
              </a:ext>
            </a:extLst>
          </p:cNvPr>
          <p:cNvPicPr>
            <a:picLocks noChangeAspect="1"/>
          </p:cNvPicPr>
          <p:nvPr/>
        </p:nvPicPr>
        <p:blipFill>
          <a:blip r:embed="rId3"/>
          <a:stretch>
            <a:fillRect/>
          </a:stretch>
        </p:blipFill>
        <p:spPr>
          <a:xfrm>
            <a:off x="5869659" y="1853056"/>
            <a:ext cx="6089434" cy="3288412"/>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38917039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565027"/>
          </a:xfrm>
        </p:spPr>
        <p:txBody>
          <a:bodyPr/>
          <a:lstStyle/>
          <a:p>
            <a:r>
              <a:rPr lang="en-US" sz="4000" dirty="0"/>
              <a:t>3 Supported methods VM Static IP</a:t>
            </a:r>
          </a:p>
        </p:txBody>
      </p:sp>
      <p:sp>
        <p:nvSpPr>
          <p:cNvPr id="6" name="Text Placeholder 5">
            <a:extLst>
              <a:ext uri="{FF2B5EF4-FFF2-40B4-BE49-F238E27FC236}">
                <a16:creationId xmlns:a16="http://schemas.microsoft.com/office/drawing/2014/main" id="{1DF02BA5-9DB2-4D35-AF29-00A8B25B3DA9}"/>
              </a:ext>
            </a:extLst>
          </p:cNvPr>
          <p:cNvSpPr>
            <a:spLocks noGrp="1"/>
          </p:cNvSpPr>
          <p:nvPr>
            <p:ph type="body" sz="quarter" idx="10"/>
          </p:nvPr>
        </p:nvSpPr>
        <p:spPr>
          <a:xfrm>
            <a:off x="599301" y="1690525"/>
            <a:ext cx="10587487" cy="2714589"/>
          </a:xfrm>
        </p:spPr>
        <p:txBody>
          <a:bodyPr/>
          <a:lstStyle/>
          <a:p>
            <a:pPr marL="514350" indent="-514350">
              <a:buFont typeface="+mj-lt"/>
              <a:buAutoNum type="arabicPeriod"/>
            </a:pPr>
            <a:r>
              <a:rPr lang="en-US" dirty="0"/>
              <a:t>New </a:t>
            </a:r>
            <a:r>
              <a:rPr lang="en-US" dirty="0" err="1"/>
              <a:t>AzureRMNetworkInterface</a:t>
            </a:r>
            <a:r>
              <a:rPr lang="en-US" dirty="0"/>
              <a:t> -</a:t>
            </a:r>
            <a:r>
              <a:rPr lang="en-US" dirty="0" err="1"/>
              <a:t>PrivateIPAddress</a:t>
            </a:r>
            <a:endParaRPr lang="en-US" dirty="0"/>
          </a:p>
          <a:p>
            <a:pPr marL="514350" indent="-514350">
              <a:buFont typeface="+mj-lt"/>
              <a:buAutoNum type="arabicPeriod"/>
            </a:pPr>
            <a:r>
              <a:rPr lang="en-US" dirty="0"/>
              <a:t>Azure Portal Set after VM Creation</a:t>
            </a:r>
          </a:p>
          <a:p>
            <a:pPr marL="514350" indent="-514350">
              <a:buFont typeface="+mj-lt"/>
              <a:buAutoNum type="arabicPeriod"/>
            </a:pPr>
            <a:r>
              <a:rPr lang="en-US" dirty="0" err="1"/>
              <a:t>az</a:t>
            </a:r>
            <a:r>
              <a:rPr lang="en-US" dirty="0"/>
              <a:t> network </a:t>
            </a:r>
            <a:r>
              <a:rPr lang="en-US" dirty="0" err="1"/>
              <a:t>nic</a:t>
            </a:r>
            <a:r>
              <a:rPr lang="en-US" dirty="0"/>
              <a:t> create</a:t>
            </a:r>
            <a:endParaRPr lang="en-US" sz="2800" dirty="0"/>
          </a:p>
          <a:p>
            <a:pPr marL="349724" indent="-349724">
              <a:buFont typeface="Arial" panose="020B0604020202020204" pitchFamily="34" charset="0"/>
              <a:buChar char="•"/>
            </a:pPr>
            <a:endParaRPr lang="en-US" sz="2000" dirty="0">
              <a:latin typeface="+mj-lt"/>
            </a:endParaRPr>
          </a:p>
          <a:p>
            <a:endParaRPr lang="en-US" sz="2800" dirty="0"/>
          </a:p>
        </p:txBody>
      </p:sp>
    </p:spTree>
    <p:extLst>
      <p:ext uri="{BB962C8B-B14F-4D97-AF65-F5344CB8AC3E}">
        <p14:creationId xmlns:p14="http://schemas.microsoft.com/office/powerpoint/2010/main" val="504218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left)">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ipe(left)">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wipe(left)">
                                      <p:cBhvr>
                                        <p:cTn id="1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7CD20-87BD-4934-9689-A26891054D9B}"/>
              </a:ext>
            </a:extLst>
          </p:cNvPr>
          <p:cNvSpPr>
            <a:spLocks noGrp="1"/>
          </p:cNvSpPr>
          <p:nvPr>
            <p:ph type="title"/>
          </p:nvPr>
        </p:nvSpPr>
        <p:spPr/>
        <p:txBody>
          <a:bodyPr/>
          <a:lstStyle/>
          <a:p>
            <a:r>
              <a:rPr lang="en-US"/>
              <a:t>Troubleshoot Load Balancing (LB)</a:t>
            </a:r>
          </a:p>
        </p:txBody>
      </p:sp>
      <p:sp>
        <p:nvSpPr>
          <p:cNvPr id="3" name="Text Placeholder 2">
            <a:extLst>
              <a:ext uri="{FF2B5EF4-FFF2-40B4-BE49-F238E27FC236}">
                <a16:creationId xmlns:a16="http://schemas.microsoft.com/office/drawing/2014/main" id="{A4E30C11-E18F-4345-AFFE-7F3A521DD1A1}"/>
              </a:ext>
            </a:extLst>
          </p:cNvPr>
          <p:cNvSpPr>
            <a:spLocks noGrp="1"/>
          </p:cNvSpPr>
          <p:nvPr>
            <p:ph type="body" sz="quarter" idx="10"/>
          </p:nvPr>
        </p:nvSpPr>
        <p:spPr>
          <a:xfrm>
            <a:off x="274638" y="1212850"/>
            <a:ext cx="11888787" cy="5355312"/>
          </a:xfrm>
        </p:spPr>
        <p:txBody>
          <a:bodyPr/>
          <a:lstStyle/>
          <a:p>
            <a:r>
              <a:rPr lang="en-US"/>
              <a:t>Not responding to Health Probes</a:t>
            </a:r>
          </a:p>
          <a:p>
            <a:pPr marL="685800" lvl="1" indent="-457200">
              <a:buFont typeface="Arial" panose="020B0604020202020204" pitchFamily="34" charset="0"/>
              <a:buChar char="•"/>
            </a:pPr>
            <a:r>
              <a:rPr lang="en-US"/>
              <a:t>Backend Pool Unhealthy | PsPing or </a:t>
            </a:r>
            <a:r>
              <a:rPr lang="en-US" err="1"/>
              <a:t>TCPing</a:t>
            </a:r>
            <a:endParaRPr lang="en-US"/>
          </a:p>
          <a:p>
            <a:pPr marL="685800" lvl="1" indent="-457200">
              <a:buFont typeface="Arial" panose="020B0604020202020204" pitchFamily="34" charset="0"/>
              <a:buChar char="•"/>
            </a:pPr>
            <a:r>
              <a:rPr lang="en-US"/>
              <a:t>Backend Pool not listening on probe port | </a:t>
            </a:r>
            <a:r>
              <a:rPr lang="en-US">
                <a:solidFill>
                  <a:schemeClr val="accent1">
                    <a:lumMod val="50000"/>
                    <a:lumOff val="50000"/>
                  </a:schemeClr>
                </a:solidFill>
              </a:rPr>
              <a:t>netstat –an</a:t>
            </a:r>
            <a:r>
              <a:rPr lang="en-US"/>
              <a:t> ?LISTENING</a:t>
            </a:r>
          </a:p>
          <a:p>
            <a:pPr marL="685800" lvl="1" indent="-457200">
              <a:buFont typeface="Arial" panose="020B0604020202020204" pitchFamily="34" charset="0"/>
              <a:buChar char="•"/>
            </a:pPr>
            <a:r>
              <a:rPr lang="en-US"/>
              <a:t>Firewall or NSG blocking port </a:t>
            </a:r>
          </a:p>
          <a:p>
            <a:r>
              <a:rPr lang="en-US"/>
              <a:t>VMs behind not responding to traffic on port</a:t>
            </a:r>
          </a:p>
          <a:p>
            <a:r>
              <a:rPr lang="en-US"/>
              <a:t>LB BackEnd Pool VM not listening</a:t>
            </a:r>
          </a:p>
          <a:p>
            <a:pPr marL="685800" lvl="1" indent="-457200">
              <a:buFont typeface="Arial" panose="020B0604020202020204" pitchFamily="34" charset="0"/>
              <a:buChar char="•"/>
            </a:pPr>
            <a:r>
              <a:rPr lang="en-US"/>
              <a:t>NSG blocking port</a:t>
            </a:r>
          </a:p>
          <a:p>
            <a:pPr marL="685800" lvl="1" indent="-457200">
              <a:buFont typeface="Arial" panose="020B0604020202020204" pitchFamily="34" charset="0"/>
              <a:buChar char="•"/>
            </a:pPr>
            <a:r>
              <a:rPr lang="en-US"/>
              <a:t>Accessing LB from same VM / NIC</a:t>
            </a:r>
          </a:p>
          <a:p>
            <a:pPr marL="685800" lvl="1" indent="-457200">
              <a:buFont typeface="Arial" panose="020B0604020202020204" pitchFamily="34" charset="0"/>
              <a:buChar char="•"/>
            </a:pPr>
            <a:r>
              <a:rPr lang="en-US"/>
              <a:t>Accessing LB frontend from participating LB backend pool</a:t>
            </a:r>
          </a:p>
          <a:p>
            <a:endParaRPr lang="en-US"/>
          </a:p>
        </p:txBody>
      </p:sp>
      <p:sp>
        <p:nvSpPr>
          <p:cNvPr id="4" name="Rectangle 3">
            <a:extLst>
              <a:ext uri="{FF2B5EF4-FFF2-40B4-BE49-F238E27FC236}">
                <a16:creationId xmlns:a16="http://schemas.microsoft.com/office/drawing/2014/main" id="{5CBDC475-A2DF-41F0-9646-EF78FA82F6B4}"/>
              </a:ext>
            </a:extLst>
          </p:cNvPr>
          <p:cNvSpPr/>
          <p:nvPr/>
        </p:nvSpPr>
        <p:spPr>
          <a:xfrm>
            <a:off x="8450485" y="6514585"/>
            <a:ext cx="2498761" cy="369332"/>
          </a:xfrm>
          <a:prstGeom prst="rect">
            <a:avLst/>
          </a:prstGeom>
        </p:spPr>
        <p:txBody>
          <a:bodyPr wrap="none">
            <a:spAutoFit/>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353535"/>
                </a:solidFill>
                <a:effectLst/>
                <a:uLnTx/>
                <a:uFillTx/>
                <a:latin typeface="Segoe UI Semilight"/>
                <a:ea typeface="+mn-ea"/>
                <a:cs typeface="+mn-cs"/>
                <a:hlinkClick r:id="rId3"/>
              </a:rPr>
              <a:t>Read Troubleshoot Doc</a:t>
            </a:r>
            <a:endParaRPr kumimoji="0" lang="en-US" sz="1800" b="0" i="0" u="none" strike="noStrike" kern="1200" cap="none" spc="0" normalizeH="0" baseline="0" noProof="0">
              <a:ln>
                <a:noFill/>
              </a:ln>
              <a:solidFill>
                <a:srgbClr val="353535"/>
              </a:solidFill>
              <a:effectLst/>
              <a:uLnTx/>
              <a:uFillTx/>
              <a:latin typeface="Segoe UI Semilight"/>
              <a:ea typeface="+mn-ea"/>
              <a:cs typeface="+mn-cs"/>
            </a:endParaRPr>
          </a:p>
        </p:txBody>
      </p:sp>
    </p:spTree>
    <p:extLst>
      <p:ext uri="{BB962C8B-B14F-4D97-AF65-F5344CB8AC3E}">
        <p14:creationId xmlns:p14="http://schemas.microsoft.com/office/powerpoint/2010/main" val="2847752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1042321"/>
          </a:xfrm>
        </p:spPr>
        <p:txBody>
          <a:bodyPr/>
          <a:lstStyle/>
          <a:p>
            <a:r>
              <a:rPr lang="en-US" sz="4400"/>
              <a:t>Implement and Manage Hybrid Identities</a:t>
            </a:r>
            <a:br>
              <a:rPr lang="en-US" sz="4400"/>
            </a:br>
            <a:r>
              <a:rPr lang="en-US" sz="2000"/>
              <a:t>Install and configure Azure AD Connect</a:t>
            </a:r>
            <a:br>
              <a:rPr lang="en-US" sz="2000"/>
            </a:br>
            <a:endParaRPr lang="en-US" sz="4400"/>
          </a:p>
        </p:txBody>
      </p:sp>
      <p:pic>
        <p:nvPicPr>
          <p:cNvPr id="1026" name="Picture 2" descr="C:\Users\mgrimes\AppData\Local\Temp\SNAGHTML688477e2.PNG">
            <a:extLst>
              <a:ext uri="{FF2B5EF4-FFF2-40B4-BE49-F238E27FC236}">
                <a16:creationId xmlns:a16="http://schemas.microsoft.com/office/drawing/2014/main" id="{788DBE79-7F83-483E-A5BC-BBBC6380B1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0855" y="1563195"/>
            <a:ext cx="10372550" cy="441643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mgrimes\AppData\Local\Temp\SNAGHTML68860d86.PNG">
            <a:extLst>
              <a:ext uri="{FF2B5EF4-FFF2-40B4-BE49-F238E27FC236}">
                <a16:creationId xmlns:a16="http://schemas.microsoft.com/office/drawing/2014/main" id="{B7EFD188-2736-4D93-B710-17F4EA1CED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0856" y="1611484"/>
            <a:ext cx="8406478" cy="528924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mgrimes\AppData\Local\Temp\SNAGHTML6888225c.PNG">
            <a:extLst>
              <a:ext uri="{FF2B5EF4-FFF2-40B4-BE49-F238E27FC236}">
                <a16:creationId xmlns:a16="http://schemas.microsoft.com/office/drawing/2014/main" id="{6048001E-C924-404B-A921-88662332BF0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0855" y="1611484"/>
            <a:ext cx="7644666" cy="538304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EDDAE6CE-B22D-4DAE-8CEC-652C55D94ECA}"/>
              </a:ext>
            </a:extLst>
          </p:cNvPr>
          <p:cNvPicPr>
            <a:picLocks noChangeAspect="1"/>
          </p:cNvPicPr>
          <p:nvPr/>
        </p:nvPicPr>
        <p:blipFill>
          <a:blip r:embed="rId6"/>
          <a:stretch>
            <a:fillRect/>
          </a:stretch>
        </p:blipFill>
        <p:spPr>
          <a:xfrm>
            <a:off x="2602526" y="2214901"/>
            <a:ext cx="4570761" cy="4313322"/>
          </a:xfrm>
          <a:prstGeom prst="rect">
            <a:avLst/>
          </a:prstGeom>
        </p:spPr>
      </p:pic>
      <p:pic>
        <p:nvPicPr>
          <p:cNvPr id="3" name="Picture 2">
            <a:extLst>
              <a:ext uri="{FF2B5EF4-FFF2-40B4-BE49-F238E27FC236}">
                <a16:creationId xmlns:a16="http://schemas.microsoft.com/office/drawing/2014/main" id="{3053B16D-B726-48AF-AE35-745C24159F2C}"/>
              </a:ext>
            </a:extLst>
          </p:cNvPr>
          <p:cNvPicPr>
            <a:picLocks noChangeAspect="1"/>
          </p:cNvPicPr>
          <p:nvPr/>
        </p:nvPicPr>
        <p:blipFill>
          <a:blip r:embed="rId7"/>
          <a:stretch>
            <a:fillRect/>
          </a:stretch>
        </p:blipFill>
        <p:spPr>
          <a:xfrm>
            <a:off x="600853" y="1628914"/>
            <a:ext cx="7690830" cy="5383041"/>
          </a:xfrm>
          <a:prstGeom prst="rect">
            <a:avLst/>
          </a:prstGeom>
        </p:spPr>
      </p:pic>
      <p:pic>
        <p:nvPicPr>
          <p:cNvPr id="4" name="Picture 3">
            <a:extLst>
              <a:ext uri="{FF2B5EF4-FFF2-40B4-BE49-F238E27FC236}">
                <a16:creationId xmlns:a16="http://schemas.microsoft.com/office/drawing/2014/main" id="{7052FDF9-E416-4115-AD89-F53CA33CCFE3}"/>
              </a:ext>
            </a:extLst>
          </p:cNvPr>
          <p:cNvPicPr>
            <a:picLocks noChangeAspect="1"/>
          </p:cNvPicPr>
          <p:nvPr/>
        </p:nvPicPr>
        <p:blipFill>
          <a:blip r:embed="rId8"/>
          <a:stretch>
            <a:fillRect/>
          </a:stretch>
        </p:blipFill>
        <p:spPr>
          <a:xfrm>
            <a:off x="600852" y="1628914"/>
            <a:ext cx="7690830" cy="5377636"/>
          </a:xfrm>
          <a:prstGeom prst="rect">
            <a:avLst/>
          </a:prstGeom>
        </p:spPr>
      </p:pic>
      <p:pic>
        <p:nvPicPr>
          <p:cNvPr id="5" name="Picture 4">
            <a:extLst>
              <a:ext uri="{FF2B5EF4-FFF2-40B4-BE49-F238E27FC236}">
                <a16:creationId xmlns:a16="http://schemas.microsoft.com/office/drawing/2014/main" id="{50252A76-3E60-425C-A9BD-6F17638BB3FB}"/>
              </a:ext>
            </a:extLst>
          </p:cNvPr>
          <p:cNvPicPr>
            <a:picLocks noChangeAspect="1"/>
          </p:cNvPicPr>
          <p:nvPr/>
        </p:nvPicPr>
        <p:blipFill>
          <a:blip r:embed="rId9"/>
          <a:stretch>
            <a:fillRect/>
          </a:stretch>
        </p:blipFill>
        <p:spPr>
          <a:xfrm>
            <a:off x="621198" y="1599460"/>
            <a:ext cx="7735106" cy="5377636"/>
          </a:xfrm>
          <a:prstGeom prst="rect">
            <a:avLst/>
          </a:prstGeom>
        </p:spPr>
      </p:pic>
      <p:pic>
        <p:nvPicPr>
          <p:cNvPr id="7" name="Picture 6">
            <a:extLst>
              <a:ext uri="{FF2B5EF4-FFF2-40B4-BE49-F238E27FC236}">
                <a16:creationId xmlns:a16="http://schemas.microsoft.com/office/drawing/2014/main" id="{EA7FC0DC-E4B0-4F77-A537-6C0F4FC498D2}"/>
              </a:ext>
            </a:extLst>
          </p:cNvPr>
          <p:cNvPicPr>
            <a:picLocks noChangeAspect="1"/>
          </p:cNvPicPr>
          <p:nvPr/>
        </p:nvPicPr>
        <p:blipFill>
          <a:blip r:embed="rId10"/>
          <a:stretch>
            <a:fillRect/>
          </a:stretch>
        </p:blipFill>
        <p:spPr>
          <a:xfrm>
            <a:off x="600851" y="1582838"/>
            <a:ext cx="7755884" cy="5446547"/>
          </a:xfrm>
          <a:prstGeom prst="rect">
            <a:avLst/>
          </a:prstGeom>
        </p:spPr>
      </p:pic>
      <p:pic>
        <p:nvPicPr>
          <p:cNvPr id="8" name="Picture 7">
            <a:extLst>
              <a:ext uri="{FF2B5EF4-FFF2-40B4-BE49-F238E27FC236}">
                <a16:creationId xmlns:a16="http://schemas.microsoft.com/office/drawing/2014/main" id="{7CD8DED3-2E8D-4D23-B2AF-850AD309F601}"/>
              </a:ext>
            </a:extLst>
          </p:cNvPr>
          <p:cNvPicPr>
            <a:picLocks noChangeAspect="1"/>
          </p:cNvPicPr>
          <p:nvPr/>
        </p:nvPicPr>
        <p:blipFill>
          <a:blip r:embed="rId11"/>
          <a:stretch>
            <a:fillRect/>
          </a:stretch>
        </p:blipFill>
        <p:spPr>
          <a:xfrm>
            <a:off x="601284" y="1576624"/>
            <a:ext cx="7801074" cy="5446547"/>
          </a:xfrm>
          <a:prstGeom prst="rect">
            <a:avLst/>
          </a:prstGeom>
        </p:spPr>
      </p:pic>
      <p:pic>
        <p:nvPicPr>
          <p:cNvPr id="9" name="Picture 8">
            <a:extLst>
              <a:ext uri="{FF2B5EF4-FFF2-40B4-BE49-F238E27FC236}">
                <a16:creationId xmlns:a16="http://schemas.microsoft.com/office/drawing/2014/main" id="{6B613776-215E-419D-BCC5-26F92B56B17B}"/>
              </a:ext>
            </a:extLst>
          </p:cNvPr>
          <p:cNvPicPr>
            <a:picLocks noChangeAspect="1"/>
          </p:cNvPicPr>
          <p:nvPr/>
        </p:nvPicPr>
        <p:blipFill>
          <a:blip r:embed="rId12"/>
          <a:stretch>
            <a:fillRect/>
          </a:stretch>
        </p:blipFill>
        <p:spPr>
          <a:xfrm>
            <a:off x="575576" y="1570005"/>
            <a:ext cx="7830285" cy="5513665"/>
          </a:xfrm>
          <a:prstGeom prst="rect">
            <a:avLst/>
          </a:prstGeom>
        </p:spPr>
      </p:pic>
      <p:sp>
        <p:nvSpPr>
          <p:cNvPr id="10" name="Rectangle 9">
            <a:extLst>
              <a:ext uri="{FF2B5EF4-FFF2-40B4-BE49-F238E27FC236}">
                <a16:creationId xmlns:a16="http://schemas.microsoft.com/office/drawing/2014/main" id="{5A592D6E-D381-4B20-BB9F-785E52D80F67}"/>
              </a:ext>
            </a:extLst>
          </p:cNvPr>
          <p:cNvSpPr/>
          <p:nvPr/>
        </p:nvSpPr>
        <p:spPr>
          <a:xfrm>
            <a:off x="9346073" y="6404344"/>
            <a:ext cx="2941669" cy="670445"/>
          </a:xfrm>
          <a:prstGeom prst="rect">
            <a:avLst/>
          </a:prstGeom>
        </p:spPr>
        <p:txBody>
          <a:bodyPr wrap="none">
            <a:spAutoFit/>
          </a:bodyPr>
          <a:lstStyle/>
          <a:p>
            <a:r>
              <a:rPr lang="en-US" sz="1836">
                <a:hlinkClick r:id="rId13"/>
              </a:rPr>
              <a:t>aka.ms/Azure/AD/Connect</a:t>
            </a:r>
            <a:endParaRPr lang="en-US" sz="1836"/>
          </a:p>
          <a:p>
            <a:r>
              <a:rPr lang="en-US" sz="1836"/>
              <a:t>Much more in here!!!! </a:t>
            </a:r>
          </a:p>
        </p:txBody>
      </p:sp>
    </p:spTree>
    <p:extLst>
      <p:ext uri="{BB962C8B-B14F-4D97-AF65-F5344CB8AC3E}">
        <p14:creationId xmlns:p14="http://schemas.microsoft.com/office/powerpoint/2010/main" val="32507829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wipe(right)">
                                      <p:cBhvr>
                                        <p:cTn id="7" dur="500"/>
                                        <p:tgtEl>
                                          <p:spTgt spid="1028"/>
                                        </p:tgtEl>
                                      </p:cBhvr>
                                    </p:animEffect>
                                  </p:childTnLst>
                                </p:cTn>
                              </p:par>
                              <p:par>
                                <p:cTn id="8" presetID="22" presetClass="exit" presetSubtype="2" fill="hold" nodeType="withEffect">
                                  <p:stCondLst>
                                    <p:cond delay="0"/>
                                  </p:stCondLst>
                                  <p:childTnLst>
                                    <p:animEffect transition="out" filter="wipe(right)">
                                      <p:cBhvr>
                                        <p:cTn id="9" dur="500"/>
                                        <p:tgtEl>
                                          <p:spTgt spid="1026"/>
                                        </p:tgtEl>
                                      </p:cBhvr>
                                    </p:animEffect>
                                    <p:set>
                                      <p:cBhvr>
                                        <p:cTn id="10" dur="1" fill="hold">
                                          <p:stCondLst>
                                            <p:cond delay="499"/>
                                          </p:stCondLst>
                                        </p:cTn>
                                        <p:tgtEl>
                                          <p:spTgt spid="102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30"/>
                                        </p:tgtEl>
                                        <p:attrNameLst>
                                          <p:attrName>style.visibility</p:attrName>
                                        </p:attrNameLst>
                                      </p:cBhvr>
                                      <p:to>
                                        <p:strVal val="visible"/>
                                      </p:to>
                                    </p:set>
                                    <p:animEffect transition="in" filter="fade">
                                      <p:cBhvr>
                                        <p:cTn id="15" dur="500"/>
                                        <p:tgtEl>
                                          <p:spTgt spid="1030"/>
                                        </p:tgtEl>
                                      </p:cBhvr>
                                    </p:animEffect>
                                  </p:childTnLst>
                                </p:cTn>
                              </p:par>
                              <p:par>
                                <p:cTn id="16" presetID="10" presetClass="exit" presetSubtype="0" fill="hold" nodeType="withEffect">
                                  <p:stCondLst>
                                    <p:cond delay="0"/>
                                  </p:stCondLst>
                                  <p:childTnLst>
                                    <p:animEffect transition="out" filter="fade">
                                      <p:cBhvr>
                                        <p:cTn id="17" dur="500"/>
                                        <p:tgtEl>
                                          <p:spTgt spid="1028"/>
                                        </p:tgtEl>
                                      </p:cBhvr>
                                    </p:animEffect>
                                    <p:set>
                                      <p:cBhvr>
                                        <p:cTn id="18" dur="1" fill="hold">
                                          <p:stCondLst>
                                            <p:cond delay="499"/>
                                          </p:stCondLst>
                                        </p:cTn>
                                        <p:tgtEl>
                                          <p:spTgt spid="1028"/>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10" presetClass="exit" presetSubtype="0" fill="hold" nodeType="withEffect">
                                  <p:stCondLst>
                                    <p:cond delay="0"/>
                                  </p:stCondLst>
                                  <p:childTnLst>
                                    <p:animEffect transition="out" filter="fade">
                                      <p:cBhvr>
                                        <p:cTn id="29" dur="500"/>
                                        <p:tgtEl>
                                          <p:spTgt spid="1030"/>
                                        </p:tgtEl>
                                      </p:cBhvr>
                                    </p:animEffect>
                                    <p:set>
                                      <p:cBhvr>
                                        <p:cTn id="30" dur="1" fill="hold">
                                          <p:stCondLst>
                                            <p:cond delay="499"/>
                                          </p:stCondLst>
                                        </p:cTn>
                                        <p:tgtEl>
                                          <p:spTgt spid="1030"/>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1443956"/>
          </a:xfrm>
        </p:spPr>
        <p:txBody>
          <a:bodyPr/>
          <a:lstStyle/>
          <a:p>
            <a:r>
              <a:rPr lang="en-US" sz="4000"/>
              <a:t>Manage Azure Active Directory (AD)</a:t>
            </a:r>
            <a:br>
              <a:rPr lang="en-US" sz="4000"/>
            </a:br>
            <a:r>
              <a:rPr lang="en-US" sz="1800"/>
              <a:t>Enterprise State Roaming</a:t>
            </a:r>
            <a:br>
              <a:rPr lang="en-US" sz="1800"/>
            </a:br>
            <a:endParaRPr lang="en-US" sz="4000"/>
          </a:p>
        </p:txBody>
      </p:sp>
      <p:sp>
        <p:nvSpPr>
          <p:cNvPr id="6" name="Text Placeholder 5"/>
          <p:cNvSpPr>
            <a:spLocks noGrp="1"/>
          </p:cNvSpPr>
          <p:nvPr>
            <p:ph type="body" sz="quarter" idx="10"/>
          </p:nvPr>
        </p:nvSpPr>
        <p:spPr>
          <a:xfrm>
            <a:off x="599302" y="1690525"/>
            <a:ext cx="5141688" cy="4228850"/>
          </a:xfrm>
        </p:spPr>
        <p:txBody>
          <a:bodyPr/>
          <a:lstStyle/>
          <a:p>
            <a:r>
              <a:rPr lang="en-US" sz="2800"/>
              <a:t>Requires </a:t>
            </a:r>
          </a:p>
          <a:p>
            <a:pPr marL="466298" indent="-466298">
              <a:buFont typeface="Arial" panose="020B0604020202020204" pitchFamily="34" charset="0"/>
              <a:buChar char="•"/>
            </a:pPr>
            <a:r>
              <a:rPr lang="en-US" sz="2000"/>
              <a:t>Azure AD Premium</a:t>
            </a:r>
          </a:p>
          <a:p>
            <a:pPr marL="466298" indent="-466298">
              <a:buFont typeface="Arial" panose="020B0604020202020204" pitchFamily="34" charset="0"/>
              <a:buChar char="•"/>
            </a:pPr>
            <a:r>
              <a:rPr lang="en-US" sz="2000"/>
              <a:t>Windows 10</a:t>
            </a:r>
          </a:p>
          <a:p>
            <a:pPr marL="466298" indent="-466298">
              <a:buFont typeface="Arial" panose="020B0604020202020204" pitchFamily="34" charset="0"/>
              <a:buChar char="•"/>
            </a:pPr>
            <a:r>
              <a:rPr lang="en-US" sz="2000"/>
              <a:t>Azure AD Domain Join</a:t>
            </a:r>
          </a:p>
          <a:p>
            <a:r>
              <a:rPr lang="en-US" sz="2000"/>
              <a:t>Other Notables</a:t>
            </a:r>
          </a:p>
          <a:p>
            <a:pPr marL="349724" indent="-349724">
              <a:buFont typeface="Arial" panose="020B0604020202020204" pitchFamily="34" charset="0"/>
              <a:buChar char="•"/>
            </a:pPr>
            <a:r>
              <a:rPr lang="en-US" sz="2000"/>
              <a:t>3 regions: NA, EMEA, APAC</a:t>
            </a:r>
          </a:p>
          <a:p>
            <a:pPr marL="349724" indent="-349724">
              <a:buFont typeface="Arial" panose="020B0604020202020204" pitchFamily="34" charset="0"/>
              <a:buChar char="•"/>
            </a:pPr>
            <a:r>
              <a:rPr lang="en-US" sz="2000"/>
              <a:t>Not replicated across</a:t>
            </a:r>
          </a:p>
          <a:p>
            <a:pPr marL="349724" indent="-349724">
              <a:buFont typeface="Arial" panose="020B0604020202020204" pitchFamily="34" charset="0"/>
              <a:buChar char="•"/>
            </a:pPr>
            <a:r>
              <a:rPr lang="en-US" sz="2000"/>
              <a:t>Country/Region set on attribute</a:t>
            </a:r>
          </a:p>
          <a:p>
            <a:pPr marL="582873" lvl="1" indent="-349724">
              <a:buFont typeface="Arial" panose="020B0604020202020204" pitchFamily="34" charset="0"/>
              <a:buChar char="•"/>
            </a:pPr>
            <a:r>
              <a:rPr lang="en-US" sz="1400"/>
              <a:t>Cannot be changed after!</a:t>
            </a:r>
          </a:p>
          <a:p>
            <a:pPr marL="349724" indent="-349724">
              <a:buFont typeface="Arial" panose="020B0604020202020204" pitchFamily="34" charset="0"/>
              <a:buChar char="•"/>
            </a:pPr>
            <a:r>
              <a:rPr lang="en-US" sz="2000">
                <a:hlinkClick r:id="rId3"/>
              </a:rPr>
              <a:t>Retention</a:t>
            </a:r>
            <a:endParaRPr lang="en-US" sz="2000"/>
          </a:p>
          <a:p>
            <a:pPr marL="582873" lvl="1" indent="-349724">
              <a:buFont typeface="Arial" panose="020B0604020202020204" pitchFamily="34" charset="0"/>
              <a:buChar char="•"/>
            </a:pPr>
            <a:r>
              <a:rPr lang="en-US" sz="1400"/>
              <a:t>Retained until deleted or becomes “Stale”</a:t>
            </a:r>
          </a:p>
          <a:p>
            <a:endParaRPr lang="en-US" sz="2800"/>
          </a:p>
        </p:txBody>
      </p:sp>
      <p:sp>
        <p:nvSpPr>
          <p:cNvPr id="2" name="Rectangle 1">
            <a:extLst>
              <a:ext uri="{FF2B5EF4-FFF2-40B4-BE49-F238E27FC236}">
                <a16:creationId xmlns:a16="http://schemas.microsoft.com/office/drawing/2014/main" id="{B3EC3050-5B82-47F7-A194-C3143D90DD7A}"/>
              </a:ext>
            </a:extLst>
          </p:cNvPr>
          <p:cNvSpPr/>
          <p:nvPr/>
        </p:nvSpPr>
        <p:spPr>
          <a:xfrm>
            <a:off x="9820776" y="6528223"/>
            <a:ext cx="2653662" cy="382308"/>
          </a:xfrm>
          <a:prstGeom prst="rect">
            <a:avLst/>
          </a:prstGeom>
        </p:spPr>
        <p:txBody>
          <a:bodyPr wrap="none">
            <a:spAutoFit/>
          </a:bodyPr>
          <a:lstStyle/>
          <a:p>
            <a:r>
              <a:rPr lang="en-US" sz="1836">
                <a:hlinkClick r:id="rId4"/>
              </a:rPr>
              <a:t>aka.ms/Azure/Roaming</a:t>
            </a:r>
            <a:r>
              <a:rPr lang="en-US" sz="1836"/>
              <a:t> </a:t>
            </a:r>
          </a:p>
        </p:txBody>
      </p:sp>
      <p:pic>
        <p:nvPicPr>
          <p:cNvPr id="3" name="Picture 2">
            <a:extLst>
              <a:ext uri="{FF2B5EF4-FFF2-40B4-BE49-F238E27FC236}">
                <a16:creationId xmlns:a16="http://schemas.microsoft.com/office/drawing/2014/main" id="{02396311-87D8-45AF-A86E-5B4A08508531}"/>
              </a:ext>
            </a:extLst>
          </p:cNvPr>
          <p:cNvPicPr>
            <a:picLocks noChangeAspect="1"/>
          </p:cNvPicPr>
          <p:nvPr/>
        </p:nvPicPr>
        <p:blipFill>
          <a:blip r:embed="rId5"/>
          <a:stretch>
            <a:fillRect/>
          </a:stretch>
        </p:blipFill>
        <p:spPr>
          <a:xfrm>
            <a:off x="5264142" y="1623184"/>
            <a:ext cx="6851522" cy="4438737"/>
          </a:xfrm>
          <a:prstGeom prst="rect">
            <a:avLst/>
          </a:prstGeom>
        </p:spPr>
      </p:pic>
    </p:spTree>
    <p:extLst>
      <p:ext uri="{BB962C8B-B14F-4D97-AF65-F5344CB8AC3E}">
        <p14:creationId xmlns:p14="http://schemas.microsoft.com/office/powerpoint/2010/main" val="29177485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p:cNvSpPr/>
          <p:nvPr/>
        </p:nvSpPr>
        <p:spPr bwMode="auto">
          <a:xfrm>
            <a:off x="5864571" y="15194"/>
            <a:ext cx="6571022" cy="6993533"/>
          </a:xfrm>
          <a:prstGeom prst="rect">
            <a:avLst/>
          </a:prstGeom>
          <a:solidFill>
            <a:schemeClr val="bg1">
              <a:lumMod val="95000"/>
              <a:alpha val="77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endParaRPr lang="fr-FR" sz="2000">
              <a:gradFill>
                <a:gsLst>
                  <a:gs pos="0">
                    <a:srgbClr val="FFFFFF"/>
                  </a:gs>
                  <a:gs pos="100000">
                    <a:srgbClr val="FFFFFF"/>
                  </a:gs>
                </a:gsLst>
                <a:lin ang="5400000" scaled="0"/>
              </a:gradFill>
            </a:endParaRPr>
          </a:p>
        </p:txBody>
      </p:sp>
      <p:grpSp>
        <p:nvGrpSpPr>
          <p:cNvPr id="4" name="Groupe 3">
            <a:extLst>
              <a:ext uri="{FF2B5EF4-FFF2-40B4-BE49-F238E27FC236}">
                <a16:creationId xmlns:a16="http://schemas.microsoft.com/office/drawing/2014/main" id="{15E2F734-7F6F-428E-80F4-6BD8BDD3BAF7}"/>
              </a:ext>
            </a:extLst>
          </p:cNvPr>
          <p:cNvGrpSpPr>
            <a:grpSpLocks noChangeAspect="1"/>
          </p:cNvGrpSpPr>
          <p:nvPr/>
        </p:nvGrpSpPr>
        <p:grpSpPr>
          <a:xfrm>
            <a:off x="8240078" y="2587786"/>
            <a:ext cx="4102215" cy="2311505"/>
            <a:chOff x="7895326" y="2122381"/>
            <a:chExt cx="4354306" cy="2453550"/>
          </a:xfrm>
        </p:grpSpPr>
        <p:sp>
          <p:nvSpPr>
            <p:cNvPr id="185" name="Freeform: Shape 221">
              <a:extLst>
                <a:ext uri="{FF2B5EF4-FFF2-40B4-BE49-F238E27FC236}">
                  <a16:creationId xmlns:a16="http://schemas.microsoft.com/office/drawing/2014/main" id="{8DEB2724-B26C-4D8F-BF28-B7DB274B281D}"/>
                </a:ext>
              </a:extLst>
            </p:cNvPr>
            <p:cNvSpPr/>
            <p:nvPr/>
          </p:nvSpPr>
          <p:spPr bwMode="auto">
            <a:xfrm>
              <a:off x="7895326" y="2136272"/>
              <a:ext cx="2827447" cy="2403676"/>
            </a:xfrm>
            <a:custGeom>
              <a:avLst/>
              <a:gdLst>
                <a:gd name="connsiteX0" fmla="*/ 2230490 w 2230490"/>
                <a:gd name="connsiteY0" fmla="*/ 0 h 2403676"/>
                <a:gd name="connsiteX1" fmla="*/ 2230490 w 2230490"/>
                <a:gd name="connsiteY1" fmla="*/ 2403676 h 2403676"/>
                <a:gd name="connsiteX2" fmla="*/ 0 w 2230490"/>
                <a:gd name="connsiteY2" fmla="*/ 1355719 h 2403676"/>
                <a:gd name="connsiteX3" fmla="*/ 0 w 2230490"/>
                <a:gd name="connsiteY3" fmla="*/ 1047957 h 2403676"/>
              </a:gdLst>
              <a:ahLst/>
              <a:cxnLst>
                <a:cxn ang="0">
                  <a:pos x="connsiteX0" y="connsiteY0"/>
                </a:cxn>
                <a:cxn ang="0">
                  <a:pos x="connsiteX1" y="connsiteY1"/>
                </a:cxn>
                <a:cxn ang="0">
                  <a:pos x="connsiteX2" y="connsiteY2"/>
                </a:cxn>
                <a:cxn ang="0">
                  <a:pos x="connsiteX3" y="connsiteY3"/>
                </a:cxn>
              </a:cxnLst>
              <a:rect l="l" t="t" r="r" b="b"/>
              <a:pathLst>
                <a:path w="2230490" h="2403676">
                  <a:moveTo>
                    <a:pt x="2230490" y="0"/>
                  </a:moveTo>
                  <a:lnTo>
                    <a:pt x="2230490" y="2403676"/>
                  </a:lnTo>
                  <a:lnTo>
                    <a:pt x="0" y="1355719"/>
                  </a:lnTo>
                  <a:lnTo>
                    <a:pt x="0" y="1047957"/>
                  </a:lnTo>
                  <a:close/>
                </a:path>
              </a:pathLst>
            </a:cu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grpSp>
          <p:nvGrpSpPr>
            <p:cNvPr id="186" name="Group 218">
              <a:extLst>
                <a:ext uri="{FF2B5EF4-FFF2-40B4-BE49-F238E27FC236}">
                  <a16:creationId xmlns:a16="http://schemas.microsoft.com/office/drawing/2014/main" id="{670471B4-E5DB-480F-A45D-7E2778201619}"/>
                </a:ext>
              </a:extLst>
            </p:cNvPr>
            <p:cNvGrpSpPr/>
            <p:nvPr/>
          </p:nvGrpSpPr>
          <p:grpSpPr>
            <a:xfrm>
              <a:off x="10740318" y="2122381"/>
              <a:ext cx="1509314" cy="613693"/>
              <a:chOff x="10261871" y="1157891"/>
              <a:chExt cx="1509314" cy="613693"/>
            </a:xfrm>
          </p:grpSpPr>
          <p:sp>
            <p:nvSpPr>
              <p:cNvPr id="187" name="Rectangle 186">
                <a:extLst>
                  <a:ext uri="{FF2B5EF4-FFF2-40B4-BE49-F238E27FC236}">
                    <a16:creationId xmlns:a16="http://schemas.microsoft.com/office/drawing/2014/main" id="{09B57ECA-249A-4585-85C8-8D7F653820A9}"/>
                  </a:ext>
                </a:extLst>
              </p:cNvPr>
              <p:cNvSpPr/>
              <p:nvPr/>
            </p:nvSpPr>
            <p:spPr bwMode="auto">
              <a:xfrm>
                <a:off x="10261871" y="1157891"/>
                <a:ext cx="1509314" cy="613693"/>
              </a:xfrm>
              <a:prstGeom prst="rect">
                <a:avLst/>
              </a:prstGeom>
              <a:solidFill>
                <a:srgbClr val="FFFFFF"/>
              </a:solidFill>
              <a:ln w="38100" cap="sq">
                <a:solidFill>
                  <a:srgbClr val="EAEAEA"/>
                </a:solidFill>
                <a:miter lim="800000"/>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11421" tIns="146283" rIns="0" bIns="146283" numCol="1" spcCol="0" rtlCol="0" fromWordArt="0" anchor="ctr" anchorCtr="0" forceAA="0" compatLnSpc="1">
                <a:prstTxWarp prst="textNoShape">
                  <a:avLst/>
                </a:prstTxWarp>
                <a:noAutofit/>
              </a:bodyPr>
              <a:lstStyle/>
              <a:p>
                <a:pPr defTabSz="932293" fontAlgn="base">
                  <a:lnSpc>
                    <a:spcPct val="90000"/>
                  </a:lnSpc>
                  <a:spcBef>
                    <a:spcPct val="0"/>
                  </a:spcBef>
                  <a:spcAft>
                    <a:spcPct val="0"/>
                  </a:spcAft>
                  <a:defRPr/>
                </a:pPr>
                <a:r>
                  <a:rPr lang="en-US" sz="1299" spc="-50">
                    <a:solidFill>
                      <a:schemeClr val="tx1"/>
                    </a:solidFill>
                    <a:latin typeface="Segoe UI" panose="020B0502040204020203" pitchFamily="34" charset="0"/>
                    <a:ea typeface="Segoe UI" panose="020B0502040204020203" pitchFamily="34" charset="0"/>
                    <a:cs typeface="Segoe UI" panose="020B0502040204020203" pitchFamily="34" charset="0"/>
                  </a:rPr>
                  <a:t>Azure AD MFA</a:t>
                </a:r>
              </a:p>
            </p:txBody>
          </p:sp>
          <p:pic>
            <p:nvPicPr>
              <p:cNvPr id="188" name="Picture 220">
                <a:extLst>
                  <a:ext uri="{FF2B5EF4-FFF2-40B4-BE49-F238E27FC236}">
                    <a16:creationId xmlns:a16="http://schemas.microsoft.com/office/drawing/2014/main" id="{D4802279-6E8F-48E2-81B5-21954DF7636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329318" y="1276711"/>
                <a:ext cx="370375" cy="370375"/>
              </a:xfrm>
              <a:prstGeom prst="rect">
                <a:avLst/>
              </a:prstGeom>
            </p:spPr>
          </p:pic>
        </p:grpSp>
        <p:sp>
          <p:nvSpPr>
            <p:cNvPr id="189" name="Rectangle 188">
              <a:extLst>
                <a:ext uri="{FF2B5EF4-FFF2-40B4-BE49-F238E27FC236}">
                  <a16:creationId xmlns:a16="http://schemas.microsoft.com/office/drawing/2014/main" id="{170848A6-22EF-4B87-BE81-176F6C3F1CA5}"/>
                </a:ext>
              </a:extLst>
            </p:cNvPr>
            <p:cNvSpPr/>
            <p:nvPr/>
          </p:nvSpPr>
          <p:spPr bwMode="auto">
            <a:xfrm>
              <a:off x="10740318" y="2734869"/>
              <a:ext cx="1509314" cy="613693"/>
            </a:xfrm>
            <a:prstGeom prst="rect">
              <a:avLst/>
            </a:prstGeom>
            <a:solidFill>
              <a:srgbClr val="FFFFFF"/>
            </a:solidFill>
            <a:ln w="38100" cap="sq">
              <a:solidFill>
                <a:srgbClr val="EAEAEA"/>
              </a:solidFill>
              <a:miter lim="800000"/>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190" name="Rectangle 189">
              <a:extLst>
                <a:ext uri="{FF2B5EF4-FFF2-40B4-BE49-F238E27FC236}">
                  <a16:creationId xmlns:a16="http://schemas.microsoft.com/office/drawing/2014/main" id="{9B1096BA-6690-4CA6-8C00-C6E712D2B907}"/>
                </a:ext>
              </a:extLst>
            </p:cNvPr>
            <p:cNvSpPr/>
            <p:nvPr/>
          </p:nvSpPr>
          <p:spPr bwMode="auto">
            <a:xfrm>
              <a:off x="10741325" y="3962238"/>
              <a:ext cx="1508225" cy="613693"/>
            </a:xfrm>
            <a:prstGeom prst="rect">
              <a:avLst/>
            </a:prstGeom>
            <a:solidFill>
              <a:srgbClr val="FFFFFF"/>
            </a:solidFill>
            <a:ln w="38100" cap="sq">
              <a:solidFill>
                <a:srgbClr val="EAEAEA"/>
              </a:solidFill>
              <a:miter lim="800000"/>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191" name="Rectangle 190">
              <a:extLst>
                <a:ext uri="{FF2B5EF4-FFF2-40B4-BE49-F238E27FC236}">
                  <a16:creationId xmlns:a16="http://schemas.microsoft.com/office/drawing/2014/main" id="{5CEDB07F-3EA4-4F8F-96EC-1B4A8F53A861}"/>
                </a:ext>
              </a:extLst>
            </p:cNvPr>
            <p:cNvSpPr/>
            <p:nvPr/>
          </p:nvSpPr>
          <p:spPr bwMode="auto">
            <a:xfrm>
              <a:off x="10741325" y="3348554"/>
              <a:ext cx="1508225" cy="613693"/>
            </a:xfrm>
            <a:prstGeom prst="rect">
              <a:avLst/>
            </a:prstGeom>
            <a:solidFill>
              <a:srgbClr val="FFFFFF"/>
            </a:solidFill>
            <a:ln w="38100" cap="sq">
              <a:solidFill>
                <a:srgbClr val="EAEAEA"/>
              </a:solidFill>
              <a:miter lim="800000"/>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defRPr/>
              </a:pPr>
              <a:endParaRPr lang="en-US" sz="2400">
                <a:gradFill>
                  <a:gsLst>
                    <a:gs pos="0">
                      <a:srgbClr val="FFFFFF"/>
                    </a:gs>
                    <a:gs pos="100000">
                      <a:srgbClr val="FFFFFF"/>
                    </a:gs>
                  </a:gsLst>
                  <a:lin ang="5400000" scaled="0"/>
                </a:gradFill>
                <a:latin typeface="Segoe UI Semilight"/>
                <a:ea typeface="Segoe UI" pitchFamily="34" charset="0"/>
                <a:cs typeface="Segoe UI" pitchFamily="34" charset="0"/>
              </a:endParaRPr>
            </a:p>
          </p:txBody>
        </p:sp>
        <p:pic>
          <p:nvPicPr>
            <p:cNvPr id="192" name="Picture 2" descr="Duo Security">
              <a:extLst>
                <a:ext uri="{FF2B5EF4-FFF2-40B4-BE49-F238E27FC236}">
                  <a16:creationId xmlns:a16="http://schemas.microsoft.com/office/drawing/2014/main" id="{5F925435-8619-479A-AF23-EE5503988EC4}"/>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1134732" y="3538684"/>
              <a:ext cx="720485" cy="233432"/>
            </a:xfrm>
            <a:prstGeom prst="rect">
              <a:avLst/>
            </a:prstGeom>
            <a:noFill/>
            <a:extLst>
              <a:ext uri="{909E8E84-426E-40DD-AFC4-6F175D3DCCD1}">
                <a14:hiddenFill xmlns:a14="http://schemas.microsoft.com/office/drawing/2010/main">
                  <a:solidFill>
                    <a:srgbClr val="FFFFFF"/>
                  </a:solidFill>
                </a14:hiddenFill>
              </a:ext>
            </a:extLst>
          </p:spPr>
        </p:pic>
        <p:pic>
          <p:nvPicPr>
            <p:cNvPr id="193" name="Picture 226">
              <a:extLst>
                <a:ext uri="{FF2B5EF4-FFF2-40B4-BE49-F238E27FC236}">
                  <a16:creationId xmlns:a16="http://schemas.microsoft.com/office/drawing/2014/main" id="{040F81C5-C9C2-45A6-96BE-1CDACBAB0FB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118982" y="2909800"/>
              <a:ext cx="751987" cy="263830"/>
            </a:xfrm>
            <a:prstGeom prst="rect">
              <a:avLst/>
            </a:prstGeom>
          </p:spPr>
        </p:pic>
        <p:pic>
          <p:nvPicPr>
            <p:cNvPr id="194" name="Picture 4" descr="Trusona">
              <a:extLst>
                <a:ext uri="{FF2B5EF4-FFF2-40B4-BE49-F238E27FC236}">
                  <a16:creationId xmlns:a16="http://schemas.microsoft.com/office/drawing/2014/main" id="{0D7B9105-2C14-49CF-AB92-9CE6B6DDE36E}"/>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b="25950"/>
            <a:stretch/>
          </p:blipFill>
          <p:spPr bwMode="auto">
            <a:xfrm>
              <a:off x="10977317" y="4166448"/>
              <a:ext cx="1035316" cy="205272"/>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p:cNvSpPr>
            <a:spLocks noGrp="1"/>
          </p:cNvSpPr>
          <p:nvPr>
            <p:ph type="title"/>
          </p:nvPr>
        </p:nvSpPr>
        <p:spPr>
          <a:xfrm>
            <a:off x="291356" y="102229"/>
            <a:ext cx="12114080" cy="553909"/>
          </a:xfrm>
        </p:spPr>
        <p:txBody>
          <a:bodyPr/>
          <a:lstStyle/>
          <a:p>
            <a:r>
              <a:rPr lang="en-US"/>
              <a:t>Manage Azure Active Directory (AD)</a:t>
            </a:r>
          </a:p>
        </p:txBody>
      </p:sp>
      <p:sp>
        <p:nvSpPr>
          <p:cNvPr id="3" name="Text Placeholder 2"/>
          <p:cNvSpPr>
            <a:spLocks noGrp="1"/>
          </p:cNvSpPr>
          <p:nvPr>
            <p:ph type="body" sz="quarter" idx="10"/>
          </p:nvPr>
        </p:nvSpPr>
        <p:spPr>
          <a:xfrm>
            <a:off x="275482" y="826504"/>
            <a:ext cx="5714188" cy="5842662"/>
          </a:xfrm>
        </p:spPr>
        <p:txBody>
          <a:bodyPr/>
          <a:lstStyle/>
          <a:p>
            <a:pPr>
              <a:spcBef>
                <a:spcPts val="0"/>
              </a:spcBef>
              <a:spcAft>
                <a:spcPts val="340"/>
              </a:spcAft>
              <a:buSzTx/>
              <a:defRPr/>
            </a:pPr>
            <a:r>
              <a:rPr lang="en-US" sz="2400" dirty="0"/>
              <a:t>Providing </a:t>
            </a:r>
            <a:r>
              <a:rPr lang="en-US" sz="2400" b="1" dirty="0"/>
              <a:t>conditional access control </a:t>
            </a:r>
            <a:r>
              <a:rPr lang="en-US" sz="2400" dirty="0"/>
              <a:t>to APIs</a:t>
            </a:r>
            <a:r>
              <a:rPr lang="fr-FR" sz="2400" dirty="0"/>
              <a:t>+ </a:t>
            </a:r>
            <a:r>
              <a:rPr lang="en-US" sz="2400" dirty="0"/>
              <a:t>applications</a:t>
            </a:r>
            <a:endParaRPr lang="fr-FR" sz="2400" dirty="0"/>
          </a:p>
          <a:p>
            <a:pPr marL="515375" lvl="1" indent="-212874" defTabSz="822856">
              <a:buFont typeface="Arial" pitchFamily="34" charset="0"/>
              <a:buChar char="•"/>
              <a:defRPr/>
            </a:pPr>
            <a:r>
              <a:rPr lang="en-US" sz="1599" dirty="0"/>
              <a:t>With "What if" capabilities</a:t>
            </a:r>
          </a:p>
          <a:p>
            <a:pPr>
              <a:spcBef>
                <a:spcPts val="0"/>
              </a:spcBef>
              <a:spcAft>
                <a:spcPts val="340"/>
              </a:spcAft>
              <a:buSzTx/>
              <a:defRPr/>
            </a:pPr>
            <a:endParaRPr lang="fr-FR" sz="2400" dirty="0"/>
          </a:p>
          <a:p>
            <a:pPr>
              <a:spcBef>
                <a:spcPts val="0"/>
              </a:spcBef>
              <a:spcAft>
                <a:spcPts val="340"/>
              </a:spcAft>
              <a:buSzTx/>
              <a:defRPr/>
            </a:pPr>
            <a:endParaRPr lang="fr-FR" sz="2400" dirty="0"/>
          </a:p>
          <a:p>
            <a:pPr>
              <a:spcBef>
                <a:spcPts val="0"/>
              </a:spcBef>
              <a:spcAft>
                <a:spcPts val="340"/>
              </a:spcAft>
              <a:buSzTx/>
              <a:defRPr/>
            </a:pPr>
            <a:endParaRPr lang="fr-FR" sz="2400" dirty="0"/>
          </a:p>
          <a:p>
            <a:pPr>
              <a:spcBef>
                <a:spcPts val="0"/>
              </a:spcBef>
              <a:spcAft>
                <a:spcPts val="340"/>
              </a:spcAft>
              <a:buSzTx/>
              <a:defRPr/>
            </a:pPr>
            <a:endParaRPr lang="fr-FR" sz="2400" dirty="0"/>
          </a:p>
          <a:p>
            <a:pPr>
              <a:spcBef>
                <a:spcPts val="0"/>
              </a:spcBef>
              <a:spcAft>
                <a:spcPts val="340"/>
              </a:spcAft>
              <a:buSzTx/>
              <a:defRPr/>
            </a:pPr>
            <a:endParaRPr lang="fr-FR" sz="2400" dirty="0"/>
          </a:p>
          <a:p>
            <a:pPr>
              <a:spcBef>
                <a:spcPts val="0"/>
              </a:spcBef>
              <a:spcAft>
                <a:spcPts val="340"/>
              </a:spcAft>
              <a:buSzTx/>
              <a:defRPr/>
            </a:pPr>
            <a:endParaRPr lang="fr-FR" sz="2400" dirty="0"/>
          </a:p>
          <a:p>
            <a:pPr>
              <a:spcBef>
                <a:spcPts val="0"/>
              </a:spcBef>
              <a:spcAft>
                <a:spcPts val="340"/>
              </a:spcAft>
              <a:buSzTx/>
              <a:defRPr/>
            </a:pPr>
            <a:endParaRPr lang="fr-FR" sz="2400" dirty="0"/>
          </a:p>
          <a:p>
            <a:pPr>
              <a:spcBef>
                <a:spcPts val="0"/>
              </a:spcBef>
              <a:spcAft>
                <a:spcPts val="340"/>
              </a:spcAft>
              <a:buSzTx/>
              <a:defRPr/>
            </a:pPr>
            <a:endParaRPr lang="fr-FR" sz="2400" dirty="0"/>
          </a:p>
          <a:p>
            <a:pPr>
              <a:spcBef>
                <a:spcPts val="0"/>
              </a:spcBef>
              <a:spcAft>
                <a:spcPts val="340"/>
              </a:spcAft>
              <a:buSzTx/>
              <a:defRPr/>
            </a:pPr>
            <a:endParaRPr lang="fr-FR" sz="1399" dirty="0"/>
          </a:p>
          <a:p>
            <a:pPr>
              <a:spcBef>
                <a:spcPts val="0"/>
              </a:spcBef>
              <a:spcAft>
                <a:spcPts val="340"/>
              </a:spcAft>
              <a:buSzTx/>
              <a:defRPr/>
            </a:pPr>
            <a:endParaRPr lang="fr-FR" sz="2400" dirty="0"/>
          </a:p>
          <a:p>
            <a:pPr>
              <a:spcBef>
                <a:spcPts val="0"/>
              </a:spcBef>
              <a:spcAft>
                <a:spcPts val="340"/>
              </a:spcAft>
              <a:buSzTx/>
              <a:defRPr/>
            </a:pPr>
            <a:endParaRPr lang="fr-FR" sz="1599" dirty="0"/>
          </a:p>
          <a:p>
            <a:pPr>
              <a:spcBef>
                <a:spcPts val="0"/>
              </a:spcBef>
              <a:spcAft>
                <a:spcPts val="340"/>
              </a:spcAft>
              <a:buSzTx/>
              <a:defRPr/>
            </a:pPr>
            <a:endParaRPr lang="fr-FR" sz="2400" dirty="0"/>
          </a:p>
          <a:p>
            <a:pPr marL="515375" lvl="1" indent="-212874" defTabSz="822856">
              <a:buFont typeface="Arial" pitchFamily="34" charset="0"/>
              <a:buChar char="•"/>
            </a:pPr>
            <a:r>
              <a:rPr lang="en-US" sz="1199" dirty="0"/>
              <a:t>Integrating behavior-based threat analytics via risk-based policies against suspicious logins and compromised credentials</a:t>
            </a:r>
            <a:endParaRPr lang="fr-FR" sz="1199" dirty="0"/>
          </a:p>
        </p:txBody>
      </p:sp>
      <p:grpSp>
        <p:nvGrpSpPr>
          <p:cNvPr id="8" name="Groupe 7">
            <a:extLst>
              <a:ext uri="{FF2B5EF4-FFF2-40B4-BE49-F238E27FC236}">
                <a16:creationId xmlns:a16="http://schemas.microsoft.com/office/drawing/2014/main" id="{4C8B7812-FA8F-4373-852F-EFF1D361AE1E}"/>
              </a:ext>
            </a:extLst>
          </p:cNvPr>
          <p:cNvGrpSpPr>
            <a:grpSpLocks noChangeAspect="1"/>
          </p:cNvGrpSpPr>
          <p:nvPr/>
        </p:nvGrpSpPr>
        <p:grpSpPr>
          <a:xfrm>
            <a:off x="2166521" y="1271032"/>
            <a:ext cx="10417902" cy="5197049"/>
            <a:chOff x="2104014" y="450990"/>
            <a:chExt cx="10928797" cy="5451910"/>
          </a:xfrm>
        </p:grpSpPr>
        <p:grpSp>
          <p:nvGrpSpPr>
            <p:cNvPr id="9" name="Group 499">
              <a:extLst>
                <a:ext uri="{FF2B5EF4-FFF2-40B4-BE49-F238E27FC236}">
                  <a16:creationId xmlns:a16="http://schemas.microsoft.com/office/drawing/2014/main" id="{F8DA88DF-92B7-4B36-9478-4260BC3870C5}"/>
                </a:ext>
              </a:extLst>
            </p:cNvPr>
            <p:cNvGrpSpPr/>
            <p:nvPr/>
          </p:nvGrpSpPr>
          <p:grpSpPr>
            <a:xfrm flipV="1">
              <a:off x="8218958" y="450990"/>
              <a:ext cx="1541529" cy="397483"/>
              <a:chOff x="2195733" y="5074484"/>
              <a:chExt cx="1673911" cy="397483"/>
            </a:xfrm>
          </p:grpSpPr>
          <p:cxnSp>
            <p:nvCxnSpPr>
              <p:cNvPr id="182" name="Straight Arrow Connector 500">
                <a:extLst>
                  <a:ext uri="{FF2B5EF4-FFF2-40B4-BE49-F238E27FC236}">
                    <a16:creationId xmlns:a16="http://schemas.microsoft.com/office/drawing/2014/main" id="{72384E9C-47B2-4832-BD01-CB405415E8A5}"/>
                  </a:ext>
                </a:extLst>
              </p:cNvPr>
              <p:cNvCxnSpPr>
                <a:cxnSpLocks/>
              </p:cNvCxnSpPr>
              <p:nvPr/>
            </p:nvCxnSpPr>
            <p:spPr>
              <a:xfrm flipV="1">
                <a:off x="2224230" y="5471967"/>
                <a:ext cx="1645414" cy="0"/>
              </a:xfrm>
              <a:prstGeom prst="straightConnector1">
                <a:avLst/>
              </a:prstGeom>
              <a:noFill/>
              <a:ln w="19050" cap="flat" cmpd="sng" algn="ctr">
                <a:solidFill>
                  <a:srgbClr val="D2D2D2"/>
                </a:solidFill>
                <a:prstDash val="solid"/>
                <a:miter lim="800000"/>
                <a:headEnd type="none" w="med" len="med"/>
                <a:tailEnd type="arrow" w="med" len="med"/>
              </a:ln>
              <a:effectLst/>
            </p:spPr>
          </p:cxnSp>
          <p:cxnSp>
            <p:nvCxnSpPr>
              <p:cNvPr id="183" name="Straight Arrow Connector 502">
                <a:extLst>
                  <a:ext uri="{FF2B5EF4-FFF2-40B4-BE49-F238E27FC236}">
                    <a16:creationId xmlns:a16="http://schemas.microsoft.com/office/drawing/2014/main" id="{9AF642C2-DC61-4D14-B6E9-5808A73A36E1}"/>
                  </a:ext>
                </a:extLst>
              </p:cNvPr>
              <p:cNvCxnSpPr>
                <a:cxnSpLocks/>
              </p:cNvCxnSpPr>
              <p:nvPr/>
            </p:nvCxnSpPr>
            <p:spPr>
              <a:xfrm flipV="1">
                <a:off x="2195733" y="5074484"/>
                <a:ext cx="1427007" cy="0"/>
              </a:xfrm>
              <a:prstGeom prst="straightConnector1">
                <a:avLst/>
              </a:prstGeom>
              <a:noFill/>
              <a:ln w="19050" cap="flat" cmpd="sng" algn="ctr">
                <a:solidFill>
                  <a:srgbClr val="D2D2D2"/>
                </a:solidFill>
                <a:prstDash val="solid"/>
                <a:miter lim="800000"/>
                <a:headEnd type="none" w="med" len="med"/>
                <a:tailEnd type="arrow" w="med" len="med"/>
              </a:ln>
              <a:effectLst/>
            </p:spPr>
          </p:cxnSp>
          <p:cxnSp>
            <p:nvCxnSpPr>
              <p:cNvPr id="184" name="Straight Arrow Connector 503">
                <a:extLst>
                  <a:ext uri="{FF2B5EF4-FFF2-40B4-BE49-F238E27FC236}">
                    <a16:creationId xmlns:a16="http://schemas.microsoft.com/office/drawing/2014/main" id="{8EAF299E-026B-4A3A-9F4D-A92D2B69CB19}"/>
                  </a:ext>
                </a:extLst>
              </p:cNvPr>
              <p:cNvCxnSpPr>
                <a:cxnSpLocks/>
              </p:cNvCxnSpPr>
              <p:nvPr/>
            </p:nvCxnSpPr>
            <p:spPr>
              <a:xfrm flipV="1">
                <a:off x="2266746" y="5273226"/>
                <a:ext cx="1477474" cy="0"/>
              </a:xfrm>
              <a:prstGeom prst="straightConnector1">
                <a:avLst/>
              </a:prstGeom>
              <a:noFill/>
              <a:ln w="19050" cap="flat" cmpd="sng" algn="ctr">
                <a:solidFill>
                  <a:srgbClr val="D2D2D2"/>
                </a:solidFill>
                <a:prstDash val="solid"/>
                <a:miter lim="800000"/>
                <a:headEnd type="none" w="med" len="med"/>
                <a:tailEnd type="arrow" w="med" len="med"/>
              </a:ln>
              <a:effectLst/>
            </p:spPr>
          </p:cxnSp>
        </p:grpSp>
        <p:grpSp>
          <p:nvGrpSpPr>
            <p:cNvPr id="10" name="Group 499">
              <a:extLst>
                <a:ext uri="{FF2B5EF4-FFF2-40B4-BE49-F238E27FC236}">
                  <a16:creationId xmlns:a16="http://schemas.microsoft.com/office/drawing/2014/main" id="{CFBA9668-8DAE-4E7B-A48B-89B20A6DF160}"/>
                </a:ext>
              </a:extLst>
            </p:cNvPr>
            <p:cNvGrpSpPr/>
            <p:nvPr/>
          </p:nvGrpSpPr>
          <p:grpSpPr>
            <a:xfrm flipV="1">
              <a:off x="8218958" y="3740770"/>
              <a:ext cx="1541529" cy="397483"/>
              <a:chOff x="2195733" y="5074484"/>
              <a:chExt cx="1673911" cy="397483"/>
            </a:xfrm>
          </p:grpSpPr>
          <p:cxnSp>
            <p:nvCxnSpPr>
              <p:cNvPr id="179" name="Straight Arrow Connector 500">
                <a:extLst>
                  <a:ext uri="{FF2B5EF4-FFF2-40B4-BE49-F238E27FC236}">
                    <a16:creationId xmlns:a16="http://schemas.microsoft.com/office/drawing/2014/main" id="{2317C4B4-87D7-4E28-8B60-3F1EFC4920B9}"/>
                  </a:ext>
                </a:extLst>
              </p:cNvPr>
              <p:cNvCxnSpPr>
                <a:cxnSpLocks/>
              </p:cNvCxnSpPr>
              <p:nvPr/>
            </p:nvCxnSpPr>
            <p:spPr>
              <a:xfrm flipV="1">
                <a:off x="2224230" y="5471967"/>
                <a:ext cx="1645414" cy="0"/>
              </a:xfrm>
              <a:prstGeom prst="straightConnector1">
                <a:avLst/>
              </a:prstGeom>
              <a:noFill/>
              <a:ln w="19050" cap="flat" cmpd="sng" algn="ctr">
                <a:solidFill>
                  <a:srgbClr val="D2D2D2"/>
                </a:solidFill>
                <a:prstDash val="solid"/>
                <a:miter lim="800000"/>
                <a:headEnd type="none" w="med" len="med"/>
                <a:tailEnd type="arrow" w="med" len="med"/>
              </a:ln>
              <a:effectLst/>
            </p:spPr>
          </p:cxnSp>
          <p:cxnSp>
            <p:nvCxnSpPr>
              <p:cNvPr id="180" name="Straight Arrow Connector 502">
                <a:extLst>
                  <a:ext uri="{FF2B5EF4-FFF2-40B4-BE49-F238E27FC236}">
                    <a16:creationId xmlns:a16="http://schemas.microsoft.com/office/drawing/2014/main" id="{2C0DA2C8-F9C8-44EC-847F-F31E06E873C6}"/>
                  </a:ext>
                </a:extLst>
              </p:cNvPr>
              <p:cNvCxnSpPr>
                <a:cxnSpLocks/>
              </p:cNvCxnSpPr>
              <p:nvPr/>
            </p:nvCxnSpPr>
            <p:spPr>
              <a:xfrm flipV="1">
                <a:off x="2195733" y="5074484"/>
                <a:ext cx="1427007" cy="0"/>
              </a:xfrm>
              <a:prstGeom prst="straightConnector1">
                <a:avLst/>
              </a:prstGeom>
              <a:noFill/>
              <a:ln w="19050" cap="flat" cmpd="sng" algn="ctr">
                <a:solidFill>
                  <a:srgbClr val="D2D2D2"/>
                </a:solidFill>
                <a:prstDash val="solid"/>
                <a:miter lim="800000"/>
                <a:headEnd type="none" w="med" len="med"/>
                <a:tailEnd type="arrow" w="med" len="med"/>
              </a:ln>
              <a:effectLst/>
            </p:spPr>
          </p:cxnSp>
          <p:cxnSp>
            <p:nvCxnSpPr>
              <p:cNvPr id="181" name="Straight Arrow Connector 503">
                <a:extLst>
                  <a:ext uri="{FF2B5EF4-FFF2-40B4-BE49-F238E27FC236}">
                    <a16:creationId xmlns:a16="http://schemas.microsoft.com/office/drawing/2014/main" id="{A279158A-3A52-48FB-8AB0-08ECC3496E3B}"/>
                  </a:ext>
                </a:extLst>
              </p:cNvPr>
              <p:cNvCxnSpPr>
                <a:cxnSpLocks/>
              </p:cNvCxnSpPr>
              <p:nvPr/>
            </p:nvCxnSpPr>
            <p:spPr>
              <a:xfrm flipV="1">
                <a:off x="2266746" y="5273226"/>
                <a:ext cx="1477474" cy="0"/>
              </a:xfrm>
              <a:prstGeom prst="straightConnector1">
                <a:avLst/>
              </a:prstGeom>
              <a:noFill/>
              <a:ln w="19050" cap="flat" cmpd="sng" algn="ctr">
                <a:solidFill>
                  <a:srgbClr val="D2D2D2"/>
                </a:solidFill>
                <a:prstDash val="solid"/>
                <a:miter lim="800000"/>
                <a:headEnd type="none" w="med" len="med"/>
                <a:tailEnd type="arrow" w="med" len="med"/>
              </a:ln>
              <a:effectLst/>
            </p:spPr>
          </p:cxnSp>
        </p:grpSp>
        <p:sp>
          <p:nvSpPr>
            <p:cNvPr id="11" name="TextBox 27">
              <a:extLst>
                <a:ext uri="{FF2B5EF4-FFF2-40B4-BE49-F238E27FC236}">
                  <a16:creationId xmlns:a16="http://schemas.microsoft.com/office/drawing/2014/main" id="{36F55F15-95F9-43BC-AE1F-27CB6DC33374}"/>
                </a:ext>
              </a:extLst>
            </p:cNvPr>
            <p:cNvSpPr txBox="1"/>
            <p:nvPr/>
          </p:nvSpPr>
          <p:spPr>
            <a:xfrm>
              <a:off x="3132562" y="2190295"/>
              <a:ext cx="2840098" cy="1009909"/>
            </a:xfrm>
            <a:prstGeom prst="rect">
              <a:avLst/>
            </a:prstGeom>
            <a:noFill/>
          </p:spPr>
          <p:txBody>
            <a:bodyPr wrap="square" rtlCol="0">
              <a:spAutoFit/>
            </a:bodyPr>
            <a:lstStyle/>
            <a:p>
              <a:pPr algn="r">
                <a:spcAft>
                  <a:spcPts val="587"/>
                </a:spcAft>
              </a:pPr>
              <a:r>
                <a:rPr lang="en-US" sz="1199" cap="all">
                  <a:gradFill>
                    <a:gsLst>
                      <a:gs pos="2917">
                        <a:srgbClr val="505050"/>
                      </a:gs>
                      <a:gs pos="30000">
                        <a:srgbClr val="505050"/>
                      </a:gs>
                    </a:gsLst>
                    <a:lin ang="5400000" scaled="0"/>
                  </a:gradFill>
                  <a:latin typeface="Segoe UI Semibold" panose="020B0702040204020203" pitchFamily="34" charset="0"/>
                  <a:ea typeface="Segoe UI" pitchFamily="34" charset="0"/>
                  <a:cs typeface="Segoe UI Semibold" panose="020B0702040204020203" pitchFamily="34" charset="0"/>
                </a:rPr>
                <a:t>DEVICE</a:t>
              </a:r>
              <a:endParaRPr lang="en-US" sz="1399" cap="all">
                <a:gradFill>
                  <a:gsLst>
                    <a:gs pos="2917">
                      <a:srgbClr val="505050"/>
                    </a:gs>
                    <a:gs pos="30000">
                      <a:srgbClr val="505050"/>
                    </a:gs>
                  </a:gsLst>
                  <a:lin ang="5400000" scaled="0"/>
                </a:gradFill>
                <a:latin typeface="Segoe UI Semibold" panose="020B0702040204020203" pitchFamily="34" charset="0"/>
                <a:ea typeface="Segoe UI" pitchFamily="34" charset="0"/>
                <a:cs typeface="Segoe UI Semibold" panose="020B0702040204020203" pitchFamily="34" charset="0"/>
              </a:endParaRPr>
            </a:p>
            <a:p>
              <a:pPr lvl="0" algn="r" fontAlgn="base">
                <a:lnSpc>
                  <a:spcPct val="90000"/>
                </a:lnSpc>
                <a:spcBef>
                  <a:spcPct val="0"/>
                </a:spcBef>
                <a:buSzPct val="90000"/>
                <a:defRPr/>
              </a:pPr>
              <a:r>
                <a:rPr lang="en-US" sz="1099" kern="0" spc="98">
                  <a:gradFill>
                    <a:gsLst>
                      <a:gs pos="0">
                        <a:srgbClr val="4B4B4B"/>
                      </a:gs>
                      <a:gs pos="100000">
                        <a:srgbClr val="4B4B4B"/>
                      </a:gs>
                    </a:gsLst>
                    <a:lin ang="5400000" scaled="1"/>
                  </a:gradFill>
                  <a:ea typeface="Segoe UI Black" panose="020B0A02040204020203" pitchFamily="34" charset="0"/>
                  <a:cs typeface="Segoe UI Semibold" panose="020B0702040204020203" pitchFamily="34" charset="0"/>
                </a:rPr>
                <a:t>Registration state</a:t>
              </a:r>
            </a:p>
            <a:p>
              <a:pPr lvl="0" algn="r" fontAlgn="base">
                <a:lnSpc>
                  <a:spcPct val="90000"/>
                </a:lnSpc>
                <a:spcBef>
                  <a:spcPct val="0"/>
                </a:spcBef>
                <a:buSzPct val="90000"/>
                <a:defRPr/>
              </a:pPr>
              <a:r>
                <a:rPr lang="en-US" sz="1099" kern="0" spc="98">
                  <a:gradFill>
                    <a:gsLst>
                      <a:gs pos="0">
                        <a:srgbClr val="4B4B4B"/>
                      </a:gs>
                      <a:gs pos="100000">
                        <a:srgbClr val="4B4B4B"/>
                      </a:gs>
                    </a:gsLst>
                    <a:lin ang="5400000" scaled="1"/>
                  </a:gradFill>
                  <a:ea typeface="Segoe UI Black" panose="020B0A02040204020203" pitchFamily="34" charset="0"/>
                  <a:cs typeface="Segoe UI Semibold" panose="020B0702040204020203" pitchFamily="34" charset="0"/>
                </a:rPr>
                <a:t>Health state and policy compliancy</a:t>
              </a:r>
            </a:p>
            <a:p>
              <a:pPr lvl="0" algn="r" fontAlgn="base">
                <a:lnSpc>
                  <a:spcPct val="90000"/>
                </a:lnSpc>
                <a:spcBef>
                  <a:spcPct val="0"/>
                </a:spcBef>
                <a:buSzPct val="90000"/>
                <a:defRPr/>
              </a:pPr>
              <a:r>
                <a:rPr lang="en-US" sz="1099" kern="0" spc="98">
                  <a:gradFill>
                    <a:gsLst>
                      <a:gs pos="0">
                        <a:srgbClr val="4B4B4B"/>
                      </a:gs>
                      <a:gs pos="100000">
                        <a:srgbClr val="4B4B4B"/>
                      </a:gs>
                    </a:gsLst>
                    <a:lin ang="5400000" scaled="1"/>
                  </a:gradFill>
                  <a:ea typeface="Segoe UI Black" panose="020B0A02040204020203" pitchFamily="34" charset="0"/>
                  <a:cs typeface="Segoe UI Semibold" panose="020B0702040204020203" pitchFamily="34" charset="0"/>
                </a:rPr>
                <a:t>Platform type</a:t>
              </a:r>
            </a:p>
            <a:p>
              <a:pPr algn="r" fontAlgn="base">
                <a:lnSpc>
                  <a:spcPct val="90000"/>
                </a:lnSpc>
                <a:spcBef>
                  <a:spcPct val="0"/>
                </a:spcBef>
                <a:spcAft>
                  <a:spcPts val="600"/>
                </a:spcAft>
                <a:buSzPct val="90000"/>
                <a:defRPr/>
              </a:pPr>
              <a:r>
                <a:rPr lang="en-US" sz="1099" kern="0" spc="98">
                  <a:gradFill>
                    <a:gsLst>
                      <a:gs pos="0">
                        <a:srgbClr val="4B4B4B"/>
                      </a:gs>
                      <a:gs pos="100000">
                        <a:srgbClr val="4B4B4B"/>
                      </a:gs>
                    </a:gsLst>
                    <a:lin ang="5400000" scaled="1"/>
                  </a:gradFill>
                  <a:ea typeface="Segoe UI Black" panose="020B0A02040204020203" pitchFamily="34" charset="0"/>
                  <a:cs typeface="Segoe UI Semibold" panose="020B0702040204020203" pitchFamily="34" charset="0"/>
                </a:rPr>
                <a:t>Lost or stolen</a:t>
              </a:r>
            </a:p>
          </p:txBody>
        </p:sp>
        <p:sp>
          <p:nvSpPr>
            <p:cNvPr id="12" name="TextBox 27">
              <a:extLst>
                <a:ext uri="{FF2B5EF4-FFF2-40B4-BE49-F238E27FC236}">
                  <a16:creationId xmlns:a16="http://schemas.microsoft.com/office/drawing/2014/main" id="{73FAE097-A2E6-45AD-9870-F81E89DBAFD1}"/>
                </a:ext>
              </a:extLst>
            </p:cNvPr>
            <p:cNvSpPr txBox="1"/>
            <p:nvPr/>
          </p:nvSpPr>
          <p:spPr>
            <a:xfrm>
              <a:off x="2897600" y="1282108"/>
              <a:ext cx="3075284" cy="867149"/>
            </a:xfrm>
            <a:prstGeom prst="rect">
              <a:avLst/>
            </a:prstGeom>
            <a:noFill/>
          </p:spPr>
          <p:txBody>
            <a:bodyPr wrap="square" rtlCol="0">
              <a:spAutoFit/>
            </a:bodyPr>
            <a:lstStyle/>
            <a:p>
              <a:pPr algn="r">
                <a:spcAft>
                  <a:spcPts val="587"/>
                </a:spcAft>
              </a:pPr>
              <a:r>
                <a:rPr lang="en-US" sz="1199" cap="all">
                  <a:gradFill>
                    <a:gsLst>
                      <a:gs pos="2917">
                        <a:srgbClr val="505050"/>
                      </a:gs>
                      <a:gs pos="30000">
                        <a:srgbClr val="505050"/>
                      </a:gs>
                    </a:gsLst>
                    <a:lin ang="5400000" scaled="0"/>
                  </a:gradFill>
                  <a:latin typeface="Segoe UI Semibold" panose="020B0702040204020203" pitchFamily="34" charset="0"/>
                  <a:ea typeface="Segoe UI" pitchFamily="34" charset="0"/>
                  <a:cs typeface="Segoe UI Semibold" panose="020B0702040204020203" pitchFamily="34" charset="0"/>
                </a:rPr>
                <a:t>USER ATTRIBUTES</a:t>
              </a:r>
            </a:p>
            <a:p>
              <a:pPr lvl="0" algn="r" fontAlgn="base">
                <a:lnSpc>
                  <a:spcPct val="90000"/>
                </a:lnSpc>
                <a:spcBef>
                  <a:spcPct val="0"/>
                </a:spcBef>
                <a:buSzPct val="90000"/>
                <a:defRPr/>
              </a:pPr>
              <a:r>
                <a:rPr lang="en-US" sz="1099" kern="0" spc="98">
                  <a:gradFill>
                    <a:gsLst>
                      <a:gs pos="0">
                        <a:srgbClr val="4B4B4B"/>
                      </a:gs>
                      <a:gs pos="100000">
                        <a:srgbClr val="4B4B4B"/>
                      </a:gs>
                    </a:gsLst>
                    <a:lin ang="5400000" scaled="1"/>
                  </a:gradFill>
                  <a:ea typeface="Segoe UI Black" panose="020B0A02040204020203" pitchFamily="34" charset="0"/>
                  <a:cs typeface="Segoe UI Semibold" panose="020B0702040204020203" pitchFamily="34" charset="0"/>
                </a:rPr>
                <a:t>User identity</a:t>
              </a:r>
            </a:p>
            <a:p>
              <a:pPr lvl="0" algn="r" fontAlgn="base">
                <a:lnSpc>
                  <a:spcPct val="90000"/>
                </a:lnSpc>
                <a:spcBef>
                  <a:spcPct val="0"/>
                </a:spcBef>
                <a:buSzPct val="90000"/>
                <a:defRPr/>
              </a:pPr>
              <a:r>
                <a:rPr lang="en-US" sz="1099" kern="0" spc="98">
                  <a:gradFill>
                    <a:gsLst>
                      <a:gs pos="0">
                        <a:srgbClr val="4B4B4B"/>
                      </a:gs>
                      <a:gs pos="100000">
                        <a:srgbClr val="4B4B4B"/>
                      </a:gs>
                    </a:gsLst>
                    <a:lin ang="5400000" scaled="1"/>
                  </a:gradFill>
                  <a:ea typeface="Segoe UI Black" panose="020B0A02040204020203" pitchFamily="34" charset="0"/>
                  <a:cs typeface="Segoe UI Semibold" panose="020B0702040204020203" pitchFamily="34" charset="0"/>
                </a:rPr>
                <a:t>Roles and group memberships</a:t>
              </a:r>
            </a:p>
            <a:p>
              <a:pPr algn="r" fontAlgn="base">
                <a:lnSpc>
                  <a:spcPct val="90000"/>
                </a:lnSpc>
                <a:spcBef>
                  <a:spcPct val="0"/>
                </a:spcBef>
                <a:spcAft>
                  <a:spcPts val="600"/>
                </a:spcAft>
                <a:buSzPct val="90000"/>
                <a:defRPr/>
              </a:pPr>
              <a:r>
                <a:rPr lang="en-US" sz="1099" kern="0" spc="98">
                  <a:gradFill>
                    <a:gsLst>
                      <a:gs pos="0">
                        <a:srgbClr val="4B4B4B"/>
                      </a:gs>
                      <a:gs pos="100000">
                        <a:srgbClr val="4B4B4B"/>
                      </a:gs>
                    </a:gsLst>
                    <a:lin ang="5400000" scaled="1"/>
                  </a:gradFill>
                  <a:ea typeface="Segoe UI Black" panose="020B0A02040204020203" pitchFamily="34" charset="0"/>
                  <a:cs typeface="Segoe UI Semibold" panose="020B0702040204020203" pitchFamily="34" charset="0"/>
                </a:rPr>
                <a:t>Authentication strength/context</a:t>
              </a:r>
            </a:p>
          </p:txBody>
        </p:sp>
        <p:sp>
          <p:nvSpPr>
            <p:cNvPr id="13" name="TextBox 27">
              <a:extLst>
                <a:ext uri="{FF2B5EF4-FFF2-40B4-BE49-F238E27FC236}">
                  <a16:creationId xmlns:a16="http://schemas.microsoft.com/office/drawing/2014/main" id="{C55ADF42-2BBF-4465-81B1-32FF82587C5A}"/>
                </a:ext>
              </a:extLst>
            </p:cNvPr>
            <p:cNvSpPr txBox="1"/>
            <p:nvPr/>
          </p:nvSpPr>
          <p:spPr>
            <a:xfrm>
              <a:off x="3131644" y="4083246"/>
              <a:ext cx="2840098" cy="704284"/>
            </a:xfrm>
            <a:prstGeom prst="rect">
              <a:avLst/>
            </a:prstGeom>
            <a:noFill/>
          </p:spPr>
          <p:txBody>
            <a:bodyPr wrap="square" rtlCol="0">
              <a:spAutoFit/>
            </a:bodyPr>
            <a:lstStyle/>
            <a:p>
              <a:pPr algn="r">
                <a:spcAft>
                  <a:spcPts val="587"/>
                </a:spcAft>
              </a:pPr>
              <a:r>
                <a:rPr lang="en-US" sz="1199" cap="all">
                  <a:gradFill>
                    <a:gsLst>
                      <a:gs pos="2917">
                        <a:srgbClr val="505050"/>
                      </a:gs>
                      <a:gs pos="30000">
                        <a:srgbClr val="505050"/>
                      </a:gs>
                    </a:gsLst>
                    <a:lin ang="5400000" scaled="0"/>
                  </a:gradFill>
                  <a:latin typeface="Segoe UI Semibold" panose="020B0702040204020203" pitchFamily="34" charset="0"/>
                  <a:ea typeface="Segoe UI" pitchFamily="34" charset="0"/>
                  <a:cs typeface="Segoe UI Semibold" panose="020B0702040204020203" pitchFamily="34" charset="0"/>
                </a:rPr>
                <a:t>APPLICATION</a:t>
              </a:r>
              <a:endParaRPr lang="en-US" sz="1399" cap="all">
                <a:gradFill>
                  <a:gsLst>
                    <a:gs pos="2917">
                      <a:srgbClr val="505050"/>
                    </a:gs>
                    <a:gs pos="30000">
                      <a:srgbClr val="505050"/>
                    </a:gs>
                  </a:gsLst>
                  <a:lin ang="5400000" scaled="0"/>
                </a:gradFill>
                <a:latin typeface="Segoe UI Semibold" panose="020B0702040204020203" pitchFamily="34" charset="0"/>
                <a:ea typeface="Segoe UI" pitchFamily="34" charset="0"/>
                <a:cs typeface="Segoe UI Semibold" panose="020B0702040204020203" pitchFamily="34" charset="0"/>
              </a:endParaRPr>
            </a:p>
            <a:p>
              <a:pPr lvl="0" algn="r" fontAlgn="base">
                <a:lnSpc>
                  <a:spcPct val="90000"/>
                </a:lnSpc>
                <a:spcBef>
                  <a:spcPct val="0"/>
                </a:spcBef>
                <a:buSzPct val="90000"/>
                <a:defRPr/>
              </a:pPr>
              <a:r>
                <a:rPr lang="en-US" sz="1099" kern="0" spc="98">
                  <a:gradFill>
                    <a:gsLst>
                      <a:gs pos="0">
                        <a:srgbClr val="4B4B4B"/>
                      </a:gs>
                      <a:gs pos="100000">
                        <a:srgbClr val="4B4B4B"/>
                      </a:gs>
                    </a:gsLst>
                    <a:lin ang="5400000" scaled="1"/>
                  </a:gradFill>
                  <a:ea typeface="Segoe UI Black" panose="020B0A02040204020203" pitchFamily="34" charset="0"/>
                  <a:cs typeface="Segoe UI Semibold" panose="020B0702040204020203" pitchFamily="34" charset="0"/>
                </a:rPr>
                <a:t>Application policy </a:t>
              </a:r>
            </a:p>
            <a:p>
              <a:pPr algn="r" fontAlgn="base">
                <a:lnSpc>
                  <a:spcPct val="90000"/>
                </a:lnSpc>
                <a:spcBef>
                  <a:spcPct val="0"/>
                </a:spcBef>
                <a:spcAft>
                  <a:spcPts val="600"/>
                </a:spcAft>
                <a:buSzPct val="90000"/>
                <a:defRPr/>
              </a:pPr>
              <a:r>
                <a:rPr lang="en-US" sz="1099" kern="0" spc="98">
                  <a:gradFill>
                    <a:gsLst>
                      <a:gs pos="0">
                        <a:srgbClr val="4B4B4B"/>
                      </a:gs>
                      <a:gs pos="100000">
                        <a:srgbClr val="4B4B4B"/>
                      </a:gs>
                    </a:gsLst>
                    <a:lin ang="5400000" scaled="1"/>
                  </a:gradFill>
                  <a:ea typeface="Segoe UI Black" panose="020B0A02040204020203" pitchFamily="34" charset="0"/>
                  <a:cs typeface="Segoe UI Semibold" panose="020B0702040204020203" pitchFamily="34" charset="0"/>
                </a:rPr>
                <a:t>Client type (native, web)</a:t>
              </a:r>
            </a:p>
          </p:txBody>
        </p:sp>
        <p:sp>
          <p:nvSpPr>
            <p:cNvPr id="14" name="TextBox 27">
              <a:extLst>
                <a:ext uri="{FF2B5EF4-FFF2-40B4-BE49-F238E27FC236}">
                  <a16:creationId xmlns:a16="http://schemas.microsoft.com/office/drawing/2014/main" id="{33220C34-A982-4DF0-894B-03E07F8725B0}"/>
                </a:ext>
              </a:extLst>
            </p:cNvPr>
            <p:cNvSpPr txBox="1"/>
            <p:nvPr/>
          </p:nvSpPr>
          <p:spPr>
            <a:xfrm>
              <a:off x="3132120" y="3457376"/>
              <a:ext cx="2840098" cy="541420"/>
            </a:xfrm>
            <a:prstGeom prst="rect">
              <a:avLst/>
            </a:prstGeom>
            <a:noFill/>
          </p:spPr>
          <p:txBody>
            <a:bodyPr wrap="square" rtlCol="0">
              <a:spAutoFit/>
            </a:bodyPr>
            <a:lstStyle/>
            <a:p>
              <a:pPr algn="r">
                <a:spcAft>
                  <a:spcPts val="587"/>
                </a:spcAft>
              </a:pPr>
              <a:r>
                <a:rPr lang="en-US" sz="1199" cap="all">
                  <a:gradFill>
                    <a:gsLst>
                      <a:gs pos="2917">
                        <a:srgbClr val="505050"/>
                      </a:gs>
                      <a:gs pos="30000">
                        <a:srgbClr val="505050"/>
                      </a:gs>
                    </a:gsLst>
                    <a:lin ang="5400000" scaled="0"/>
                  </a:gradFill>
                  <a:latin typeface="Segoe UI Semibold" panose="020B0702040204020203" pitchFamily="34" charset="0"/>
                  <a:ea typeface="Segoe UI" pitchFamily="34" charset="0"/>
                  <a:cs typeface="Segoe UI Semibold" panose="020B0702040204020203" pitchFamily="34" charset="0"/>
                </a:rPr>
                <a:t>LOCATION</a:t>
              </a:r>
              <a:endParaRPr lang="en-US" sz="1399" cap="all">
                <a:gradFill>
                  <a:gsLst>
                    <a:gs pos="2917">
                      <a:srgbClr val="505050"/>
                    </a:gs>
                    <a:gs pos="30000">
                      <a:srgbClr val="505050"/>
                    </a:gs>
                  </a:gsLst>
                  <a:lin ang="5400000" scaled="0"/>
                </a:gradFill>
                <a:latin typeface="Segoe UI Semibold" panose="020B0702040204020203" pitchFamily="34" charset="0"/>
                <a:ea typeface="Segoe UI" pitchFamily="34" charset="0"/>
                <a:cs typeface="Segoe UI Semibold" panose="020B0702040204020203" pitchFamily="34" charset="0"/>
              </a:endParaRPr>
            </a:p>
            <a:p>
              <a:pPr algn="r" fontAlgn="base">
                <a:lnSpc>
                  <a:spcPct val="90000"/>
                </a:lnSpc>
                <a:spcBef>
                  <a:spcPct val="0"/>
                </a:spcBef>
                <a:spcAft>
                  <a:spcPts val="600"/>
                </a:spcAft>
                <a:buSzPct val="90000"/>
                <a:defRPr/>
              </a:pPr>
              <a:r>
                <a:rPr lang="en-US" sz="1099" kern="0" spc="98">
                  <a:gradFill>
                    <a:gsLst>
                      <a:gs pos="0">
                        <a:srgbClr val="4B4B4B"/>
                      </a:gs>
                      <a:gs pos="100000">
                        <a:srgbClr val="4B4B4B"/>
                      </a:gs>
                    </a:gsLst>
                    <a:lin ang="5400000" scaled="1"/>
                  </a:gradFill>
                  <a:ea typeface="Segoe UI Black" panose="020B0A02040204020203" pitchFamily="34" charset="0"/>
                  <a:cs typeface="Segoe UI Semibold" panose="020B0702040204020203" pitchFamily="34" charset="0"/>
                </a:rPr>
                <a:t>IP range</a:t>
              </a:r>
            </a:p>
          </p:txBody>
        </p:sp>
        <p:sp>
          <p:nvSpPr>
            <p:cNvPr id="15" name="TextBox 27">
              <a:extLst>
                <a:ext uri="{FF2B5EF4-FFF2-40B4-BE49-F238E27FC236}">
                  <a16:creationId xmlns:a16="http://schemas.microsoft.com/office/drawing/2014/main" id="{F14EFF1B-4ECC-4B34-8620-39674E722D6B}"/>
                </a:ext>
              </a:extLst>
            </p:cNvPr>
            <p:cNvSpPr txBox="1"/>
            <p:nvPr/>
          </p:nvSpPr>
          <p:spPr>
            <a:xfrm>
              <a:off x="3139189" y="4863509"/>
              <a:ext cx="2840098" cy="881968"/>
            </a:xfrm>
            <a:prstGeom prst="rect">
              <a:avLst/>
            </a:prstGeom>
            <a:noFill/>
          </p:spPr>
          <p:txBody>
            <a:bodyPr wrap="square" rtlCol="0">
              <a:spAutoFit/>
            </a:bodyPr>
            <a:lstStyle/>
            <a:p>
              <a:pPr algn="r">
                <a:spcAft>
                  <a:spcPts val="587"/>
                </a:spcAft>
              </a:pPr>
              <a:r>
                <a:rPr lang="en-US" sz="1199" cap="all">
                  <a:gradFill>
                    <a:gsLst>
                      <a:gs pos="2917">
                        <a:srgbClr val="505050"/>
                      </a:gs>
                      <a:gs pos="30000">
                        <a:srgbClr val="505050"/>
                      </a:gs>
                    </a:gsLst>
                    <a:lin ang="5400000" scaled="0"/>
                  </a:gradFill>
                  <a:latin typeface="Segoe UI Semibold" panose="020B0702040204020203" pitchFamily="34" charset="0"/>
                  <a:ea typeface="Segoe UI" pitchFamily="34" charset="0"/>
                  <a:cs typeface="Segoe UI Semibold" panose="020B0702040204020203" pitchFamily="34" charset="0"/>
                </a:rPr>
                <a:t>Other</a:t>
              </a:r>
              <a:endParaRPr lang="en-US" sz="1399" cap="all">
                <a:gradFill>
                  <a:gsLst>
                    <a:gs pos="2917">
                      <a:srgbClr val="505050"/>
                    </a:gs>
                    <a:gs pos="30000">
                      <a:srgbClr val="505050"/>
                    </a:gs>
                  </a:gsLst>
                  <a:lin ang="5400000" scaled="0"/>
                </a:gradFill>
                <a:latin typeface="Segoe UI Semibold" panose="020B0702040204020203" pitchFamily="34" charset="0"/>
                <a:ea typeface="Segoe UI" pitchFamily="34" charset="0"/>
                <a:cs typeface="Segoe UI Semibold" panose="020B0702040204020203" pitchFamily="34" charset="0"/>
              </a:endParaRPr>
            </a:p>
            <a:p>
              <a:pPr algn="r" fontAlgn="base">
                <a:lnSpc>
                  <a:spcPct val="90000"/>
                </a:lnSpc>
                <a:spcBef>
                  <a:spcPct val="0"/>
                </a:spcBef>
                <a:buSzPct val="90000"/>
                <a:defRPr/>
              </a:pPr>
              <a:r>
                <a:rPr lang="en-US" sz="1199" kern="0" spc="98">
                  <a:solidFill>
                    <a:srgbClr val="0072C6"/>
                  </a:solidFill>
                  <a:latin typeface="Segoe UI Semibold" panose="020B0702040204020203" pitchFamily="34" charset="0"/>
                  <a:ea typeface="Segoe UI Black" panose="020B0A02040204020203" pitchFamily="34" charset="0"/>
                  <a:cs typeface="Segoe UI Semibold" panose="020B0702040204020203" pitchFamily="34" charset="0"/>
                </a:rPr>
                <a:t>Risk profile</a:t>
              </a:r>
            </a:p>
            <a:p>
              <a:pPr algn="r" fontAlgn="base">
                <a:lnSpc>
                  <a:spcPct val="90000"/>
                </a:lnSpc>
                <a:spcBef>
                  <a:spcPct val="0"/>
                </a:spcBef>
                <a:buSzPct val="90000"/>
                <a:defRPr/>
              </a:pPr>
              <a:r>
                <a:rPr lang="en-US" sz="1099" kern="0" spc="98">
                  <a:gradFill>
                    <a:gsLst>
                      <a:gs pos="0">
                        <a:srgbClr val="4B4B4B"/>
                      </a:gs>
                      <a:gs pos="100000">
                        <a:srgbClr val="4B4B4B"/>
                      </a:gs>
                    </a:gsLst>
                    <a:lin ang="5400000" scaled="1"/>
                  </a:gradFill>
                  <a:ea typeface="Segoe UI Black" panose="020B0A02040204020203" pitchFamily="34" charset="0"/>
                  <a:cs typeface="Segoe UI Semibold" panose="020B0702040204020203" pitchFamily="34" charset="0"/>
                </a:rPr>
                <a:t>Terms of Use</a:t>
              </a:r>
            </a:p>
            <a:p>
              <a:pPr algn="r" fontAlgn="base">
                <a:lnSpc>
                  <a:spcPct val="90000"/>
                </a:lnSpc>
                <a:spcBef>
                  <a:spcPct val="0"/>
                </a:spcBef>
                <a:spcAft>
                  <a:spcPts val="600"/>
                </a:spcAft>
                <a:buSzPct val="90000"/>
                <a:defRPr/>
              </a:pPr>
              <a:r>
                <a:rPr lang="en-US" sz="1099" kern="0" spc="98">
                  <a:gradFill>
                    <a:gsLst>
                      <a:gs pos="0">
                        <a:srgbClr val="4B4B4B"/>
                      </a:gs>
                      <a:gs pos="100000">
                        <a:srgbClr val="4B4B4B"/>
                      </a:gs>
                    </a:gsLst>
                    <a:lin ang="5400000" scaled="1"/>
                  </a:gradFill>
                  <a:ea typeface="Segoe UI Black" panose="020B0A02040204020203" pitchFamily="34" charset="0"/>
                  <a:cs typeface="Segoe UI Semibold" panose="020B0702040204020203" pitchFamily="34" charset="0"/>
                </a:rPr>
                <a:t>Time</a:t>
              </a:r>
            </a:p>
          </p:txBody>
        </p:sp>
        <p:cxnSp>
          <p:nvCxnSpPr>
            <p:cNvPr id="16" name="Straight Arrow Connector 296">
              <a:extLst>
                <a:ext uri="{FF2B5EF4-FFF2-40B4-BE49-F238E27FC236}">
                  <a16:creationId xmlns:a16="http://schemas.microsoft.com/office/drawing/2014/main" id="{55E2DAD0-2EC1-4AE0-8B0B-CB91C63698F4}"/>
                </a:ext>
              </a:extLst>
            </p:cNvPr>
            <p:cNvCxnSpPr/>
            <p:nvPr/>
          </p:nvCxnSpPr>
          <p:spPr>
            <a:xfrm flipV="1">
              <a:off x="5979288" y="3710858"/>
              <a:ext cx="556056" cy="8768"/>
            </a:xfrm>
            <a:prstGeom prst="straightConnector1">
              <a:avLst/>
            </a:prstGeom>
            <a:noFill/>
            <a:ln w="22225" cap="rnd" cmpd="sng" algn="ctr">
              <a:solidFill>
                <a:srgbClr val="0078D7"/>
              </a:solidFill>
              <a:prstDash val="sysDot"/>
              <a:headEnd type="none" w="med" len="med"/>
              <a:tailEnd type="arrow" w="med" len="med"/>
            </a:ln>
            <a:effectLst/>
          </p:spPr>
        </p:cxnSp>
        <p:cxnSp>
          <p:nvCxnSpPr>
            <p:cNvPr id="17" name="Straight Arrow Connector 297">
              <a:extLst>
                <a:ext uri="{FF2B5EF4-FFF2-40B4-BE49-F238E27FC236}">
                  <a16:creationId xmlns:a16="http://schemas.microsoft.com/office/drawing/2014/main" id="{63998BB5-0BEA-485D-90E7-F91E2BAA9D43}"/>
                </a:ext>
              </a:extLst>
            </p:cNvPr>
            <p:cNvCxnSpPr>
              <a:cxnSpLocks/>
            </p:cNvCxnSpPr>
            <p:nvPr/>
          </p:nvCxnSpPr>
          <p:spPr>
            <a:xfrm>
              <a:off x="5975239" y="1187887"/>
              <a:ext cx="2420" cy="4509624"/>
            </a:xfrm>
            <a:prstGeom prst="straightConnector1">
              <a:avLst/>
            </a:prstGeom>
            <a:noFill/>
            <a:ln w="19050" cap="flat" cmpd="sng" algn="ctr">
              <a:solidFill>
                <a:srgbClr val="0078D7"/>
              </a:solidFill>
              <a:prstDash val="solid"/>
              <a:headEnd type="none" w="med" len="med"/>
              <a:tailEnd type="none" w="med" len="med"/>
            </a:ln>
            <a:effectLst/>
          </p:spPr>
        </p:cxnSp>
        <p:sp>
          <p:nvSpPr>
            <p:cNvPr id="18" name="Freeform 21">
              <a:extLst>
                <a:ext uri="{FF2B5EF4-FFF2-40B4-BE49-F238E27FC236}">
                  <a16:creationId xmlns:a16="http://schemas.microsoft.com/office/drawing/2014/main" id="{71F2E47F-659B-4E7E-AD5A-8A95E8A76874}"/>
                </a:ext>
              </a:extLst>
            </p:cNvPr>
            <p:cNvSpPr>
              <a:spLocks noEditPoints="1"/>
            </p:cNvSpPr>
            <p:nvPr/>
          </p:nvSpPr>
          <p:spPr bwMode="black">
            <a:xfrm>
              <a:off x="7034138" y="3889109"/>
              <a:ext cx="370963" cy="443282"/>
            </a:xfrm>
            <a:custGeom>
              <a:avLst/>
              <a:gdLst>
                <a:gd name="T0" fmla="*/ 75 w 300"/>
                <a:gd name="T1" fmla="*/ 60 h 300"/>
                <a:gd name="T2" fmla="*/ 37 w 300"/>
                <a:gd name="T3" fmla="*/ 52 h 300"/>
                <a:gd name="T4" fmla="*/ 0 w 300"/>
                <a:gd name="T5" fmla="*/ 60 h 300"/>
                <a:gd name="T6" fmla="*/ 0 w 300"/>
                <a:gd name="T7" fmla="*/ 15 h 300"/>
                <a:gd name="T8" fmla="*/ 37 w 300"/>
                <a:gd name="T9" fmla="*/ 22 h 300"/>
                <a:gd name="T10" fmla="*/ 75 w 300"/>
                <a:gd name="T11" fmla="*/ 15 h 300"/>
                <a:gd name="T12" fmla="*/ 300 w 300"/>
                <a:gd name="T13" fmla="*/ 15 h 300"/>
                <a:gd name="T14" fmla="*/ 262 w 300"/>
                <a:gd name="T15" fmla="*/ 22 h 300"/>
                <a:gd name="T16" fmla="*/ 225 w 300"/>
                <a:gd name="T17" fmla="*/ 15 h 300"/>
                <a:gd name="T18" fmla="*/ 225 w 300"/>
                <a:gd name="T19" fmla="*/ 60 h 300"/>
                <a:gd name="T20" fmla="*/ 262 w 300"/>
                <a:gd name="T21" fmla="*/ 52 h 300"/>
                <a:gd name="T22" fmla="*/ 300 w 300"/>
                <a:gd name="T23" fmla="*/ 60 h 300"/>
                <a:gd name="T24" fmla="*/ 300 w 300"/>
                <a:gd name="T25" fmla="*/ 15 h 300"/>
                <a:gd name="T26" fmla="*/ 173 w 300"/>
                <a:gd name="T27" fmla="*/ 0 h 300"/>
                <a:gd name="T28" fmla="*/ 128 w 300"/>
                <a:gd name="T29" fmla="*/ 0 h 300"/>
                <a:gd name="T30" fmla="*/ 135 w 300"/>
                <a:gd name="T31" fmla="*/ 37 h 300"/>
                <a:gd name="T32" fmla="*/ 128 w 300"/>
                <a:gd name="T33" fmla="*/ 75 h 300"/>
                <a:gd name="T34" fmla="*/ 173 w 300"/>
                <a:gd name="T35" fmla="*/ 75 h 300"/>
                <a:gd name="T36" fmla="*/ 165 w 300"/>
                <a:gd name="T37" fmla="*/ 37 h 300"/>
                <a:gd name="T38" fmla="*/ 38 w 300"/>
                <a:gd name="T39" fmla="*/ 225 h 300"/>
                <a:gd name="T40" fmla="*/ 38 w 300"/>
                <a:gd name="T41" fmla="*/ 300 h 300"/>
                <a:gd name="T42" fmla="*/ 38 w 300"/>
                <a:gd name="T43" fmla="*/ 225 h 300"/>
                <a:gd name="T44" fmla="*/ 38 w 300"/>
                <a:gd name="T45" fmla="*/ 277 h 300"/>
                <a:gd name="T46" fmla="*/ 38 w 300"/>
                <a:gd name="T47" fmla="*/ 247 h 300"/>
                <a:gd name="T48" fmla="*/ 150 w 300"/>
                <a:gd name="T49" fmla="*/ 225 h 300"/>
                <a:gd name="T50" fmla="*/ 150 w 300"/>
                <a:gd name="T51" fmla="*/ 300 h 300"/>
                <a:gd name="T52" fmla="*/ 150 w 300"/>
                <a:gd name="T53" fmla="*/ 225 h 300"/>
                <a:gd name="T54" fmla="*/ 150 w 300"/>
                <a:gd name="T55" fmla="*/ 277 h 300"/>
                <a:gd name="T56" fmla="*/ 150 w 300"/>
                <a:gd name="T57" fmla="*/ 247 h 300"/>
                <a:gd name="T58" fmla="*/ 263 w 300"/>
                <a:gd name="T59" fmla="*/ 225 h 300"/>
                <a:gd name="T60" fmla="*/ 263 w 300"/>
                <a:gd name="T61" fmla="*/ 300 h 300"/>
                <a:gd name="T62" fmla="*/ 263 w 300"/>
                <a:gd name="T63" fmla="*/ 225 h 300"/>
                <a:gd name="T64" fmla="*/ 263 w 300"/>
                <a:gd name="T65" fmla="*/ 277 h 300"/>
                <a:gd name="T66" fmla="*/ 263 w 300"/>
                <a:gd name="T67" fmla="*/ 247 h 300"/>
                <a:gd name="T68" fmla="*/ 162 w 300"/>
                <a:gd name="T69" fmla="*/ 162 h 300"/>
                <a:gd name="T70" fmla="*/ 257 w 300"/>
                <a:gd name="T71" fmla="*/ 174 h 300"/>
                <a:gd name="T72" fmla="*/ 269 w 300"/>
                <a:gd name="T73" fmla="*/ 207 h 300"/>
                <a:gd name="T74" fmla="*/ 162 w 300"/>
                <a:gd name="T75" fmla="*/ 162 h 300"/>
                <a:gd name="T76" fmla="*/ 60 w 300"/>
                <a:gd name="T77" fmla="*/ 166 h 300"/>
                <a:gd name="T78" fmla="*/ 138 w 300"/>
                <a:gd name="T79" fmla="*/ 174 h 300"/>
                <a:gd name="T80" fmla="*/ 65 w 300"/>
                <a:gd name="T81" fmla="*/ 162 h 300"/>
                <a:gd name="T82" fmla="*/ 9 w 300"/>
                <a:gd name="T83" fmla="*/ 105 h 300"/>
                <a:gd name="T84" fmla="*/ 32 w 300"/>
                <a:gd name="T85" fmla="*/ 167 h 300"/>
                <a:gd name="T86" fmla="*/ 44 w 300"/>
                <a:gd name="T87" fmla="*/ 148 h 300"/>
                <a:gd name="T88" fmla="*/ 66 w 300"/>
                <a:gd name="T89" fmla="*/ 105 h 300"/>
                <a:gd name="T90" fmla="*/ 215 w 300"/>
                <a:gd name="T91" fmla="*/ 85 h 300"/>
                <a:gd name="T92" fmla="*/ 231 w 300"/>
                <a:gd name="T93" fmla="*/ 101 h 300"/>
                <a:gd name="T94" fmla="*/ 162 w 300"/>
                <a:gd name="T95" fmla="*/ 149 h 300"/>
                <a:gd name="T96" fmla="*/ 255 w 300"/>
                <a:gd name="T97" fmla="*/ 125 h 300"/>
                <a:gd name="T98" fmla="*/ 215 w 300"/>
                <a:gd name="T99" fmla="*/ 85 h 300"/>
                <a:gd name="T100" fmla="*/ 47 w 300"/>
                <a:gd name="T101" fmla="*/ 153 h 300"/>
                <a:gd name="T102" fmla="*/ 35 w 300"/>
                <a:gd name="T103" fmla="*/ 174 h 300"/>
                <a:gd name="T104" fmla="*/ 44 w 300"/>
                <a:gd name="T105" fmla="*/ 207 h 300"/>
                <a:gd name="T106" fmla="*/ 55 w 300"/>
                <a:gd name="T107" fmla="*/ 162 h 300"/>
                <a:gd name="T108" fmla="*/ 110 w 300"/>
                <a:gd name="T109" fmla="*/ 151 h 300"/>
                <a:gd name="T110" fmla="*/ 138 w 300"/>
                <a:gd name="T111" fmla="*/ 139 h 300"/>
                <a:gd name="T112" fmla="*/ 179 w 300"/>
                <a:gd name="T113" fmla="*/ 105 h 300"/>
                <a:gd name="T114" fmla="*/ 122 w 300"/>
                <a:gd name="T115" fmla="*/ 105 h 300"/>
                <a:gd name="T116" fmla="*/ 144 w 300"/>
                <a:gd name="T117" fmla="*/ 207 h 300"/>
                <a:gd name="T118" fmla="*/ 156 w 300"/>
                <a:gd name="T119" fmla="*/ 10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00" h="300">
                  <a:moveTo>
                    <a:pt x="52" y="37"/>
                  </a:moveTo>
                  <a:cubicBezTo>
                    <a:pt x="75" y="60"/>
                    <a:pt x="75" y="60"/>
                    <a:pt x="75" y="60"/>
                  </a:cubicBezTo>
                  <a:cubicBezTo>
                    <a:pt x="60" y="75"/>
                    <a:pt x="60" y="75"/>
                    <a:pt x="60" y="75"/>
                  </a:cubicBezTo>
                  <a:cubicBezTo>
                    <a:pt x="37" y="52"/>
                    <a:pt x="37" y="52"/>
                    <a:pt x="37" y="52"/>
                  </a:cubicBezTo>
                  <a:cubicBezTo>
                    <a:pt x="15" y="75"/>
                    <a:pt x="15" y="75"/>
                    <a:pt x="15" y="75"/>
                  </a:cubicBezTo>
                  <a:cubicBezTo>
                    <a:pt x="0" y="60"/>
                    <a:pt x="0" y="60"/>
                    <a:pt x="0" y="60"/>
                  </a:cubicBezTo>
                  <a:cubicBezTo>
                    <a:pt x="23" y="37"/>
                    <a:pt x="23" y="37"/>
                    <a:pt x="23" y="37"/>
                  </a:cubicBezTo>
                  <a:cubicBezTo>
                    <a:pt x="0" y="15"/>
                    <a:pt x="0" y="15"/>
                    <a:pt x="0" y="15"/>
                  </a:cubicBezTo>
                  <a:cubicBezTo>
                    <a:pt x="15" y="0"/>
                    <a:pt x="15" y="0"/>
                    <a:pt x="15" y="0"/>
                  </a:cubicBezTo>
                  <a:cubicBezTo>
                    <a:pt x="37" y="22"/>
                    <a:pt x="37" y="22"/>
                    <a:pt x="37" y="22"/>
                  </a:cubicBezTo>
                  <a:cubicBezTo>
                    <a:pt x="60" y="0"/>
                    <a:pt x="60" y="0"/>
                    <a:pt x="60" y="0"/>
                  </a:cubicBezTo>
                  <a:cubicBezTo>
                    <a:pt x="75" y="15"/>
                    <a:pt x="75" y="15"/>
                    <a:pt x="75" y="15"/>
                  </a:cubicBezTo>
                  <a:lnTo>
                    <a:pt x="52" y="37"/>
                  </a:lnTo>
                  <a:close/>
                  <a:moveTo>
                    <a:pt x="300" y="15"/>
                  </a:moveTo>
                  <a:cubicBezTo>
                    <a:pt x="285" y="0"/>
                    <a:pt x="285" y="0"/>
                    <a:pt x="285" y="0"/>
                  </a:cubicBezTo>
                  <a:cubicBezTo>
                    <a:pt x="262" y="22"/>
                    <a:pt x="262" y="22"/>
                    <a:pt x="262" y="22"/>
                  </a:cubicBezTo>
                  <a:cubicBezTo>
                    <a:pt x="240" y="0"/>
                    <a:pt x="240" y="0"/>
                    <a:pt x="240" y="0"/>
                  </a:cubicBezTo>
                  <a:cubicBezTo>
                    <a:pt x="225" y="15"/>
                    <a:pt x="225" y="15"/>
                    <a:pt x="225" y="15"/>
                  </a:cubicBezTo>
                  <a:cubicBezTo>
                    <a:pt x="248" y="37"/>
                    <a:pt x="248" y="37"/>
                    <a:pt x="248" y="37"/>
                  </a:cubicBezTo>
                  <a:cubicBezTo>
                    <a:pt x="225" y="60"/>
                    <a:pt x="225" y="60"/>
                    <a:pt x="225" y="60"/>
                  </a:cubicBezTo>
                  <a:cubicBezTo>
                    <a:pt x="240" y="75"/>
                    <a:pt x="240" y="75"/>
                    <a:pt x="240" y="75"/>
                  </a:cubicBezTo>
                  <a:cubicBezTo>
                    <a:pt x="262" y="52"/>
                    <a:pt x="262" y="52"/>
                    <a:pt x="262" y="52"/>
                  </a:cubicBezTo>
                  <a:cubicBezTo>
                    <a:pt x="285" y="75"/>
                    <a:pt x="285" y="75"/>
                    <a:pt x="285" y="75"/>
                  </a:cubicBezTo>
                  <a:cubicBezTo>
                    <a:pt x="300" y="60"/>
                    <a:pt x="300" y="60"/>
                    <a:pt x="300" y="60"/>
                  </a:cubicBezTo>
                  <a:cubicBezTo>
                    <a:pt x="277" y="37"/>
                    <a:pt x="277" y="37"/>
                    <a:pt x="277" y="37"/>
                  </a:cubicBezTo>
                  <a:lnTo>
                    <a:pt x="300" y="15"/>
                  </a:lnTo>
                  <a:close/>
                  <a:moveTo>
                    <a:pt x="188" y="15"/>
                  </a:moveTo>
                  <a:cubicBezTo>
                    <a:pt x="173" y="0"/>
                    <a:pt x="173" y="0"/>
                    <a:pt x="173" y="0"/>
                  </a:cubicBezTo>
                  <a:cubicBezTo>
                    <a:pt x="150" y="22"/>
                    <a:pt x="150" y="22"/>
                    <a:pt x="150" y="22"/>
                  </a:cubicBezTo>
                  <a:cubicBezTo>
                    <a:pt x="128" y="0"/>
                    <a:pt x="128" y="0"/>
                    <a:pt x="128" y="0"/>
                  </a:cubicBezTo>
                  <a:cubicBezTo>
                    <a:pt x="113" y="15"/>
                    <a:pt x="113" y="15"/>
                    <a:pt x="113" y="15"/>
                  </a:cubicBezTo>
                  <a:cubicBezTo>
                    <a:pt x="135" y="37"/>
                    <a:pt x="135" y="37"/>
                    <a:pt x="135" y="37"/>
                  </a:cubicBezTo>
                  <a:cubicBezTo>
                    <a:pt x="113" y="60"/>
                    <a:pt x="113" y="60"/>
                    <a:pt x="113" y="60"/>
                  </a:cubicBezTo>
                  <a:cubicBezTo>
                    <a:pt x="128" y="75"/>
                    <a:pt x="128" y="75"/>
                    <a:pt x="128" y="75"/>
                  </a:cubicBezTo>
                  <a:cubicBezTo>
                    <a:pt x="150" y="52"/>
                    <a:pt x="150" y="52"/>
                    <a:pt x="150" y="52"/>
                  </a:cubicBezTo>
                  <a:cubicBezTo>
                    <a:pt x="173" y="75"/>
                    <a:pt x="173" y="75"/>
                    <a:pt x="173" y="75"/>
                  </a:cubicBezTo>
                  <a:cubicBezTo>
                    <a:pt x="188" y="60"/>
                    <a:pt x="188" y="60"/>
                    <a:pt x="188" y="60"/>
                  </a:cubicBezTo>
                  <a:cubicBezTo>
                    <a:pt x="165" y="37"/>
                    <a:pt x="165" y="37"/>
                    <a:pt x="165" y="37"/>
                  </a:cubicBezTo>
                  <a:lnTo>
                    <a:pt x="188" y="15"/>
                  </a:lnTo>
                  <a:close/>
                  <a:moveTo>
                    <a:pt x="38" y="225"/>
                  </a:moveTo>
                  <a:cubicBezTo>
                    <a:pt x="17" y="225"/>
                    <a:pt x="0" y="242"/>
                    <a:pt x="0" y="262"/>
                  </a:cubicBezTo>
                  <a:cubicBezTo>
                    <a:pt x="0" y="283"/>
                    <a:pt x="17" y="300"/>
                    <a:pt x="38" y="300"/>
                  </a:cubicBezTo>
                  <a:cubicBezTo>
                    <a:pt x="58" y="300"/>
                    <a:pt x="75" y="283"/>
                    <a:pt x="75" y="262"/>
                  </a:cubicBezTo>
                  <a:cubicBezTo>
                    <a:pt x="75" y="242"/>
                    <a:pt x="58" y="225"/>
                    <a:pt x="38" y="225"/>
                  </a:cubicBezTo>
                  <a:close/>
                  <a:moveTo>
                    <a:pt x="53" y="262"/>
                  </a:moveTo>
                  <a:cubicBezTo>
                    <a:pt x="53" y="271"/>
                    <a:pt x="46" y="277"/>
                    <a:pt x="38" y="277"/>
                  </a:cubicBezTo>
                  <a:cubicBezTo>
                    <a:pt x="29" y="277"/>
                    <a:pt x="23" y="271"/>
                    <a:pt x="23" y="262"/>
                  </a:cubicBezTo>
                  <a:cubicBezTo>
                    <a:pt x="23" y="254"/>
                    <a:pt x="29" y="247"/>
                    <a:pt x="38" y="247"/>
                  </a:cubicBezTo>
                  <a:cubicBezTo>
                    <a:pt x="46" y="247"/>
                    <a:pt x="53" y="254"/>
                    <a:pt x="53" y="262"/>
                  </a:cubicBezTo>
                  <a:close/>
                  <a:moveTo>
                    <a:pt x="150" y="225"/>
                  </a:moveTo>
                  <a:cubicBezTo>
                    <a:pt x="129" y="225"/>
                    <a:pt x="113" y="242"/>
                    <a:pt x="113" y="262"/>
                  </a:cubicBezTo>
                  <a:cubicBezTo>
                    <a:pt x="113" y="283"/>
                    <a:pt x="129" y="300"/>
                    <a:pt x="150" y="300"/>
                  </a:cubicBezTo>
                  <a:cubicBezTo>
                    <a:pt x="171" y="300"/>
                    <a:pt x="188" y="283"/>
                    <a:pt x="188" y="262"/>
                  </a:cubicBezTo>
                  <a:cubicBezTo>
                    <a:pt x="188" y="242"/>
                    <a:pt x="171" y="225"/>
                    <a:pt x="150" y="225"/>
                  </a:cubicBezTo>
                  <a:close/>
                  <a:moveTo>
                    <a:pt x="165" y="262"/>
                  </a:moveTo>
                  <a:cubicBezTo>
                    <a:pt x="165" y="271"/>
                    <a:pt x="158" y="277"/>
                    <a:pt x="150" y="277"/>
                  </a:cubicBezTo>
                  <a:cubicBezTo>
                    <a:pt x="142" y="277"/>
                    <a:pt x="135" y="271"/>
                    <a:pt x="135" y="262"/>
                  </a:cubicBezTo>
                  <a:cubicBezTo>
                    <a:pt x="135" y="254"/>
                    <a:pt x="142" y="247"/>
                    <a:pt x="150" y="247"/>
                  </a:cubicBezTo>
                  <a:cubicBezTo>
                    <a:pt x="158" y="247"/>
                    <a:pt x="165" y="254"/>
                    <a:pt x="165" y="262"/>
                  </a:cubicBezTo>
                  <a:close/>
                  <a:moveTo>
                    <a:pt x="263" y="225"/>
                  </a:moveTo>
                  <a:cubicBezTo>
                    <a:pt x="242" y="225"/>
                    <a:pt x="225" y="242"/>
                    <a:pt x="225" y="262"/>
                  </a:cubicBezTo>
                  <a:cubicBezTo>
                    <a:pt x="225" y="283"/>
                    <a:pt x="242" y="300"/>
                    <a:pt x="263" y="300"/>
                  </a:cubicBezTo>
                  <a:cubicBezTo>
                    <a:pt x="283" y="300"/>
                    <a:pt x="300" y="283"/>
                    <a:pt x="300" y="262"/>
                  </a:cubicBezTo>
                  <a:cubicBezTo>
                    <a:pt x="300" y="242"/>
                    <a:pt x="283" y="225"/>
                    <a:pt x="263" y="225"/>
                  </a:cubicBezTo>
                  <a:close/>
                  <a:moveTo>
                    <a:pt x="278" y="262"/>
                  </a:moveTo>
                  <a:cubicBezTo>
                    <a:pt x="278" y="271"/>
                    <a:pt x="271" y="277"/>
                    <a:pt x="263" y="277"/>
                  </a:cubicBezTo>
                  <a:cubicBezTo>
                    <a:pt x="254" y="277"/>
                    <a:pt x="248" y="271"/>
                    <a:pt x="248" y="262"/>
                  </a:cubicBezTo>
                  <a:cubicBezTo>
                    <a:pt x="248" y="254"/>
                    <a:pt x="254" y="247"/>
                    <a:pt x="263" y="247"/>
                  </a:cubicBezTo>
                  <a:cubicBezTo>
                    <a:pt x="271" y="247"/>
                    <a:pt x="278" y="254"/>
                    <a:pt x="278" y="262"/>
                  </a:cubicBezTo>
                  <a:close/>
                  <a:moveTo>
                    <a:pt x="162" y="162"/>
                  </a:moveTo>
                  <a:cubicBezTo>
                    <a:pt x="162" y="174"/>
                    <a:pt x="162" y="174"/>
                    <a:pt x="162" y="174"/>
                  </a:cubicBezTo>
                  <a:cubicBezTo>
                    <a:pt x="257" y="174"/>
                    <a:pt x="257" y="174"/>
                    <a:pt x="257" y="174"/>
                  </a:cubicBezTo>
                  <a:cubicBezTo>
                    <a:pt x="257" y="207"/>
                    <a:pt x="257" y="207"/>
                    <a:pt x="257" y="207"/>
                  </a:cubicBezTo>
                  <a:cubicBezTo>
                    <a:pt x="269" y="207"/>
                    <a:pt x="269" y="207"/>
                    <a:pt x="269" y="207"/>
                  </a:cubicBezTo>
                  <a:cubicBezTo>
                    <a:pt x="269" y="162"/>
                    <a:pt x="269" y="162"/>
                    <a:pt x="269" y="162"/>
                  </a:cubicBezTo>
                  <a:lnTo>
                    <a:pt x="162" y="162"/>
                  </a:lnTo>
                  <a:close/>
                  <a:moveTo>
                    <a:pt x="65" y="162"/>
                  </a:moveTo>
                  <a:cubicBezTo>
                    <a:pt x="63" y="163"/>
                    <a:pt x="62" y="164"/>
                    <a:pt x="60" y="166"/>
                  </a:cubicBezTo>
                  <a:cubicBezTo>
                    <a:pt x="58" y="168"/>
                    <a:pt x="56" y="171"/>
                    <a:pt x="55" y="174"/>
                  </a:cubicBezTo>
                  <a:cubicBezTo>
                    <a:pt x="138" y="174"/>
                    <a:pt x="138" y="174"/>
                    <a:pt x="138" y="174"/>
                  </a:cubicBezTo>
                  <a:cubicBezTo>
                    <a:pt x="138" y="162"/>
                    <a:pt x="138" y="162"/>
                    <a:pt x="138" y="162"/>
                  </a:cubicBezTo>
                  <a:lnTo>
                    <a:pt x="65" y="162"/>
                  </a:lnTo>
                  <a:close/>
                  <a:moveTo>
                    <a:pt x="38" y="76"/>
                  </a:moveTo>
                  <a:cubicBezTo>
                    <a:pt x="9" y="105"/>
                    <a:pt x="9" y="105"/>
                    <a:pt x="9" y="105"/>
                  </a:cubicBezTo>
                  <a:cubicBezTo>
                    <a:pt x="32" y="105"/>
                    <a:pt x="32" y="105"/>
                    <a:pt x="32" y="105"/>
                  </a:cubicBezTo>
                  <a:cubicBezTo>
                    <a:pt x="32" y="167"/>
                    <a:pt x="32" y="167"/>
                    <a:pt x="32" y="167"/>
                  </a:cubicBezTo>
                  <a:cubicBezTo>
                    <a:pt x="34" y="160"/>
                    <a:pt x="38" y="154"/>
                    <a:pt x="43" y="149"/>
                  </a:cubicBezTo>
                  <a:cubicBezTo>
                    <a:pt x="43" y="149"/>
                    <a:pt x="43" y="148"/>
                    <a:pt x="44" y="148"/>
                  </a:cubicBezTo>
                  <a:cubicBezTo>
                    <a:pt x="44" y="105"/>
                    <a:pt x="44" y="105"/>
                    <a:pt x="44" y="105"/>
                  </a:cubicBezTo>
                  <a:cubicBezTo>
                    <a:pt x="66" y="105"/>
                    <a:pt x="66" y="105"/>
                    <a:pt x="66" y="105"/>
                  </a:cubicBezTo>
                  <a:lnTo>
                    <a:pt x="38" y="76"/>
                  </a:lnTo>
                  <a:close/>
                  <a:moveTo>
                    <a:pt x="215" y="85"/>
                  </a:moveTo>
                  <a:cubicBezTo>
                    <a:pt x="235" y="105"/>
                    <a:pt x="235" y="105"/>
                    <a:pt x="235" y="105"/>
                  </a:cubicBezTo>
                  <a:cubicBezTo>
                    <a:pt x="231" y="101"/>
                    <a:pt x="231" y="101"/>
                    <a:pt x="231" y="101"/>
                  </a:cubicBezTo>
                  <a:cubicBezTo>
                    <a:pt x="208" y="123"/>
                    <a:pt x="185" y="133"/>
                    <a:pt x="162" y="137"/>
                  </a:cubicBezTo>
                  <a:cubicBezTo>
                    <a:pt x="162" y="149"/>
                    <a:pt x="162" y="149"/>
                    <a:pt x="162" y="149"/>
                  </a:cubicBezTo>
                  <a:cubicBezTo>
                    <a:pt x="187" y="145"/>
                    <a:pt x="214" y="135"/>
                    <a:pt x="239" y="109"/>
                  </a:cubicBezTo>
                  <a:cubicBezTo>
                    <a:pt x="255" y="125"/>
                    <a:pt x="255" y="125"/>
                    <a:pt x="255" y="125"/>
                  </a:cubicBezTo>
                  <a:cubicBezTo>
                    <a:pt x="255" y="85"/>
                    <a:pt x="255" y="85"/>
                    <a:pt x="255" y="85"/>
                  </a:cubicBezTo>
                  <a:lnTo>
                    <a:pt x="215" y="85"/>
                  </a:lnTo>
                  <a:close/>
                  <a:moveTo>
                    <a:pt x="111" y="139"/>
                  </a:moveTo>
                  <a:cubicBezTo>
                    <a:pt x="85" y="139"/>
                    <a:pt x="62" y="138"/>
                    <a:pt x="47" y="153"/>
                  </a:cubicBezTo>
                  <a:cubicBezTo>
                    <a:pt x="46" y="154"/>
                    <a:pt x="45" y="156"/>
                    <a:pt x="44" y="157"/>
                  </a:cubicBezTo>
                  <a:cubicBezTo>
                    <a:pt x="40" y="162"/>
                    <a:pt x="37" y="167"/>
                    <a:pt x="35" y="174"/>
                  </a:cubicBezTo>
                  <a:cubicBezTo>
                    <a:pt x="33" y="183"/>
                    <a:pt x="32" y="194"/>
                    <a:pt x="32" y="207"/>
                  </a:cubicBezTo>
                  <a:cubicBezTo>
                    <a:pt x="44" y="207"/>
                    <a:pt x="44" y="207"/>
                    <a:pt x="44" y="207"/>
                  </a:cubicBezTo>
                  <a:cubicBezTo>
                    <a:pt x="44" y="193"/>
                    <a:pt x="45" y="182"/>
                    <a:pt x="48" y="174"/>
                  </a:cubicBezTo>
                  <a:cubicBezTo>
                    <a:pt x="50" y="169"/>
                    <a:pt x="52" y="165"/>
                    <a:pt x="55" y="162"/>
                  </a:cubicBezTo>
                  <a:cubicBezTo>
                    <a:pt x="56" y="162"/>
                    <a:pt x="56" y="162"/>
                    <a:pt x="56" y="161"/>
                  </a:cubicBezTo>
                  <a:cubicBezTo>
                    <a:pt x="67" y="150"/>
                    <a:pt x="86" y="151"/>
                    <a:pt x="110" y="151"/>
                  </a:cubicBezTo>
                  <a:cubicBezTo>
                    <a:pt x="119" y="151"/>
                    <a:pt x="128" y="152"/>
                    <a:pt x="138" y="151"/>
                  </a:cubicBezTo>
                  <a:cubicBezTo>
                    <a:pt x="138" y="139"/>
                    <a:pt x="138" y="139"/>
                    <a:pt x="138" y="139"/>
                  </a:cubicBezTo>
                  <a:cubicBezTo>
                    <a:pt x="128" y="140"/>
                    <a:pt x="119" y="139"/>
                    <a:pt x="111" y="139"/>
                  </a:cubicBezTo>
                  <a:close/>
                  <a:moveTo>
                    <a:pt x="179" y="105"/>
                  </a:moveTo>
                  <a:cubicBezTo>
                    <a:pt x="150" y="76"/>
                    <a:pt x="150" y="76"/>
                    <a:pt x="150" y="76"/>
                  </a:cubicBezTo>
                  <a:cubicBezTo>
                    <a:pt x="122" y="105"/>
                    <a:pt x="122" y="105"/>
                    <a:pt x="122" y="105"/>
                  </a:cubicBezTo>
                  <a:cubicBezTo>
                    <a:pt x="144" y="105"/>
                    <a:pt x="144" y="105"/>
                    <a:pt x="144" y="105"/>
                  </a:cubicBezTo>
                  <a:cubicBezTo>
                    <a:pt x="144" y="207"/>
                    <a:pt x="144" y="207"/>
                    <a:pt x="144" y="207"/>
                  </a:cubicBezTo>
                  <a:cubicBezTo>
                    <a:pt x="156" y="207"/>
                    <a:pt x="156" y="207"/>
                    <a:pt x="156" y="207"/>
                  </a:cubicBezTo>
                  <a:cubicBezTo>
                    <a:pt x="156" y="105"/>
                    <a:pt x="156" y="105"/>
                    <a:pt x="156" y="105"/>
                  </a:cubicBezTo>
                  <a:lnTo>
                    <a:pt x="179" y="105"/>
                  </a:lnTo>
                  <a:close/>
                </a:path>
              </a:pathLst>
            </a:custGeom>
            <a:solidFill>
              <a:srgbClr val="DBDBDB"/>
            </a:solidFill>
            <a:ln>
              <a:noFill/>
            </a:ln>
          </p:spPr>
          <p:txBody>
            <a:bodyPr vert="horz" wrap="square" lIns="82259" tIns="41129" rIns="82259" bIns="41129" numCol="1" anchor="t" anchorCtr="0" compatLnSpc="1">
              <a:prstTxWarp prst="textNoShape">
                <a:avLst/>
              </a:prstTxWarp>
            </a:bodyPr>
            <a:lstStyle/>
            <a:p>
              <a:pPr defTabSz="913524">
                <a:defRPr/>
              </a:pPr>
              <a:endParaRPr lang="en-US" sz="1399" kern="0">
                <a:solidFill>
                  <a:srgbClr val="000000"/>
                </a:solidFill>
                <a:latin typeface="Segoe UI"/>
              </a:endParaRPr>
            </a:p>
          </p:txBody>
        </p:sp>
        <p:sp>
          <p:nvSpPr>
            <p:cNvPr id="19" name="TextBox 5">
              <a:extLst>
                <a:ext uri="{FF2B5EF4-FFF2-40B4-BE49-F238E27FC236}">
                  <a16:creationId xmlns:a16="http://schemas.microsoft.com/office/drawing/2014/main" id="{1FA8ED7B-21B4-49E7-A845-49F77C5F46EB}"/>
                </a:ext>
              </a:extLst>
            </p:cNvPr>
            <p:cNvSpPr txBox="1"/>
            <p:nvPr/>
          </p:nvSpPr>
          <p:spPr>
            <a:xfrm>
              <a:off x="6305531" y="3640327"/>
              <a:ext cx="1857571" cy="155456"/>
            </a:xfrm>
            <a:prstGeom prst="rect">
              <a:avLst/>
            </a:prstGeom>
            <a:noFill/>
            <a:ln>
              <a:noFill/>
            </a:ln>
          </p:spPr>
          <p:txBody>
            <a:bodyPr wrap="square" lIns="0" tIns="0" rIns="0" bIns="0" rtlCol="0">
              <a:spAutoFit/>
            </a:bodyPr>
            <a:lstStyle/>
            <a:p>
              <a:pPr algn="ctr">
                <a:lnSpc>
                  <a:spcPct val="90000"/>
                </a:lnSpc>
                <a:spcBef>
                  <a:spcPct val="20000"/>
                </a:spcBef>
                <a:spcAft>
                  <a:spcPts val="587"/>
                </a:spcAft>
                <a:buSzPct val="80000"/>
                <a:defRPr/>
              </a:pPr>
              <a:r>
                <a:rPr lang="en-US" sz="1049" kern="0" cap="all" spc="118">
                  <a:gradFill>
                    <a:gsLst>
                      <a:gs pos="71818">
                        <a:srgbClr val="0078D7"/>
                      </a:gs>
                      <a:gs pos="41000">
                        <a:srgbClr val="0078D7"/>
                      </a:gs>
                    </a:gsLst>
                    <a:lin ang="5400000" scaled="1"/>
                  </a:gradFill>
                  <a:latin typeface="Segoe UI Semibold" panose="020B0702040204020203" pitchFamily="34" charset="0"/>
                  <a:ea typeface="Segoe UI Black" panose="020B0A02040204020203" pitchFamily="34" charset="0"/>
                  <a:cs typeface="Segoe UI Semibold" panose="020B0702040204020203" pitchFamily="34" charset="0"/>
                </a:rPr>
                <a:t>CONDITIONS</a:t>
              </a:r>
              <a:endParaRPr lang="en-US" sz="1764" kern="0" cap="all" spc="118">
                <a:gradFill>
                  <a:gsLst>
                    <a:gs pos="71818">
                      <a:srgbClr val="0078D7"/>
                    </a:gs>
                    <a:gs pos="41000">
                      <a:srgbClr val="0078D7"/>
                    </a:gs>
                  </a:gsLst>
                  <a:lin ang="5400000" scaled="1"/>
                </a:gradFill>
                <a:latin typeface="Segoe UI Semibold" panose="020B0702040204020203" pitchFamily="34" charset="0"/>
                <a:ea typeface="Segoe UI Black" panose="020B0A02040204020203" pitchFamily="34" charset="0"/>
                <a:cs typeface="Segoe UI Semibold" panose="020B0702040204020203" pitchFamily="34" charset="0"/>
              </a:endParaRPr>
            </a:p>
          </p:txBody>
        </p:sp>
        <p:sp useBgFill="1">
          <p:nvSpPr>
            <p:cNvPr id="20" name="Rectangle 19">
              <a:extLst>
                <a:ext uri="{FF2B5EF4-FFF2-40B4-BE49-F238E27FC236}">
                  <a16:creationId xmlns:a16="http://schemas.microsoft.com/office/drawing/2014/main" id="{22AA55BF-43C4-4B96-949F-E8BA7EF92FCC}"/>
                </a:ext>
              </a:extLst>
            </p:cNvPr>
            <p:cNvSpPr/>
            <p:nvPr/>
          </p:nvSpPr>
          <p:spPr bwMode="auto">
            <a:xfrm rot="16200000" flipH="1">
              <a:off x="6421809" y="3687757"/>
              <a:ext cx="199560" cy="60969"/>
            </a:xfrm>
            <a:prstGeom prst="rect">
              <a:avLst/>
            </a:prstGeom>
            <a:solidFill>
              <a:srgbClr val="0078D7"/>
            </a:solidFill>
            <a:ln w="10795" cap="flat" cmpd="sng" algn="ctr">
              <a:noFill/>
              <a:prstDash val="solid"/>
              <a:headEnd type="none" w="med" len="med"/>
              <a:tailEnd type="none" w="med" len="med"/>
            </a:ln>
            <a:effectLst/>
          </p:spPr>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1764" kern="0">
                <a:gradFill>
                  <a:gsLst>
                    <a:gs pos="0">
                      <a:srgbClr val="FFFFFF"/>
                    </a:gs>
                    <a:gs pos="100000">
                      <a:srgbClr val="FFFFFF"/>
                    </a:gs>
                  </a:gsLst>
                  <a:lin ang="5400000" scaled="0"/>
                </a:gradFill>
                <a:latin typeface="Segoe UI"/>
              </a:endParaRPr>
            </a:p>
          </p:txBody>
        </p:sp>
        <p:sp>
          <p:nvSpPr>
            <p:cNvPr id="21" name="TextBox 5">
              <a:extLst>
                <a:ext uri="{FF2B5EF4-FFF2-40B4-BE49-F238E27FC236}">
                  <a16:creationId xmlns:a16="http://schemas.microsoft.com/office/drawing/2014/main" id="{80A522D5-A76C-4F81-8BE9-026F93640692}"/>
                </a:ext>
              </a:extLst>
            </p:cNvPr>
            <p:cNvSpPr txBox="1"/>
            <p:nvPr/>
          </p:nvSpPr>
          <p:spPr>
            <a:xfrm>
              <a:off x="7600406" y="1861098"/>
              <a:ext cx="1099415" cy="155456"/>
            </a:xfrm>
            <a:prstGeom prst="rect">
              <a:avLst/>
            </a:prstGeom>
            <a:noFill/>
            <a:ln>
              <a:noFill/>
            </a:ln>
          </p:spPr>
          <p:txBody>
            <a:bodyPr wrap="square" lIns="0" tIns="0" rIns="0" bIns="0" rtlCol="0">
              <a:spAutoFit/>
            </a:bodyPr>
            <a:lstStyle/>
            <a:p>
              <a:pPr algn="r">
                <a:lnSpc>
                  <a:spcPct val="90000"/>
                </a:lnSpc>
                <a:spcBef>
                  <a:spcPct val="20000"/>
                </a:spcBef>
                <a:spcAft>
                  <a:spcPts val="587"/>
                </a:spcAft>
                <a:buSzPct val="80000"/>
                <a:defRPr/>
              </a:pPr>
              <a:r>
                <a:rPr lang="en-US" sz="1049" kern="0" cap="all" spc="118">
                  <a:gradFill>
                    <a:gsLst>
                      <a:gs pos="71818">
                        <a:srgbClr val="0078D7"/>
                      </a:gs>
                      <a:gs pos="41000">
                        <a:srgbClr val="0078D7"/>
                      </a:gs>
                    </a:gsLst>
                    <a:lin ang="5400000" scaled="1"/>
                  </a:gradFill>
                  <a:latin typeface="Segoe UI Semibold" panose="020B0702040204020203" pitchFamily="34" charset="0"/>
                  <a:ea typeface="Segoe UI Black" panose="020B0A02040204020203" pitchFamily="34" charset="0"/>
                  <a:cs typeface="Segoe UI Semibold" panose="020B0702040204020203" pitchFamily="34" charset="0"/>
                </a:rPr>
                <a:t>Controls</a:t>
              </a:r>
              <a:endParaRPr lang="en-US" sz="1399" kern="0" cap="all" spc="118">
                <a:gradFill>
                  <a:gsLst>
                    <a:gs pos="71818">
                      <a:srgbClr val="0078D7"/>
                    </a:gs>
                    <a:gs pos="41000">
                      <a:srgbClr val="0078D7"/>
                    </a:gs>
                  </a:gsLst>
                  <a:lin ang="5400000" scaled="1"/>
                </a:gradFill>
                <a:latin typeface="Segoe UI Semibold" panose="020B0702040204020203" pitchFamily="34" charset="0"/>
                <a:ea typeface="Segoe UI Black" panose="020B0A02040204020203" pitchFamily="34" charset="0"/>
                <a:cs typeface="Segoe UI Semibold" panose="020B0702040204020203" pitchFamily="34" charset="0"/>
              </a:endParaRPr>
            </a:p>
          </p:txBody>
        </p:sp>
        <p:sp>
          <p:nvSpPr>
            <p:cNvPr id="22" name="TextBox 5">
              <a:extLst>
                <a:ext uri="{FF2B5EF4-FFF2-40B4-BE49-F238E27FC236}">
                  <a16:creationId xmlns:a16="http://schemas.microsoft.com/office/drawing/2014/main" id="{EF1A433B-5CA1-404A-A770-F054C9513D35}"/>
                </a:ext>
              </a:extLst>
            </p:cNvPr>
            <p:cNvSpPr txBox="1"/>
            <p:nvPr/>
          </p:nvSpPr>
          <p:spPr>
            <a:xfrm>
              <a:off x="9974054" y="1238633"/>
              <a:ext cx="3058757" cy="197441"/>
            </a:xfrm>
            <a:prstGeom prst="rect">
              <a:avLst/>
            </a:prstGeom>
            <a:noFill/>
            <a:ln>
              <a:noFill/>
            </a:ln>
          </p:spPr>
          <p:txBody>
            <a:bodyPr wrap="square" lIns="0" tIns="0" rIns="0" bIns="0" rtlCol="0">
              <a:spAutoFit/>
            </a:bodyPr>
            <a:lstStyle/>
            <a:p>
              <a:pPr lvl="0">
                <a:buSzPct val="80000"/>
                <a:defRPr/>
              </a:pPr>
              <a:r>
                <a:rPr lang="en-US" sz="1199" kern="0" cap="all" spc="118">
                  <a:gradFill>
                    <a:gsLst>
                      <a:gs pos="71818">
                        <a:srgbClr val="0078D7"/>
                      </a:gs>
                      <a:gs pos="41000">
                        <a:srgbClr val="0078D7"/>
                      </a:gs>
                    </a:gsLst>
                    <a:lin ang="5400000" scaled="1"/>
                  </a:gradFill>
                  <a:latin typeface="Segoe UI Semibold" panose="020B0702040204020203" pitchFamily="34" charset="0"/>
                  <a:ea typeface="Segoe UI Black" panose="020B0A02040204020203" pitchFamily="34" charset="0"/>
                  <a:cs typeface="Segoe UI Semibold" panose="020B0702040204020203" pitchFamily="34" charset="0"/>
                </a:rPr>
                <a:t>Applications &amp; APIS</a:t>
              </a:r>
              <a:endParaRPr lang="fr-FR" sz="1099" kern="0" cap="all" spc="118">
                <a:gradFill>
                  <a:gsLst>
                    <a:gs pos="71818">
                      <a:srgbClr val="0078D7"/>
                    </a:gs>
                    <a:gs pos="41000">
                      <a:srgbClr val="0078D7"/>
                    </a:gs>
                  </a:gsLst>
                  <a:lin ang="5400000" scaled="1"/>
                </a:gradFill>
                <a:latin typeface="Segoe UI Semibold" panose="020B0702040204020203" pitchFamily="34" charset="0"/>
                <a:ea typeface="Segoe UI Black" panose="020B0A02040204020203" pitchFamily="34" charset="0"/>
                <a:cs typeface="Segoe UI Semibold" panose="020B0702040204020203" pitchFamily="34" charset="0"/>
              </a:endParaRPr>
            </a:p>
          </p:txBody>
        </p:sp>
        <p:sp>
          <p:nvSpPr>
            <p:cNvPr id="23" name="TextBox 25">
              <a:extLst>
                <a:ext uri="{FF2B5EF4-FFF2-40B4-BE49-F238E27FC236}">
                  <a16:creationId xmlns:a16="http://schemas.microsoft.com/office/drawing/2014/main" id="{3E2C6E06-9E25-4C7C-BBCB-D2A4FDDCDBDA}"/>
                </a:ext>
              </a:extLst>
            </p:cNvPr>
            <p:cNvSpPr txBox="1"/>
            <p:nvPr/>
          </p:nvSpPr>
          <p:spPr>
            <a:xfrm>
              <a:off x="9866888" y="1462728"/>
              <a:ext cx="2642929" cy="261654"/>
            </a:xfrm>
            <a:prstGeom prst="rect">
              <a:avLst/>
            </a:prstGeom>
            <a:noFill/>
          </p:spPr>
          <p:txBody>
            <a:bodyPr wrap="square" rtlCol="0">
              <a:spAutoFit/>
            </a:bodyPr>
            <a:lstStyle/>
            <a:p>
              <a:pPr defTabSz="932293" fontAlgn="base">
                <a:lnSpc>
                  <a:spcPct val="90000"/>
                </a:lnSpc>
                <a:spcBef>
                  <a:spcPct val="0"/>
                </a:spcBef>
                <a:spcAft>
                  <a:spcPct val="0"/>
                </a:spcAft>
                <a:defRPr/>
              </a:pPr>
              <a:r>
                <a:rPr lang="en-US" sz="1099">
                  <a:gradFill>
                    <a:gsLst>
                      <a:gs pos="2917">
                        <a:srgbClr val="505050"/>
                      </a:gs>
                      <a:gs pos="30000">
                        <a:srgbClr val="505050"/>
                      </a:gs>
                    </a:gsLst>
                    <a:lin ang="5400000" scaled="0"/>
                  </a:gradFill>
                  <a:latin typeface="Segoe UI Semibold" panose="020B0702040204020203" pitchFamily="34" charset="0"/>
                  <a:ea typeface="Segoe UI" pitchFamily="34" charset="0"/>
                  <a:cs typeface="Segoe UI Semibold" panose="020B0702040204020203" pitchFamily="34" charset="0"/>
                </a:rPr>
                <a:t>in some clouds or elsewhere</a:t>
              </a:r>
            </a:p>
          </p:txBody>
        </p:sp>
        <p:grpSp>
          <p:nvGrpSpPr>
            <p:cNvPr id="24" name="Groupe 23">
              <a:extLst>
                <a:ext uri="{FF2B5EF4-FFF2-40B4-BE49-F238E27FC236}">
                  <a16:creationId xmlns:a16="http://schemas.microsoft.com/office/drawing/2014/main" id="{61E7EDAF-8B9D-473E-AC83-8A1599D5D640}"/>
                </a:ext>
              </a:extLst>
            </p:cNvPr>
            <p:cNvGrpSpPr>
              <a:grpSpLocks noChangeAspect="1"/>
            </p:cNvGrpSpPr>
            <p:nvPr/>
          </p:nvGrpSpPr>
          <p:grpSpPr>
            <a:xfrm>
              <a:off x="2104014" y="4815374"/>
              <a:ext cx="2243704" cy="1087526"/>
              <a:chOff x="472683" y="2489599"/>
              <a:chExt cx="3853563" cy="1867815"/>
            </a:xfrm>
          </p:grpSpPr>
          <p:pic>
            <p:nvPicPr>
              <p:cNvPr id="142" name="Picture 229">
                <a:extLst>
                  <a:ext uri="{FF2B5EF4-FFF2-40B4-BE49-F238E27FC236}">
                    <a16:creationId xmlns:a16="http://schemas.microsoft.com/office/drawing/2014/main" id="{B28A0335-947A-4068-865E-17662BF59FD0}"/>
                  </a:ext>
                </a:extLst>
              </p:cNvPr>
              <p:cNvPicPr>
                <a:picLocks noChangeAspect="1"/>
              </p:cNvPicPr>
              <p:nvPr/>
            </p:nvPicPr>
            <p:blipFill>
              <a:blip r:embed="rId7"/>
              <a:stretch>
                <a:fillRect/>
              </a:stretch>
            </p:blipFill>
            <p:spPr>
              <a:xfrm>
                <a:off x="889847" y="3191643"/>
                <a:ext cx="914270" cy="518342"/>
              </a:xfrm>
              <a:prstGeom prst="rect">
                <a:avLst/>
              </a:prstGeom>
            </p:spPr>
          </p:pic>
          <p:sp>
            <p:nvSpPr>
              <p:cNvPr id="143" name="Rectangle 142">
                <a:extLst>
                  <a:ext uri="{FF2B5EF4-FFF2-40B4-BE49-F238E27FC236}">
                    <a16:creationId xmlns:a16="http://schemas.microsoft.com/office/drawing/2014/main" id="{310A31B2-E126-4661-B6BE-3CBE5DF8C0EF}"/>
                  </a:ext>
                </a:extLst>
              </p:cNvPr>
              <p:cNvSpPr/>
              <p:nvPr/>
            </p:nvSpPr>
            <p:spPr bwMode="auto">
              <a:xfrm>
                <a:off x="1529740" y="3174484"/>
                <a:ext cx="2796506" cy="509052"/>
              </a:xfrm>
              <a:prstGeom prst="rect">
                <a:avLst/>
              </a:prstGeom>
              <a:solidFill>
                <a:srgbClr val="D2D2D2"/>
              </a:solidFill>
              <a:ln w="9525" cap="flat" cmpd="sng" algn="ctr">
                <a:noFill/>
                <a:prstDash val="solid"/>
                <a:headEnd type="none" w="med" len="med"/>
                <a:tailEnd type="none" w="med" len="med"/>
              </a:ln>
              <a:effectLst/>
            </p:spPr>
            <p:txBody>
              <a:bodyPr rot="0" spcFirstLastPara="0" vertOverflow="overflow" horzOverflow="overflow" vert="horz" wrap="square" lIns="179234" tIns="143388" rIns="179234" bIns="143388" numCol="1" spcCol="0" rtlCol="0" fromWordArt="0" anchor="t" anchorCtr="0" forceAA="0" compatLnSpc="1">
                <a:prstTxWarp prst="textNoShape">
                  <a:avLst/>
                </a:prstTxWarp>
                <a:noAutofit/>
              </a:bodyPr>
              <a:lstStyle/>
              <a:p>
                <a:pPr algn="ctr" defTabSz="913751" fontAlgn="base">
                  <a:lnSpc>
                    <a:spcPct val="90000"/>
                  </a:lnSpc>
                  <a:spcBef>
                    <a:spcPct val="0"/>
                  </a:spcBef>
                  <a:spcAft>
                    <a:spcPct val="0"/>
                  </a:spcAft>
                  <a:defRPr/>
                </a:pPr>
                <a:endParaRPr lang="en-US" sz="2000" kern="0">
                  <a:gradFill>
                    <a:gsLst>
                      <a:gs pos="0">
                        <a:srgbClr val="FFFFFF"/>
                      </a:gs>
                      <a:gs pos="100000">
                        <a:srgbClr val="FFFFFF"/>
                      </a:gs>
                    </a:gsLst>
                    <a:lin ang="5400000" scaled="0"/>
                  </a:gradFill>
                  <a:latin typeface="Segoe UI"/>
                  <a:ea typeface="Segoe UI" pitchFamily="34" charset="0"/>
                  <a:cs typeface="Segoe UI" pitchFamily="34" charset="0"/>
                </a:endParaRPr>
              </a:p>
            </p:txBody>
          </p:sp>
          <p:grpSp>
            <p:nvGrpSpPr>
              <p:cNvPr id="144" name="Group 610">
                <a:extLst>
                  <a:ext uri="{FF2B5EF4-FFF2-40B4-BE49-F238E27FC236}">
                    <a16:creationId xmlns:a16="http://schemas.microsoft.com/office/drawing/2014/main" id="{0C0D4158-87D9-43E2-A90D-7AD4D3E4AF05}"/>
                  </a:ext>
                </a:extLst>
              </p:cNvPr>
              <p:cNvGrpSpPr/>
              <p:nvPr/>
            </p:nvGrpSpPr>
            <p:grpSpPr>
              <a:xfrm>
                <a:off x="2811440" y="3246643"/>
                <a:ext cx="1462083" cy="364734"/>
                <a:chOff x="5615435" y="3771849"/>
                <a:chExt cx="1491614" cy="372101"/>
              </a:xfrm>
              <a:solidFill>
                <a:srgbClr val="505050"/>
              </a:solidFill>
            </p:grpSpPr>
            <p:grpSp>
              <p:nvGrpSpPr>
                <p:cNvPr id="169" name="Group 611">
                  <a:extLst>
                    <a:ext uri="{FF2B5EF4-FFF2-40B4-BE49-F238E27FC236}">
                      <a16:creationId xmlns:a16="http://schemas.microsoft.com/office/drawing/2014/main" id="{C3A61B12-1A7D-4DA3-852E-C32D0B721901}"/>
                    </a:ext>
                  </a:extLst>
                </p:cNvPr>
                <p:cNvGrpSpPr/>
                <p:nvPr/>
              </p:nvGrpSpPr>
              <p:grpSpPr>
                <a:xfrm>
                  <a:off x="5615435" y="3771849"/>
                  <a:ext cx="730792" cy="372101"/>
                  <a:chOff x="3901839" y="3977870"/>
                  <a:chExt cx="730792" cy="372101"/>
                </a:xfrm>
                <a:grpFill/>
              </p:grpSpPr>
              <p:sp>
                <p:nvSpPr>
                  <p:cNvPr id="175" name="Freeform 140">
                    <a:extLst>
                      <a:ext uri="{FF2B5EF4-FFF2-40B4-BE49-F238E27FC236}">
                        <a16:creationId xmlns:a16="http://schemas.microsoft.com/office/drawing/2014/main" id="{00BABEA4-1519-42B2-A75E-492B235108E8}"/>
                      </a:ext>
                    </a:extLst>
                  </p:cNvPr>
                  <p:cNvSpPr>
                    <a:spLocks noEditPoints="1"/>
                  </p:cNvSpPr>
                  <p:nvPr/>
                </p:nvSpPr>
                <p:spPr bwMode="auto">
                  <a:xfrm>
                    <a:off x="3901839" y="4257783"/>
                    <a:ext cx="730792" cy="92188"/>
                  </a:xfrm>
                  <a:custGeom>
                    <a:avLst/>
                    <a:gdLst>
                      <a:gd name="T0" fmla="*/ 596 w 606"/>
                      <a:gd name="T1" fmla="*/ 66 h 76"/>
                      <a:gd name="T2" fmla="*/ 568 w 606"/>
                      <a:gd name="T3" fmla="*/ 0 h 76"/>
                      <a:gd name="T4" fmla="*/ 568 w 606"/>
                      <a:gd name="T5" fmla="*/ 76 h 76"/>
                      <a:gd name="T6" fmla="*/ 606 w 606"/>
                      <a:gd name="T7" fmla="*/ 10 h 76"/>
                      <a:gd name="T8" fmla="*/ 498 w 606"/>
                      <a:gd name="T9" fmla="*/ 10 h 76"/>
                      <a:gd name="T10" fmla="*/ 498 w 606"/>
                      <a:gd name="T11" fmla="*/ 66 h 76"/>
                      <a:gd name="T12" fmla="*/ 488 w 606"/>
                      <a:gd name="T13" fmla="*/ 10 h 76"/>
                      <a:gd name="T14" fmla="*/ 527 w 606"/>
                      <a:gd name="T15" fmla="*/ 76 h 76"/>
                      <a:gd name="T16" fmla="*/ 527 w 606"/>
                      <a:gd name="T17" fmla="*/ 0 h 76"/>
                      <a:gd name="T18" fmla="*/ 447 w 606"/>
                      <a:gd name="T19" fmla="*/ 0 h 76"/>
                      <a:gd name="T20" fmla="*/ 423 w 606"/>
                      <a:gd name="T21" fmla="*/ 10 h 76"/>
                      <a:gd name="T22" fmla="*/ 423 w 606"/>
                      <a:gd name="T23" fmla="*/ 66 h 76"/>
                      <a:gd name="T24" fmla="*/ 462 w 606"/>
                      <a:gd name="T25" fmla="*/ 76 h 76"/>
                      <a:gd name="T26" fmla="*/ 462 w 606"/>
                      <a:gd name="T27" fmla="*/ 42 h 76"/>
                      <a:gd name="T28" fmla="*/ 447 w 606"/>
                      <a:gd name="T29" fmla="*/ 66 h 76"/>
                      <a:gd name="T30" fmla="*/ 387 w 606"/>
                      <a:gd name="T31" fmla="*/ 66 h 76"/>
                      <a:gd name="T32" fmla="*/ 358 w 606"/>
                      <a:gd name="T33" fmla="*/ 0 h 76"/>
                      <a:gd name="T34" fmla="*/ 358 w 606"/>
                      <a:gd name="T35" fmla="*/ 76 h 76"/>
                      <a:gd name="T36" fmla="*/ 397 w 606"/>
                      <a:gd name="T37" fmla="*/ 10 h 76"/>
                      <a:gd name="T38" fmla="*/ 308 w 606"/>
                      <a:gd name="T39" fmla="*/ 66 h 76"/>
                      <a:gd name="T40" fmla="*/ 279 w 606"/>
                      <a:gd name="T41" fmla="*/ 5 h 76"/>
                      <a:gd name="T42" fmla="*/ 298 w 606"/>
                      <a:gd name="T43" fmla="*/ 66 h 76"/>
                      <a:gd name="T44" fmla="*/ 284 w 606"/>
                      <a:gd name="T45" fmla="*/ 76 h 76"/>
                      <a:gd name="T46" fmla="*/ 327 w 606"/>
                      <a:gd name="T47" fmla="*/ 46 h 76"/>
                      <a:gd name="T48" fmla="*/ 317 w 606"/>
                      <a:gd name="T49" fmla="*/ 66 h 76"/>
                      <a:gd name="T50" fmla="*/ 247 w 606"/>
                      <a:gd name="T51" fmla="*/ 10 h 76"/>
                      <a:gd name="T52" fmla="*/ 219 w 606"/>
                      <a:gd name="T53" fmla="*/ 10 h 76"/>
                      <a:gd name="T54" fmla="*/ 209 w 606"/>
                      <a:gd name="T55" fmla="*/ 66 h 76"/>
                      <a:gd name="T56" fmla="*/ 257 w 606"/>
                      <a:gd name="T57" fmla="*/ 66 h 76"/>
                      <a:gd name="T58" fmla="*/ 219 w 606"/>
                      <a:gd name="T59" fmla="*/ 0 h 76"/>
                      <a:gd name="T60" fmla="*/ 144 w 606"/>
                      <a:gd name="T61" fmla="*/ 0 h 76"/>
                      <a:gd name="T62" fmla="*/ 158 w 606"/>
                      <a:gd name="T63" fmla="*/ 10 h 76"/>
                      <a:gd name="T64" fmla="*/ 139 w 606"/>
                      <a:gd name="T65" fmla="*/ 71 h 76"/>
                      <a:gd name="T66" fmla="*/ 187 w 606"/>
                      <a:gd name="T67" fmla="*/ 71 h 76"/>
                      <a:gd name="T68" fmla="*/ 178 w 606"/>
                      <a:gd name="T69" fmla="*/ 46 h 76"/>
                      <a:gd name="T70" fmla="*/ 79 w 606"/>
                      <a:gd name="T71" fmla="*/ 10 h 76"/>
                      <a:gd name="T72" fmla="*/ 79 w 606"/>
                      <a:gd name="T73" fmla="*/ 66 h 76"/>
                      <a:gd name="T74" fmla="*/ 70 w 606"/>
                      <a:gd name="T75" fmla="*/ 10 h 76"/>
                      <a:gd name="T76" fmla="*/ 108 w 606"/>
                      <a:gd name="T77" fmla="*/ 76 h 76"/>
                      <a:gd name="T78" fmla="*/ 108 w 606"/>
                      <a:gd name="T79" fmla="*/ 0 h 76"/>
                      <a:gd name="T80" fmla="*/ 29 w 606"/>
                      <a:gd name="T81" fmla="*/ 0 h 76"/>
                      <a:gd name="T82" fmla="*/ 5 w 606"/>
                      <a:gd name="T83" fmla="*/ 10 h 76"/>
                      <a:gd name="T84" fmla="*/ 5 w 606"/>
                      <a:gd name="T85" fmla="*/ 66 h 76"/>
                      <a:gd name="T86" fmla="*/ 43 w 606"/>
                      <a:gd name="T87" fmla="*/ 76 h 76"/>
                      <a:gd name="T88" fmla="*/ 43 w 606"/>
                      <a:gd name="T89" fmla="*/ 42 h 76"/>
                      <a:gd name="T90" fmla="*/ 29 w 606"/>
                      <a:gd name="T91" fmla="*/ 6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06" h="76">
                        <a:moveTo>
                          <a:pt x="568" y="10"/>
                        </a:moveTo>
                        <a:cubicBezTo>
                          <a:pt x="596" y="10"/>
                          <a:pt x="596" y="10"/>
                          <a:pt x="596" y="10"/>
                        </a:cubicBezTo>
                        <a:cubicBezTo>
                          <a:pt x="596" y="66"/>
                          <a:pt x="596" y="66"/>
                          <a:pt x="596" y="66"/>
                        </a:cubicBezTo>
                        <a:cubicBezTo>
                          <a:pt x="568" y="66"/>
                          <a:pt x="568" y="66"/>
                          <a:pt x="568" y="66"/>
                        </a:cubicBezTo>
                        <a:lnTo>
                          <a:pt x="568" y="10"/>
                        </a:lnTo>
                        <a:close/>
                        <a:moveTo>
                          <a:pt x="568" y="0"/>
                        </a:moveTo>
                        <a:cubicBezTo>
                          <a:pt x="562" y="0"/>
                          <a:pt x="558" y="5"/>
                          <a:pt x="558" y="10"/>
                        </a:cubicBezTo>
                        <a:cubicBezTo>
                          <a:pt x="558" y="66"/>
                          <a:pt x="558" y="66"/>
                          <a:pt x="558" y="66"/>
                        </a:cubicBezTo>
                        <a:cubicBezTo>
                          <a:pt x="558" y="71"/>
                          <a:pt x="562" y="76"/>
                          <a:pt x="568" y="76"/>
                        </a:cubicBezTo>
                        <a:cubicBezTo>
                          <a:pt x="596" y="76"/>
                          <a:pt x="596" y="76"/>
                          <a:pt x="596" y="76"/>
                        </a:cubicBezTo>
                        <a:cubicBezTo>
                          <a:pt x="602" y="76"/>
                          <a:pt x="606" y="71"/>
                          <a:pt x="606" y="66"/>
                        </a:cubicBezTo>
                        <a:cubicBezTo>
                          <a:pt x="606" y="10"/>
                          <a:pt x="606" y="10"/>
                          <a:pt x="606" y="10"/>
                        </a:cubicBezTo>
                        <a:cubicBezTo>
                          <a:pt x="606" y="5"/>
                          <a:pt x="602" y="0"/>
                          <a:pt x="596" y="0"/>
                        </a:cubicBezTo>
                        <a:lnTo>
                          <a:pt x="568" y="0"/>
                        </a:lnTo>
                        <a:close/>
                        <a:moveTo>
                          <a:pt x="498" y="10"/>
                        </a:moveTo>
                        <a:cubicBezTo>
                          <a:pt x="527" y="10"/>
                          <a:pt x="527" y="10"/>
                          <a:pt x="527" y="10"/>
                        </a:cubicBezTo>
                        <a:cubicBezTo>
                          <a:pt x="527" y="66"/>
                          <a:pt x="527" y="66"/>
                          <a:pt x="527" y="66"/>
                        </a:cubicBezTo>
                        <a:cubicBezTo>
                          <a:pt x="498" y="66"/>
                          <a:pt x="498" y="66"/>
                          <a:pt x="498" y="66"/>
                        </a:cubicBezTo>
                        <a:lnTo>
                          <a:pt x="498" y="10"/>
                        </a:lnTo>
                        <a:close/>
                        <a:moveTo>
                          <a:pt x="498" y="0"/>
                        </a:moveTo>
                        <a:cubicBezTo>
                          <a:pt x="493" y="0"/>
                          <a:pt x="488" y="5"/>
                          <a:pt x="488" y="10"/>
                        </a:cubicBezTo>
                        <a:cubicBezTo>
                          <a:pt x="488" y="66"/>
                          <a:pt x="488" y="66"/>
                          <a:pt x="488" y="66"/>
                        </a:cubicBezTo>
                        <a:cubicBezTo>
                          <a:pt x="488" y="71"/>
                          <a:pt x="492" y="76"/>
                          <a:pt x="498" y="76"/>
                        </a:cubicBezTo>
                        <a:cubicBezTo>
                          <a:pt x="527" y="76"/>
                          <a:pt x="527" y="76"/>
                          <a:pt x="527" y="76"/>
                        </a:cubicBezTo>
                        <a:cubicBezTo>
                          <a:pt x="532" y="76"/>
                          <a:pt x="536" y="71"/>
                          <a:pt x="536" y="66"/>
                        </a:cubicBezTo>
                        <a:cubicBezTo>
                          <a:pt x="536" y="10"/>
                          <a:pt x="536" y="10"/>
                          <a:pt x="536" y="10"/>
                        </a:cubicBezTo>
                        <a:cubicBezTo>
                          <a:pt x="536" y="5"/>
                          <a:pt x="532" y="0"/>
                          <a:pt x="527" y="0"/>
                        </a:cubicBezTo>
                        <a:lnTo>
                          <a:pt x="498" y="0"/>
                        </a:lnTo>
                        <a:close/>
                        <a:moveTo>
                          <a:pt x="447" y="66"/>
                        </a:moveTo>
                        <a:cubicBezTo>
                          <a:pt x="447" y="0"/>
                          <a:pt x="447" y="0"/>
                          <a:pt x="447" y="0"/>
                        </a:cubicBezTo>
                        <a:cubicBezTo>
                          <a:pt x="423" y="0"/>
                          <a:pt x="423" y="0"/>
                          <a:pt x="423" y="0"/>
                        </a:cubicBezTo>
                        <a:cubicBezTo>
                          <a:pt x="421" y="0"/>
                          <a:pt x="419" y="2"/>
                          <a:pt x="419" y="5"/>
                        </a:cubicBezTo>
                        <a:cubicBezTo>
                          <a:pt x="419" y="9"/>
                          <a:pt x="421" y="10"/>
                          <a:pt x="423" y="10"/>
                        </a:cubicBezTo>
                        <a:cubicBezTo>
                          <a:pt x="438" y="10"/>
                          <a:pt x="438" y="10"/>
                          <a:pt x="438" y="10"/>
                        </a:cubicBezTo>
                        <a:cubicBezTo>
                          <a:pt x="438" y="66"/>
                          <a:pt x="438" y="66"/>
                          <a:pt x="438" y="66"/>
                        </a:cubicBezTo>
                        <a:cubicBezTo>
                          <a:pt x="423" y="66"/>
                          <a:pt x="423" y="66"/>
                          <a:pt x="423" y="66"/>
                        </a:cubicBezTo>
                        <a:cubicBezTo>
                          <a:pt x="421" y="66"/>
                          <a:pt x="419" y="67"/>
                          <a:pt x="419" y="71"/>
                        </a:cubicBezTo>
                        <a:cubicBezTo>
                          <a:pt x="419" y="74"/>
                          <a:pt x="421" y="76"/>
                          <a:pt x="423" y="76"/>
                        </a:cubicBezTo>
                        <a:cubicBezTo>
                          <a:pt x="462" y="76"/>
                          <a:pt x="462" y="76"/>
                          <a:pt x="462" y="76"/>
                        </a:cubicBezTo>
                        <a:cubicBezTo>
                          <a:pt x="464" y="76"/>
                          <a:pt x="466" y="74"/>
                          <a:pt x="466" y="71"/>
                        </a:cubicBezTo>
                        <a:cubicBezTo>
                          <a:pt x="466" y="46"/>
                          <a:pt x="466" y="46"/>
                          <a:pt x="466" y="46"/>
                        </a:cubicBezTo>
                        <a:cubicBezTo>
                          <a:pt x="466" y="44"/>
                          <a:pt x="465" y="42"/>
                          <a:pt x="462" y="42"/>
                        </a:cubicBezTo>
                        <a:cubicBezTo>
                          <a:pt x="458" y="42"/>
                          <a:pt x="457" y="44"/>
                          <a:pt x="457" y="46"/>
                        </a:cubicBezTo>
                        <a:cubicBezTo>
                          <a:pt x="457" y="66"/>
                          <a:pt x="457" y="66"/>
                          <a:pt x="457" y="66"/>
                        </a:cubicBezTo>
                        <a:lnTo>
                          <a:pt x="447" y="66"/>
                        </a:lnTo>
                        <a:close/>
                        <a:moveTo>
                          <a:pt x="358" y="10"/>
                        </a:moveTo>
                        <a:cubicBezTo>
                          <a:pt x="387" y="10"/>
                          <a:pt x="387" y="10"/>
                          <a:pt x="387" y="10"/>
                        </a:cubicBezTo>
                        <a:cubicBezTo>
                          <a:pt x="387" y="66"/>
                          <a:pt x="387" y="66"/>
                          <a:pt x="387" y="66"/>
                        </a:cubicBezTo>
                        <a:cubicBezTo>
                          <a:pt x="358" y="66"/>
                          <a:pt x="358" y="66"/>
                          <a:pt x="358" y="66"/>
                        </a:cubicBezTo>
                        <a:lnTo>
                          <a:pt x="358" y="10"/>
                        </a:lnTo>
                        <a:close/>
                        <a:moveTo>
                          <a:pt x="358" y="0"/>
                        </a:moveTo>
                        <a:cubicBezTo>
                          <a:pt x="353" y="0"/>
                          <a:pt x="349" y="5"/>
                          <a:pt x="349" y="10"/>
                        </a:cubicBezTo>
                        <a:cubicBezTo>
                          <a:pt x="349" y="66"/>
                          <a:pt x="349" y="66"/>
                          <a:pt x="349" y="66"/>
                        </a:cubicBezTo>
                        <a:cubicBezTo>
                          <a:pt x="349" y="71"/>
                          <a:pt x="353" y="76"/>
                          <a:pt x="358" y="76"/>
                        </a:cubicBezTo>
                        <a:cubicBezTo>
                          <a:pt x="387" y="76"/>
                          <a:pt x="387" y="76"/>
                          <a:pt x="387" y="76"/>
                        </a:cubicBezTo>
                        <a:cubicBezTo>
                          <a:pt x="392" y="76"/>
                          <a:pt x="397" y="71"/>
                          <a:pt x="397" y="66"/>
                        </a:cubicBezTo>
                        <a:cubicBezTo>
                          <a:pt x="397" y="10"/>
                          <a:pt x="397" y="10"/>
                          <a:pt x="397" y="10"/>
                        </a:cubicBezTo>
                        <a:cubicBezTo>
                          <a:pt x="397" y="5"/>
                          <a:pt x="392" y="0"/>
                          <a:pt x="387" y="0"/>
                        </a:cubicBezTo>
                        <a:lnTo>
                          <a:pt x="358" y="0"/>
                        </a:lnTo>
                        <a:close/>
                        <a:moveTo>
                          <a:pt x="308" y="66"/>
                        </a:moveTo>
                        <a:cubicBezTo>
                          <a:pt x="308" y="0"/>
                          <a:pt x="308" y="0"/>
                          <a:pt x="308" y="0"/>
                        </a:cubicBezTo>
                        <a:cubicBezTo>
                          <a:pt x="284" y="0"/>
                          <a:pt x="284" y="0"/>
                          <a:pt x="284" y="0"/>
                        </a:cubicBezTo>
                        <a:cubicBezTo>
                          <a:pt x="281" y="0"/>
                          <a:pt x="279" y="2"/>
                          <a:pt x="279" y="5"/>
                        </a:cubicBezTo>
                        <a:cubicBezTo>
                          <a:pt x="279" y="9"/>
                          <a:pt x="281" y="10"/>
                          <a:pt x="284" y="10"/>
                        </a:cubicBezTo>
                        <a:cubicBezTo>
                          <a:pt x="298" y="10"/>
                          <a:pt x="298" y="10"/>
                          <a:pt x="298" y="10"/>
                        </a:cubicBezTo>
                        <a:cubicBezTo>
                          <a:pt x="298" y="66"/>
                          <a:pt x="298" y="66"/>
                          <a:pt x="298" y="66"/>
                        </a:cubicBezTo>
                        <a:cubicBezTo>
                          <a:pt x="284" y="66"/>
                          <a:pt x="284" y="66"/>
                          <a:pt x="284" y="66"/>
                        </a:cubicBezTo>
                        <a:cubicBezTo>
                          <a:pt x="281" y="66"/>
                          <a:pt x="279" y="67"/>
                          <a:pt x="279" y="71"/>
                        </a:cubicBezTo>
                        <a:cubicBezTo>
                          <a:pt x="279" y="74"/>
                          <a:pt x="281" y="76"/>
                          <a:pt x="284" y="76"/>
                        </a:cubicBezTo>
                        <a:cubicBezTo>
                          <a:pt x="322" y="76"/>
                          <a:pt x="322" y="76"/>
                          <a:pt x="322" y="76"/>
                        </a:cubicBezTo>
                        <a:cubicBezTo>
                          <a:pt x="324" y="76"/>
                          <a:pt x="327" y="74"/>
                          <a:pt x="327" y="71"/>
                        </a:cubicBezTo>
                        <a:cubicBezTo>
                          <a:pt x="327" y="46"/>
                          <a:pt x="327" y="46"/>
                          <a:pt x="327" y="46"/>
                        </a:cubicBezTo>
                        <a:cubicBezTo>
                          <a:pt x="327" y="44"/>
                          <a:pt x="326" y="42"/>
                          <a:pt x="322" y="42"/>
                        </a:cubicBezTo>
                        <a:cubicBezTo>
                          <a:pt x="318" y="42"/>
                          <a:pt x="317" y="44"/>
                          <a:pt x="317" y="46"/>
                        </a:cubicBezTo>
                        <a:cubicBezTo>
                          <a:pt x="317" y="66"/>
                          <a:pt x="317" y="66"/>
                          <a:pt x="317" y="66"/>
                        </a:cubicBezTo>
                        <a:lnTo>
                          <a:pt x="308" y="66"/>
                        </a:lnTo>
                        <a:close/>
                        <a:moveTo>
                          <a:pt x="219" y="10"/>
                        </a:moveTo>
                        <a:cubicBezTo>
                          <a:pt x="247" y="10"/>
                          <a:pt x="247" y="10"/>
                          <a:pt x="247" y="10"/>
                        </a:cubicBezTo>
                        <a:cubicBezTo>
                          <a:pt x="247" y="66"/>
                          <a:pt x="247" y="66"/>
                          <a:pt x="247" y="66"/>
                        </a:cubicBezTo>
                        <a:cubicBezTo>
                          <a:pt x="219" y="66"/>
                          <a:pt x="219" y="66"/>
                          <a:pt x="219" y="66"/>
                        </a:cubicBezTo>
                        <a:lnTo>
                          <a:pt x="219" y="10"/>
                        </a:lnTo>
                        <a:close/>
                        <a:moveTo>
                          <a:pt x="219" y="0"/>
                        </a:moveTo>
                        <a:cubicBezTo>
                          <a:pt x="213" y="0"/>
                          <a:pt x="209" y="5"/>
                          <a:pt x="209" y="10"/>
                        </a:cubicBezTo>
                        <a:cubicBezTo>
                          <a:pt x="209" y="66"/>
                          <a:pt x="209" y="66"/>
                          <a:pt x="209" y="66"/>
                        </a:cubicBezTo>
                        <a:cubicBezTo>
                          <a:pt x="209" y="71"/>
                          <a:pt x="213" y="76"/>
                          <a:pt x="219" y="76"/>
                        </a:cubicBezTo>
                        <a:cubicBezTo>
                          <a:pt x="247" y="76"/>
                          <a:pt x="247" y="76"/>
                          <a:pt x="247" y="76"/>
                        </a:cubicBezTo>
                        <a:cubicBezTo>
                          <a:pt x="253" y="76"/>
                          <a:pt x="257" y="71"/>
                          <a:pt x="257" y="66"/>
                        </a:cubicBezTo>
                        <a:cubicBezTo>
                          <a:pt x="257" y="10"/>
                          <a:pt x="257" y="10"/>
                          <a:pt x="257" y="10"/>
                        </a:cubicBezTo>
                        <a:cubicBezTo>
                          <a:pt x="257" y="5"/>
                          <a:pt x="253" y="0"/>
                          <a:pt x="247" y="0"/>
                        </a:cubicBezTo>
                        <a:lnTo>
                          <a:pt x="219" y="0"/>
                        </a:lnTo>
                        <a:close/>
                        <a:moveTo>
                          <a:pt x="168" y="66"/>
                        </a:moveTo>
                        <a:cubicBezTo>
                          <a:pt x="168" y="0"/>
                          <a:pt x="168" y="0"/>
                          <a:pt x="168" y="0"/>
                        </a:cubicBezTo>
                        <a:cubicBezTo>
                          <a:pt x="144" y="0"/>
                          <a:pt x="144" y="0"/>
                          <a:pt x="144" y="0"/>
                        </a:cubicBezTo>
                        <a:cubicBezTo>
                          <a:pt x="142" y="0"/>
                          <a:pt x="139" y="2"/>
                          <a:pt x="139" y="5"/>
                        </a:cubicBezTo>
                        <a:cubicBezTo>
                          <a:pt x="139" y="9"/>
                          <a:pt x="142" y="10"/>
                          <a:pt x="144" y="10"/>
                        </a:cubicBezTo>
                        <a:cubicBezTo>
                          <a:pt x="158" y="10"/>
                          <a:pt x="158" y="10"/>
                          <a:pt x="158" y="10"/>
                        </a:cubicBezTo>
                        <a:cubicBezTo>
                          <a:pt x="158" y="66"/>
                          <a:pt x="158" y="66"/>
                          <a:pt x="158" y="66"/>
                        </a:cubicBezTo>
                        <a:cubicBezTo>
                          <a:pt x="144" y="66"/>
                          <a:pt x="144" y="66"/>
                          <a:pt x="144" y="66"/>
                        </a:cubicBezTo>
                        <a:cubicBezTo>
                          <a:pt x="142" y="66"/>
                          <a:pt x="139" y="67"/>
                          <a:pt x="139" y="71"/>
                        </a:cubicBezTo>
                        <a:cubicBezTo>
                          <a:pt x="139" y="74"/>
                          <a:pt x="142" y="76"/>
                          <a:pt x="144" y="76"/>
                        </a:cubicBezTo>
                        <a:cubicBezTo>
                          <a:pt x="182" y="76"/>
                          <a:pt x="182" y="76"/>
                          <a:pt x="182" y="76"/>
                        </a:cubicBezTo>
                        <a:cubicBezTo>
                          <a:pt x="185" y="76"/>
                          <a:pt x="187" y="74"/>
                          <a:pt x="187" y="71"/>
                        </a:cubicBezTo>
                        <a:cubicBezTo>
                          <a:pt x="187" y="46"/>
                          <a:pt x="187" y="46"/>
                          <a:pt x="187" y="46"/>
                        </a:cubicBezTo>
                        <a:cubicBezTo>
                          <a:pt x="187" y="44"/>
                          <a:pt x="186" y="42"/>
                          <a:pt x="182" y="42"/>
                        </a:cubicBezTo>
                        <a:cubicBezTo>
                          <a:pt x="179" y="42"/>
                          <a:pt x="178" y="44"/>
                          <a:pt x="178" y="46"/>
                        </a:cubicBezTo>
                        <a:cubicBezTo>
                          <a:pt x="178" y="66"/>
                          <a:pt x="178" y="66"/>
                          <a:pt x="178" y="66"/>
                        </a:cubicBezTo>
                        <a:lnTo>
                          <a:pt x="168" y="66"/>
                        </a:lnTo>
                        <a:close/>
                        <a:moveTo>
                          <a:pt x="79" y="10"/>
                        </a:moveTo>
                        <a:cubicBezTo>
                          <a:pt x="108" y="10"/>
                          <a:pt x="108" y="10"/>
                          <a:pt x="108" y="10"/>
                        </a:cubicBezTo>
                        <a:cubicBezTo>
                          <a:pt x="108" y="66"/>
                          <a:pt x="108" y="66"/>
                          <a:pt x="108" y="66"/>
                        </a:cubicBezTo>
                        <a:cubicBezTo>
                          <a:pt x="79" y="66"/>
                          <a:pt x="79" y="66"/>
                          <a:pt x="79" y="66"/>
                        </a:cubicBezTo>
                        <a:lnTo>
                          <a:pt x="79" y="10"/>
                        </a:lnTo>
                        <a:close/>
                        <a:moveTo>
                          <a:pt x="79" y="0"/>
                        </a:moveTo>
                        <a:cubicBezTo>
                          <a:pt x="74" y="0"/>
                          <a:pt x="70" y="5"/>
                          <a:pt x="70" y="10"/>
                        </a:cubicBezTo>
                        <a:cubicBezTo>
                          <a:pt x="70" y="66"/>
                          <a:pt x="70" y="66"/>
                          <a:pt x="70" y="66"/>
                        </a:cubicBezTo>
                        <a:cubicBezTo>
                          <a:pt x="70" y="71"/>
                          <a:pt x="74" y="76"/>
                          <a:pt x="79" y="76"/>
                        </a:cubicBezTo>
                        <a:cubicBezTo>
                          <a:pt x="108" y="76"/>
                          <a:pt x="108" y="76"/>
                          <a:pt x="108" y="76"/>
                        </a:cubicBezTo>
                        <a:cubicBezTo>
                          <a:pt x="113" y="76"/>
                          <a:pt x="117" y="71"/>
                          <a:pt x="117" y="66"/>
                        </a:cubicBezTo>
                        <a:cubicBezTo>
                          <a:pt x="117" y="10"/>
                          <a:pt x="117" y="10"/>
                          <a:pt x="117" y="10"/>
                        </a:cubicBezTo>
                        <a:cubicBezTo>
                          <a:pt x="117" y="5"/>
                          <a:pt x="113" y="0"/>
                          <a:pt x="108" y="0"/>
                        </a:cubicBezTo>
                        <a:lnTo>
                          <a:pt x="79" y="0"/>
                        </a:lnTo>
                        <a:close/>
                        <a:moveTo>
                          <a:pt x="29" y="66"/>
                        </a:moveTo>
                        <a:cubicBezTo>
                          <a:pt x="29" y="0"/>
                          <a:pt x="29" y="0"/>
                          <a:pt x="29" y="0"/>
                        </a:cubicBezTo>
                        <a:cubicBezTo>
                          <a:pt x="5" y="0"/>
                          <a:pt x="5" y="0"/>
                          <a:pt x="5" y="0"/>
                        </a:cubicBezTo>
                        <a:cubicBezTo>
                          <a:pt x="2" y="0"/>
                          <a:pt x="0" y="2"/>
                          <a:pt x="0" y="5"/>
                        </a:cubicBezTo>
                        <a:cubicBezTo>
                          <a:pt x="0" y="9"/>
                          <a:pt x="2" y="10"/>
                          <a:pt x="5" y="10"/>
                        </a:cubicBezTo>
                        <a:cubicBezTo>
                          <a:pt x="19" y="10"/>
                          <a:pt x="19" y="10"/>
                          <a:pt x="19" y="10"/>
                        </a:cubicBezTo>
                        <a:cubicBezTo>
                          <a:pt x="19" y="66"/>
                          <a:pt x="19" y="66"/>
                          <a:pt x="19" y="66"/>
                        </a:cubicBezTo>
                        <a:cubicBezTo>
                          <a:pt x="5" y="66"/>
                          <a:pt x="5" y="66"/>
                          <a:pt x="5" y="66"/>
                        </a:cubicBezTo>
                        <a:cubicBezTo>
                          <a:pt x="2" y="66"/>
                          <a:pt x="0" y="67"/>
                          <a:pt x="0" y="71"/>
                        </a:cubicBezTo>
                        <a:cubicBezTo>
                          <a:pt x="0" y="74"/>
                          <a:pt x="2" y="76"/>
                          <a:pt x="5" y="76"/>
                        </a:cubicBezTo>
                        <a:cubicBezTo>
                          <a:pt x="43" y="76"/>
                          <a:pt x="43" y="76"/>
                          <a:pt x="43" y="76"/>
                        </a:cubicBezTo>
                        <a:cubicBezTo>
                          <a:pt x="45" y="76"/>
                          <a:pt x="48" y="74"/>
                          <a:pt x="48" y="71"/>
                        </a:cubicBezTo>
                        <a:cubicBezTo>
                          <a:pt x="48" y="46"/>
                          <a:pt x="48" y="46"/>
                          <a:pt x="48" y="46"/>
                        </a:cubicBezTo>
                        <a:cubicBezTo>
                          <a:pt x="48" y="44"/>
                          <a:pt x="46" y="42"/>
                          <a:pt x="43" y="42"/>
                        </a:cubicBezTo>
                        <a:cubicBezTo>
                          <a:pt x="39" y="42"/>
                          <a:pt x="38" y="44"/>
                          <a:pt x="38" y="46"/>
                        </a:cubicBezTo>
                        <a:cubicBezTo>
                          <a:pt x="38" y="66"/>
                          <a:pt x="38" y="66"/>
                          <a:pt x="38" y="66"/>
                        </a:cubicBezTo>
                        <a:lnTo>
                          <a:pt x="29"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88" tIns="45694" rIns="91388" bIns="45694" numCol="1" anchor="t" anchorCtr="0" compatLnSpc="1">
                    <a:prstTxWarp prst="textNoShape">
                      <a:avLst/>
                    </a:prstTxWarp>
                  </a:bodyPr>
                  <a:lstStyle/>
                  <a:p>
                    <a:pPr defTabSz="913698">
                      <a:defRPr/>
                    </a:pPr>
                    <a:endParaRPr lang="en-US" sz="1599" kern="0">
                      <a:solidFill>
                        <a:sysClr val="windowText" lastClr="000000"/>
                      </a:solidFill>
                      <a:latin typeface="Segoe UI"/>
                    </a:endParaRPr>
                  </a:p>
                </p:txBody>
              </p:sp>
              <p:sp>
                <p:nvSpPr>
                  <p:cNvPr id="176" name="Freeform 141">
                    <a:extLst>
                      <a:ext uri="{FF2B5EF4-FFF2-40B4-BE49-F238E27FC236}">
                        <a16:creationId xmlns:a16="http://schemas.microsoft.com/office/drawing/2014/main" id="{57A37464-0D74-4806-9200-1D6D7A8AAD44}"/>
                      </a:ext>
                    </a:extLst>
                  </p:cNvPr>
                  <p:cNvSpPr>
                    <a:spLocks noEditPoints="1"/>
                  </p:cNvSpPr>
                  <p:nvPr/>
                </p:nvSpPr>
                <p:spPr bwMode="auto">
                  <a:xfrm>
                    <a:off x="3901839" y="4118665"/>
                    <a:ext cx="730792" cy="90511"/>
                  </a:xfrm>
                  <a:custGeom>
                    <a:avLst/>
                    <a:gdLst>
                      <a:gd name="T0" fmla="*/ 563 w 606"/>
                      <a:gd name="T1" fmla="*/ 0 h 75"/>
                      <a:gd name="T2" fmla="*/ 577 w 606"/>
                      <a:gd name="T3" fmla="*/ 10 h 75"/>
                      <a:gd name="T4" fmla="*/ 558 w 606"/>
                      <a:gd name="T5" fmla="*/ 71 h 75"/>
                      <a:gd name="T6" fmla="*/ 606 w 606"/>
                      <a:gd name="T7" fmla="*/ 71 h 75"/>
                      <a:gd name="T8" fmla="*/ 596 w 606"/>
                      <a:gd name="T9" fmla="*/ 46 h 75"/>
                      <a:gd name="T10" fmla="*/ 498 w 606"/>
                      <a:gd name="T11" fmla="*/ 10 h 75"/>
                      <a:gd name="T12" fmla="*/ 498 w 606"/>
                      <a:gd name="T13" fmla="*/ 66 h 75"/>
                      <a:gd name="T14" fmla="*/ 488 w 606"/>
                      <a:gd name="T15" fmla="*/ 10 h 75"/>
                      <a:gd name="T16" fmla="*/ 527 w 606"/>
                      <a:gd name="T17" fmla="*/ 75 h 75"/>
                      <a:gd name="T18" fmla="*/ 527 w 606"/>
                      <a:gd name="T19" fmla="*/ 0 h 75"/>
                      <a:gd name="T20" fmla="*/ 447 w 606"/>
                      <a:gd name="T21" fmla="*/ 0 h 75"/>
                      <a:gd name="T22" fmla="*/ 423 w 606"/>
                      <a:gd name="T23" fmla="*/ 10 h 75"/>
                      <a:gd name="T24" fmla="*/ 423 w 606"/>
                      <a:gd name="T25" fmla="*/ 66 h 75"/>
                      <a:gd name="T26" fmla="*/ 462 w 606"/>
                      <a:gd name="T27" fmla="*/ 75 h 75"/>
                      <a:gd name="T28" fmla="*/ 462 w 606"/>
                      <a:gd name="T29" fmla="*/ 41 h 75"/>
                      <a:gd name="T30" fmla="*/ 447 w 606"/>
                      <a:gd name="T31" fmla="*/ 66 h 75"/>
                      <a:gd name="T32" fmla="*/ 387 w 606"/>
                      <a:gd name="T33" fmla="*/ 66 h 75"/>
                      <a:gd name="T34" fmla="*/ 358 w 606"/>
                      <a:gd name="T35" fmla="*/ 0 h 75"/>
                      <a:gd name="T36" fmla="*/ 358 w 606"/>
                      <a:gd name="T37" fmla="*/ 75 h 75"/>
                      <a:gd name="T38" fmla="*/ 397 w 606"/>
                      <a:gd name="T39" fmla="*/ 10 h 75"/>
                      <a:gd name="T40" fmla="*/ 308 w 606"/>
                      <a:gd name="T41" fmla="*/ 66 h 75"/>
                      <a:gd name="T42" fmla="*/ 279 w 606"/>
                      <a:gd name="T43" fmla="*/ 5 h 75"/>
                      <a:gd name="T44" fmla="*/ 298 w 606"/>
                      <a:gd name="T45" fmla="*/ 66 h 75"/>
                      <a:gd name="T46" fmla="*/ 284 w 606"/>
                      <a:gd name="T47" fmla="*/ 75 h 75"/>
                      <a:gd name="T48" fmla="*/ 327 w 606"/>
                      <a:gd name="T49" fmla="*/ 46 h 75"/>
                      <a:gd name="T50" fmla="*/ 317 w 606"/>
                      <a:gd name="T51" fmla="*/ 66 h 75"/>
                      <a:gd name="T52" fmla="*/ 247 w 606"/>
                      <a:gd name="T53" fmla="*/ 10 h 75"/>
                      <a:gd name="T54" fmla="*/ 219 w 606"/>
                      <a:gd name="T55" fmla="*/ 10 h 75"/>
                      <a:gd name="T56" fmla="*/ 209 w 606"/>
                      <a:gd name="T57" fmla="*/ 66 h 75"/>
                      <a:gd name="T58" fmla="*/ 257 w 606"/>
                      <a:gd name="T59" fmla="*/ 66 h 75"/>
                      <a:gd name="T60" fmla="*/ 219 w 606"/>
                      <a:gd name="T61" fmla="*/ 0 h 75"/>
                      <a:gd name="T62" fmla="*/ 144 w 606"/>
                      <a:gd name="T63" fmla="*/ 0 h 75"/>
                      <a:gd name="T64" fmla="*/ 158 w 606"/>
                      <a:gd name="T65" fmla="*/ 10 h 75"/>
                      <a:gd name="T66" fmla="*/ 139 w 606"/>
                      <a:gd name="T67" fmla="*/ 71 h 75"/>
                      <a:gd name="T68" fmla="*/ 187 w 606"/>
                      <a:gd name="T69" fmla="*/ 71 h 75"/>
                      <a:gd name="T70" fmla="*/ 178 w 606"/>
                      <a:gd name="T71" fmla="*/ 46 h 75"/>
                      <a:gd name="T72" fmla="*/ 79 w 606"/>
                      <a:gd name="T73" fmla="*/ 10 h 75"/>
                      <a:gd name="T74" fmla="*/ 79 w 606"/>
                      <a:gd name="T75" fmla="*/ 66 h 75"/>
                      <a:gd name="T76" fmla="*/ 70 w 606"/>
                      <a:gd name="T77" fmla="*/ 10 h 75"/>
                      <a:gd name="T78" fmla="*/ 108 w 606"/>
                      <a:gd name="T79" fmla="*/ 75 h 75"/>
                      <a:gd name="T80" fmla="*/ 108 w 606"/>
                      <a:gd name="T81" fmla="*/ 0 h 75"/>
                      <a:gd name="T82" fmla="*/ 38 w 606"/>
                      <a:gd name="T83" fmla="*/ 10 h 75"/>
                      <a:gd name="T84" fmla="*/ 9 w 606"/>
                      <a:gd name="T85" fmla="*/ 10 h 75"/>
                      <a:gd name="T86" fmla="*/ 0 w 606"/>
                      <a:gd name="T87" fmla="*/ 66 h 75"/>
                      <a:gd name="T88" fmla="*/ 48 w 606"/>
                      <a:gd name="T89" fmla="*/ 66 h 75"/>
                      <a:gd name="T90" fmla="*/ 9 w 606"/>
                      <a:gd name="T91"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06" h="75">
                        <a:moveTo>
                          <a:pt x="587" y="66"/>
                        </a:moveTo>
                        <a:cubicBezTo>
                          <a:pt x="587" y="0"/>
                          <a:pt x="587" y="0"/>
                          <a:pt x="587" y="0"/>
                        </a:cubicBezTo>
                        <a:cubicBezTo>
                          <a:pt x="563" y="0"/>
                          <a:pt x="563" y="0"/>
                          <a:pt x="563" y="0"/>
                        </a:cubicBezTo>
                        <a:cubicBezTo>
                          <a:pt x="560" y="0"/>
                          <a:pt x="558" y="1"/>
                          <a:pt x="558" y="5"/>
                        </a:cubicBezTo>
                        <a:cubicBezTo>
                          <a:pt x="558" y="8"/>
                          <a:pt x="560" y="10"/>
                          <a:pt x="563" y="10"/>
                        </a:cubicBezTo>
                        <a:cubicBezTo>
                          <a:pt x="577" y="10"/>
                          <a:pt x="577" y="10"/>
                          <a:pt x="577" y="10"/>
                        </a:cubicBezTo>
                        <a:cubicBezTo>
                          <a:pt x="577" y="66"/>
                          <a:pt x="577" y="66"/>
                          <a:pt x="577" y="66"/>
                        </a:cubicBezTo>
                        <a:cubicBezTo>
                          <a:pt x="563" y="66"/>
                          <a:pt x="563" y="66"/>
                          <a:pt x="563" y="66"/>
                        </a:cubicBezTo>
                        <a:cubicBezTo>
                          <a:pt x="560" y="66"/>
                          <a:pt x="558" y="67"/>
                          <a:pt x="558" y="71"/>
                        </a:cubicBezTo>
                        <a:cubicBezTo>
                          <a:pt x="558" y="74"/>
                          <a:pt x="560" y="75"/>
                          <a:pt x="563" y="75"/>
                        </a:cubicBezTo>
                        <a:cubicBezTo>
                          <a:pt x="601" y="75"/>
                          <a:pt x="601" y="75"/>
                          <a:pt x="601" y="75"/>
                        </a:cubicBezTo>
                        <a:cubicBezTo>
                          <a:pt x="604" y="75"/>
                          <a:pt x="606" y="74"/>
                          <a:pt x="606" y="71"/>
                        </a:cubicBezTo>
                        <a:cubicBezTo>
                          <a:pt x="606" y="46"/>
                          <a:pt x="606" y="46"/>
                          <a:pt x="606" y="46"/>
                        </a:cubicBezTo>
                        <a:cubicBezTo>
                          <a:pt x="606" y="43"/>
                          <a:pt x="605" y="41"/>
                          <a:pt x="601" y="41"/>
                        </a:cubicBezTo>
                        <a:cubicBezTo>
                          <a:pt x="598" y="41"/>
                          <a:pt x="596" y="43"/>
                          <a:pt x="596" y="46"/>
                        </a:cubicBezTo>
                        <a:cubicBezTo>
                          <a:pt x="596" y="66"/>
                          <a:pt x="596" y="66"/>
                          <a:pt x="596" y="66"/>
                        </a:cubicBezTo>
                        <a:lnTo>
                          <a:pt x="587" y="66"/>
                        </a:lnTo>
                        <a:close/>
                        <a:moveTo>
                          <a:pt x="498" y="10"/>
                        </a:moveTo>
                        <a:cubicBezTo>
                          <a:pt x="527" y="10"/>
                          <a:pt x="527" y="10"/>
                          <a:pt x="527" y="10"/>
                        </a:cubicBezTo>
                        <a:cubicBezTo>
                          <a:pt x="527" y="66"/>
                          <a:pt x="527" y="66"/>
                          <a:pt x="527" y="66"/>
                        </a:cubicBezTo>
                        <a:cubicBezTo>
                          <a:pt x="498" y="66"/>
                          <a:pt x="498" y="66"/>
                          <a:pt x="498" y="66"/>
                        </a:cubicBezTo>
                        <a:lnTo>
                          <a:pt x="498" y="10"/>
                        </a:lnTo>
                        <a:close/>
                        <a:moveTo>
                          <a:pt x="498" y="0"/>
                        </a:moveTo>
                        <a:cubicBezTo>
                          <a:pt x="493" y="0"/>
                          <a:pt x="488" y="4"/>
                          <a:pt x="488" y="10"/>
                        </a:cubicBezTo>
                        <a:cubicBezTo>
                          <a:pt x="488" y="66"/>
                          <a:pt x="488" y="66"/>
                          <a:pt x="488" y="66"/>
                        </a:cubicBezTo>
                        <a:cubicBezTo>
                          <a:pt x="488" y="71"/>
                          <a:pt x="492" y="75"/>
                          <a:pt x="498" y="75"/>
                        </a:cubicBezTo>
                        <a:cubicBezTo>
                          <a:pt x="527" y="75"/>
                          <a:pt x="527" y="75"/>
                          <a:pt x="527" y="75"/>
                        </a:cubicBezTo>
                        <a:cubicBezTo>
                          <a:pt x="532" y="75"/>
                          <a:pt x="536" y="71"/>
                          <a:pt x="536" y="66"/>
                        </a:cubicBezTo>
                        <a:cubicBezTo>
                          <a:pt x="536" y="10"/>
                          <a:pt x="536" y="10"/>
                          <a:pt x="536" y="10"/>
                        </a:cubicBezTo>
                        <a:cubicBezTo>
                          <a:pt x="536" y="4"/>
                          <a:pt x="532" y="0"/>
                          <a:pt x="527" y="0"/>
                        </a:cubicBezTo>
                        <a:lnTo>
                          <a:pt x="498" y="0"/>
                        </a:lnTo>
                        <a:close/>
                        <a:moveTo>
                          <a:pt x="447" y="66"/>
                        </a:moveTo>
                        <a:cubicBezTo>
                          <a:pt x="447" y="0"/>
                          <a:pt x="447" y="0"/>
                          <a:pt x="447" y="0"/>
                        </a:cubicBezTo>
                        <a:cubicBezTo>
                          <a:pt x="423" y="0"/>
                          <a:pt x="423" y="0"/>
                          <a:pt x="423" y="0"/>
                        </a:cubicBezTo>
                        <a:cubicBezTo>
                          <a:pt x="421" y="0"/>
                          <a:pt x="419" y="1"/>
                          <a:pt x="419" y="5"/>
                        </a:cubicBezTo>
                        <a:cubicBezTo>
                          <a:pt x="419" y="8"/>
                          <a:pt x="421" y="10"/>
                          <a:pt x="423" y="10"/>
                        </a:cubicBezTo>
                        <a:cubicBezTo>
                          <a:pt x="438" y="10"/>
                          <a:pt x="438" y="10"/>
                          <a:pt x="438" y="10"/>
                        </a:cubicBezTo>
                        <a:cubicBezTo>
                          <a:pt x="438" y="66"/>
                          <a:pt x="438" y="66"/>
                          <a:pt x="438" y="66"/>
                        </a:cubicBezTo>
                        <a:cubicBezTo>
                          <a:pt x="423" y="66"/>
                          <a:pt x="423" y="66"/>
                          <a:pt x="423" y="66"/>
                        </a:cubicBezTo>
                        <a:cubicBezTo>
                          <a:pt x="421" y="66"/>
                          <a:pt x="419" y="67"/>
                          <a:pt x="419" y="71"/>
                        </a:cubicBezTo>
                        <a:cubicBezTo>
                          <a:pt x="419" y="74"/>
                          <a:pt x="421" y="75"/>
                          <a:pt x="423" y="75"/>
                        </a:cubicBezTo>
                        <a:cubicBezTo>
                          <a:pt x="462" y="75"/>
                          <a:pt x="462" y="75"/>
                          <a:pt x="462" y="75"/>
                        </a:cubicBezTo>
                        <a:cubicBezTo>
                          <a:pt x="464" y="75"/>
                          <a:pt x="466" y="74"/>
                          <a:pt x="466" y="71"/>
                        </a:cubicBezTo>
                        <a:cubicBezTo>
                          <a:pt x="466" y="46"/>
                          <a:pt x="466" y="46"/>
                          <a:pt x="466" y="46"/>
                        </a:cubicBezTo>
                        <a:cubicBezTo>
                          <a:pt x="466" y="43"/>
                          <a:pt x="465" y="41"/>
                          <a:pt x="462" y="41"/>
                        </a:cubicBezTo>
                        <a:cubicBezTo>
                          <a:pt x="458" y="41"/>
                          <a:pt x="457" y="43"/>
                          <a:pt x="457" y="46"/>
                        </a:cubicBezTo>
                        <a:cubicBezTo>
                          <a:pt x="457" y="66"/>
                          <a:pt x="457" y="66"/>
                          <a:pt x="457" y="66"/>
                        </a:cubicBezTo>
                        <a:lnTo>
                          <a:pt x="447" y="66"/>
                        </a:lnTo>
                        <a:close/>
                        <a:moveTo>
                          <a:pt x="358" y="10"/>
                        </a:moveTo>
                        <a:cubicBezTo>
                          <a:pt x="387" y="10"/>
                          <a:pt x="387" y="10"/>
                          <a:pt x="387" y="10"/>
                        </a:cubicBezTo>
                        <a:cubicBezTo>
                          <a:pt x="387" y="66"/>
                          <a:pt x="387" y="66"/>
                          <a:pt x="387" y="66"/>
                        </a:cubicBezTo>
                        <a:cubicBezTo>
                          <a:pt x="358" y="66"/>
                          <a:pt x="358" y="66"/>
                          <a:pt x="358" y="66"/>
                        </a:cubicBezTo>
                        <a:lnTo>
                          <a:pt x="358" y="10"/>
                        </a:lnTo>
                        <a:close/>
                        <a:moveTo>
                          <a:pt x="358" y="0"/>
                        </a:moveTo>
                        <a:cubicBezTo>
                          <a:pt x="353" y="0"/>
                          <a:pt x="349" y="4"/>
                          <a:pt x="349" y="10"/>
                        </a:cubicBezTo>
                        <a:cubicBezTo>
                          <a:pt x="349" y="66"/>
                          <a:pt x="349" y="66"/>
                          <a:pt x="349" y="66"/>
                        </a:cubicBezTo>
                        <a:cubicBezTo>
                          <a:pt x="349" y="71"/>
                          <a:pt x="353" y="75"/>
                          <a:pt x="358" y="75"/>
                        </a:cubicBezTo>
                        <a:cubicBezTo>
                          <a:pt x="387" y="75"/>
                          <a:pt x="387" y="75"/>
                          <a:pt x="387" y="75"/>
                        </a:cubicBezTo>
                        <a:cubicBezTo>
                          <a:pt x="392" y="75"/>
                          <a:pt x="397" y="71"/>
                          <a:pt x="397" y="66"/>
                        </a:cubicBezTo>
                        <a:cubicBezTo>
                          <a:pt x="397" y="10"/>
                          <a:pt x="397" y="10"/>
                          <a:pt x="397" y="10"/>
                        </a:cubicBezTo>
                        <a:cubicBezTo>
                          <a:pt x="397" y="4"/>
                          <a:pt x="392" y="0"/>
                          <a:pt x="387" y="0"/>
                        </a:cubicBezTo>
                        <a:lnTo>
                          <a:pt x="358" y="0"/>
                        </a:lnTo>
                        <a:close/>
                        <a:moveTo>
                          <a:pt x="308" y="66"/>
                        </a:moveTo>
                        <a:cubicBezTo>
                          <a:pt x="308" y="0"/>
                          <a:pt x="308" y="0"/>
                          <a:pt x="308" y="0"/>
                        </a:cubicBezTo>
                        <a:cubicBezTo>
                          <a:pt x="284" y="0"/>
                          <a:pt x="284" y="0"/>
                          <a:pt x="284" y="0"/>
                        </a:cubicBezTo>
                        <a:cubicBezTo>
                          <a:pt x="281" y="0"/>
                          <a:pt x="279" y="1"/>
                          <a:pt x="279" y="5"/>
                        </a:cubicBezTo>
                        <a:cubicBezTo>
                          <a:pt x="279" y="8"/>
                          <a:pt x="281" y="10"/>
                          <a:pt x="284" y="10"/>
                        </a:cubicBezTo>
                        <a:cubicBezTo>
                          <a:pt x="298" y="10"/>
                          <a:pt x="298" y="10"/>
                          <a:pt x="298" y="10"/>
                        </a:cubicBezTo>
                        <a:cubicBezTo>
                          <a:pt x="298" y="66"/>
                          <a:pt x="298" y="66"/>
                          <a:pt x="298" y="66"/>
                        </a:cubicBezTo>
                        <a:cubicBezTo>
                          <a:pt x="284" y="66"/>
                          <a:pt x="284" y="66"/>
                          <a:pt x="284" y="66"/>
                        </a:cubicBezTo>
                        <a:cubicBezTo>
                          <a:pt x="281" y="66"/>
                          <a:pt x="279" y="67"/>
                          <a:pt x="279" y="71"/>
                        </a:cubicBezTo>
                        <a:cubicBezTo>
                          <a:pt x="279" y="74"/>
                          <a:pt x="281" y="75"/>
                          <a:pt x="284" y="75"/>
                        </a:cubicBezTo>
                        <a:cubicBezTo>
                          <a:pt x="322" y="75"/>
                          <a:pt x="322" y="75"/>
                          <a:pt x="322" y="75"/>
                        </a:cubicBezTo>
                        <a:cubicBezTo>
                          <a:pt x="324" y="75"/>
                          <a:pt x="327" y="74"/>
                          <a:pt x="327" y="71"/>
                        </a:cubicBezTo>
                        <a:cubicBezTo>
                          <a:pt x="327" y="46"/>
                          <a:pt x="327" y="46"/>
                          <a:pt x="327" y="46"/>
                        </a:cubicBezTo>
                        <a:cubicBezTo>
                          <a:pt x="327" y="43"/>
                          <a:pt x="326" y="41"/>
                          <a:pt x="322" y="41"/>
                        </a:cubicBezTo>
                        <a:cubicBezTo>
                          <a:pt x="318" y="41"/>
                          <a:pt x="317" y="43"/>
                          <a:pt x="317" y="46"/>
                        </a:cubicBezTo>
                        <a:cubicBezTo>
                          <a:pt x="317" y="66"/>
                          <a:pt x="317" y="66"/>
                          <a:pt x="317" y="66"/>
                        </a:cubicBezTo>
                        <a:lnTo>
                          <a:pt x="308" y="66"/>
                        </a:lnTo>
                        <a:close/>
                        <a:moveTo>
                          <a:pt x="219" y="10"/>
                        </a:moveTo>
                        <a:cubicBezTo>
                          <a:pt x="247" y="10"/>
                          <a:pt x="247" y="10"/>
                          <a:pt x="247" y="10"/>
                        </a:cubicBezTo>
                        <a:cubicBezTo>
                          <a:pt x="247" y="66"/>
                          <a:pt x="247" y="66"/>
                          <a:pt x="247" y="66"/>
                        </a:cubicBezTo>
                        <a:cubicBezTo>
                          <a:pt x="219" y="66"/>
                          <a:pt x="219" y="66"/>
                          <a:pt x="219" y="66"/>
                        </a:cubicBezTo>
                        <a:lnTo>
                          <a:pt x="219" y="10"/>
                        </a:lnTo>
                        <a:close/>
                        <a:moveTo>
                          <a:pt x="219" y="0"/>
                        </a:moveTo>
                        <a:cubicBezTo>
                          <a:pt x="213" y="0"/>
                          <a:pt x="209" y="4"/>
                          <a:pt x="209" y="10"/>
                        </a:cubicBezTo>
                        <a:cubicBezTo>
                          <a:pt x="209" y="66"/>
                          <a:pt x="209" y="66"/>
                          <a:pt x="209" y="66"/>
                        </a:cubicBezTo>
                        <a:cubicBezTo>
                          <a:pt x="209" y="71"/>
                          <a:pt x="213" y="75"/>
                          <a:pt x="219" y="75"/>
                        </a:cubicBezTo>
                        <a:cubicBezTo>
                          <a:pt x="247" y="75"/>
                          <a:pt x="247" y="75"/>
                          <a:pt x="247" y="75"/>
                        </a:cubicBezTo>
                        <a:cubicBezTo>
                          <a:pt x="253" y="75"/>
                          <a:pt x="257" y="71"/>
                          <a:pt x="257" y="66"/>
                        </a:cubicBezTo>
                        <a:cubicBezTo>
                          <a:pt x="257" y="10"/>
                          <a:pt x="257" y="10"/>
                          <a:pt x="257" y="10"/>
                        </a:cubicBezTo>
                        <a:cubicBezTo>
                          <a:pt x="257" y="4"/>
                          <a:pt x="253" y="0"/>
                          <a:pt x="247" y="0"/>
                        </a:cubicBezTo>
                        <a:lnTo>
                          <a:pt x="219" y="0"/>
                        </a:lnTo>
                        <a:close/>
                        <a:moveTo>
                          <a:pt x="168" y="66"/>
                        </a:moveTo>
                        <a:cubicBezTo>
                          <a:pt x="168" y="0"/>
                          <a:pt x="168" y="0"/>
                          <a:pt x="168" y="0"/>
                        </a:cubicBezTo>
                        <a:cubicBezTo>
                          <a:pt x="144" y="0"/>
                          <a:pt x="144" y="0"/>
                          <a:pt x="144" y="0"/>
                        </a:cubicBezTo>
                        <a:cubicBezTo>
                          <a:pt x="142" y="0"/>
                          <a:pt x="139" y="1"/>
                          <a:pt x="139" y="5"/>
                        </a:cubicBezTo>
                        <a:cubicBezTo>
                          <a:pt x="139" y="8"/>
                          <a:pt x="142" y="10"/>
                          <a:pt x="144" y="10"/>
                        </a:cubicBezTo>
                        <a:cubicBezTo>
                          <a:pt x="158" y="10"/>
                          <a:pt x="158" y="10"/>
                          <a:pt x="158" y="10"/>
                        </a:cubicBezTo>
                        <a:cubicBezTo>
                          <a:pt x="158" y="66"/>
                          <a:pt x="158" y="66"/>
                          <a:pt x="158" y="66"/>
                        </a:cubicBezTo>
                        <a:cubicBezTo>
                          <a:pt x="144" y="66"/>
                          <a:pt x="144" y="66"/>
                          <a:pt x="144" y="66"/>
                        </a:cubicBezTo>
                        <a:cubicBezTo>
                          <a:pt x="142" y="66"/>
                          <a:pt x="139" y="67"/>
                          <a:pt x="139" y="71"/>
                        </a:cubicBezTo>
                        <a:cubicBezTo>
                          <a:pt x="139" y="74"/>
                          <a:pt x="142" y="75"/>
                          <a:pt x="144" y="75"/>
                        </a:cubicBezTo>
                        <a:cubicBezTo>
                          <a:pt x="182" y="75"/>
                          <a:pt x="182" y="75"/>
                          <a:pt x="182" y="75"/>
                        </a:cubicBezTo>
                        <a:cubicBezTo>
                          <a:pt x="185" y="75"/>
                          <a:pt x="187" y="74"/>
                          <a:pt x="187" y="71"/>
                        </a:cubicBezTo>
                        <a:cubicBezTo>
                          <a:pt x="187" y="46"/>
                          <a:pt x="187" y="46"/>
                          <a:pt x="187" y="46"/>
                        </a:cubicBezTo>
                        <a:cubicBezTo>
                          <a:pt x="187" y="43"/>
                          <a:pt x="186" y="41"/>
                          <a:pt x="182" y="41"/>
                        </a:cubicBezTo>
                        <a:cubicBezTo>
                          <a:pt x="179" y="41"/>
                          <a:pt x="178" y="43"/>
                          <a:pt x="178" y="46"/>
                        </a:cubicBezTo>
                        <a:cubicBezTo>
                          <a:pt x="178" y="66"/>
                          <a:pt x="178" y="66"/>
                          <a:pt x="178" y="66"/>
                        </a:cubicBezTo>
                        <a:lnTo>
                          <a:pt x="168" y="66"/>
                        </a:lnTo>
                        <a:close/>
                        <a:moveTo>
                          <a:pt x="79" y="10"/>
                        </a:moveTo>
                        <a:cubicBezTo>
                          <a:pt x="108" y="10"/>
                          <a:pt x="108" y="10"/>
                          <a:pt x="108" y="10"/>
                        </a:cubicBezTo>
                        <a:cubicBezTo>
                          <a:pt x="108" y="66"/>
                          <a:pt x="108" y="66"/>
                          <a:pt x="108" y="66"/>
                        </a:cubicBezTo>
                        <a:cubicBezTo>
                          <a:pt x="79" y="66"/>
                          <a:pt x="79" y="66"/>
                          <a:pt x="79" y="66"/>
                        </a:cubicBezTo>
                        <a:lnTo>
                          <a:pt x="79" y="10"/>
                        </a:lnTo>
                        <a:close/>
                        <a:moveTo>
                          <a:pt x="79" y="0"/>
                        </a:moveTo>
                        <a:cubicBezTo>
                          <a:pt x="74" y="0"/>
                          <a:pt x="70" y="4"/>
                          <a:pt x="70" y="10"/>
                        </a:cubicBezTo>
                        <a:cubicBezTo>
                          <a:pt x="70" y="66"/>
                          <a:pt x="70" y="66"/>
                          <a:pt x="70" y="66"/>
                        </a:cubicBezTo>
                        <a:cubicBezTo>
                          <a:pt x="70" y="71"/>
                          <a:pt x="74" y="75"/>
                          <a:pt x="79" y="75"/>
                        </a:cubicBezTo>
                        <a:cubicBezTo>
                          <a:pt x="108" y="75"/>
                          <a:pt x="108" y="75"/>
                          <a:pt x="108" y="75"/>
                        </a:cubicBezTo>
                        <a:cubicBezTo>
                          <a:pt x="113" y="75"/>
                          <a:pt x="117" y="71"/>
                          <a:pt x="117" y="66"/>
                        </a:cubicBezTo>
                        <a:cubicBezTo>
                          <a:pt x="117" y="10"/>
                          <a:pt x="117" y="10"/>
                          <a:pt x="117" y="10"/>
                        </a:cubicBezTo>
                        <a:cubicBezTo>
                          <a:pt x="117" y="4"/>
                          <a:pt x="113" y="0"/>
                          <a:pt x="108" y="0"/>
                        </a:cubicBezTo>
                        <a:lnTo>
                          <a:pt x="79" y="0"/>
                        </a:lnTo>
                        <a:close/>
                        <a:moveTo>
                          <a:pt x="9" y="10"/>
                        </a:moveTo>
                        <a:cubicBezTo>
                          <a:pt x="38" y="10"/>
                          <a:pt x="38" y="10"/>
                          <a:pt x="38" y="10"/>
                        </a:cubicBezTo>
                        <a:cubicBezTo>
                          <a:pt x="38" y="66"/>
                          <a:pt x="38" y="66"/>
                          <a:pt x="38" y="66"/>
                        </a:cubicBezTo>
                        <a:cubicBezTo>
                          <a:pt x="9" y="66"/>
                          <a:pt x="9" y="66"/>
                          <a:pt x="9" y="66"/>
                        </a:cubicBezTo>
                        <a:lnTo>
                          <a:pt x="9" y="10"/>
                        </a:lnTo>
                        <a:close/>
                        <a:moveTo>
                          <a:pt x="9" y="0"/>
                        </a:moveTo>
                        <a:cubicBezTo>
                          <a:pt x="4" y="0"/>
                          <a:pt x="0" y="4"/>
                          <a:pt x="0" y="10"/>
                        </a:cubicBezTo>
                        <a:cubicBezTo>
                          <a:pt x="0" y="66"/>
                          <a:pt x="0" y="66"/>
                          <a:pt x="0" y="66"/>
                        </a:cubicBezTo>
                        <a:cubicBezTo>
                          <a:pt x="0" y="71"/>
                          <a:pt x="4" y="75"/>
                          <a:pt x="9" y="75"/>
                        </a:cubicBezTo>
                        <a:cubicBezTo>
                          <a:pt x="38" y="75"/>
                          <a:pt x="38" y="75"/>
                          <a:pt x="38" y="75"/>
                        </a:cubicBezTo>
                        <a:cubicBezTo>
                          <a:pt x="43" y="75"/>
                          <a:pt x="48" y="71"/>
                          <a:pt x="48" y="66"/>
                        </a:cubicBezTo>
                        <a:cubicBezTo>
                          <a:pt x="48" y="10"/>
                          <a:pt x="48" y="10"/>
                          <a:pt x="48" y="10"/>
                        </a:cubicBezTo>
                        <a:cubicBezTo>
                          <a:pt x="48" y="4"/>
                          <a:pt x="43" y="0"/>
                          <a:pt x="38" y="0"/>
                        </a:cubicBez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88" tIns="45694" rIns="91388" bIns="45694" numCol="1" anchor="t" anchorCtr="0" compatLnSpc="1">
                    <a:prstTxWarp prst="textNoShape">
                      <a:avLst/>
                    </a:prstTxWarp>
                  </a:bodyPr>
                  <a:lstStyle/>
                  <a:p>
                    <a:pPr defTabSz="913698">
                      <a:defRPr/>
                    </a:pPr>
                    <a:endParaRPr lang="en-US" sz="1599" kern="0">
                      <a:solidFill>
                        <a:sysClr val="windowText" lastClr="000000"/>
                      </a:solidFill>
                      <a:latin typeface="Segoe UI"/>
                    </a:endParaRPr>
                  </a:p>
                </p:txBody>
              </p:sp>
              <p:sp>
                <p:nvSpPr>
                  <p:cNvPr id="177" name="Freeform 142">
                    <a:extLst>
                      <a:ext uri="{FF2B5EF4-FFF2-40B4-BE49-F238E27FC236}">
                        <a16:creationId xmlns:a16="http://schemas.microsoft.com/office/drawing/2014/main" id="{E34564F3-6CEA-4431-AD17-A078AE797D17}"/>
                      </a:ext>
                    </a:extLst>
                  </p:cNvPr>
                  <p:cNvSpPr>
                    <a:spLocks noEditPoints="1"/>
                  </p:cNvSpPr>
                  <p:nvPr/>
                </p:nvSpPr>
                <p:spPr bwMode="auto">
                  <a:xfrm>
                    <a:off x="3901839" y="3977870"/>
                    <a:ext cx="730792" cy="90511"/>
                  </a:xfrm>
                  <a:custGeom>
                    <a:avLst/>
                    <a:gdLst>
                      <a:gd name="T0" fmla="*/ 563 w 606"/>
                      <a:gd name="T1" fmla="*/ 0 h 75"/>
                      <a:gd name="T2" fmla="*/ 577 w 606"/>
                      <a:gd name="T3" fmla="*/ 9 h 75"/>
                      <a:gd name="T4" fmla="*/ 558 w 606"/>
                      <a:gd name="T5" fmla="*/ 70 h 75"/>
                      <a:gd name="T6" fmla="*/ 606 w 606"/>
                      <a:gd name="T7" fmla="*/ 70 h 75"/>
                      <a:gd name="T8" fmla="*/ 596 w 606"/>
                      <a:gd name="T9" fmla="*/ 46 h 75"/>
                      <a:gd name="T10" fmla="*/ 498 w 606"/>
                      <a:gd name="T11" fmla="*/ 9 h 75"/>
                      <a:gd name="T12" fmla="*/ 498 w 606"/>
                      <a:gd name="T13" fmla="*/ 65 h 75"/>
                      <a:gd name="T14" fmla="*/ 488 w 606"/>
                      <a:gd name="T15" fmla="*/ 9 h 75"/>
                      <a:gd name="T16" fmla="*/ 527 w 606"/>
                      <a:gd name="T17" fmla="*/ 75 h 75"/>
                      <a:gd name="T18" fmla="*/ 527 w 606"/>
                      <a:gd name="T19" fmla="*/ 0 h 75"/>
                      <a:gd name="T20" fmla="*/ 447 w 606"/>
                      <a:gd name="T21" fmla="*/ 0 h 75"/>
                      <a:gd name="T22" fmla="*/ 423 w 606"/>
                      <a:gd name="T23" fmla="*/ 9 h 75"/>
                      <a:gd name="T24" fmla="*/ 423 w 606"/>
                      <a:gd name="T25" fmla="*/ 65 h 75"/>
                      <a:gd name="T26" fmla="*/ 462 w 606"/>
                      <a:gd name="T27" fmla="*/ 75 h 75"/>
                      <a:gd name="T28" fmla="*/ 462 w 606"/>
                      <a:gd name="T29" fmla="*/ 41 h 75"/>
                      <a:gd name="T30" fmla="*/ 447 w 606"/>
                      <a:gd name="T31" fmla="*/ 65 h 75"/>
                      <a:gd name="T32" fmla="*/ 387 w 606"/>
                      <a:gd name="T33" fmla="*/ 65 h 75"/>
                      <a:gd name="T34" fmla="*/ 358 w 606"/>
                      <a:gd name="T35" fmla="*/ 0 h 75"/>
                      <a:gd name="T36" fmla="*/ 358 w 606"/>
                      <a:gd name="T37" fmla="*/ 75 h 75"/>
                      <a:gd name="T38" fmla="*/ 397 w 606"/>
                      <a:gd name="T39" fmla="*/ 9 h 75"/>
                      <a:gd name="T40" fmla="*/ 308 w 606"/>
                      <a:gd name="T41" fmla="*/ 65 h 75"/>
                      <a:gd name="T42" fmla="*/ 279 w 606"/>
                      <a:gd name="T43" fmla="*/ 4 h 75"/>
                      <a:gd name="T44" fmla="*/ 298 w 606"/>
                      <a:gd name="T45" fmla="*/ 65 h 75"/>
                      <a:gd name="T46" fmla="*/ 284 w 606"/>
                      <a:gd name="T47" fmla="*/ 75 h 75"/>
                      <a:gd name="T48" fmla="*/ 327 w 606"/>
                      <a:gd name="T49" fmla="*/ 46 h 75"/>
                      <a:gd name="T50" fmla="*/ 317 w 606"/>
                      <a:gd name="T51" fmla="*/ 65 h 75"/>
                      <a:gd name="T52" fmla="*/ 247 w 606"/>
                      <a:gd name="T53" fmla="*/ 9 h 75"/>
                      <a:gd name="T54" fmla="*/ 219 w 606"/>
                      <a:gd name="T55" fmla="*/ 9 h 75"/>
                      <a:gd name="T56" fmla="*/ 209 w 606"/>
                      <a:gd name="T57" fmla="*/ 65 h 75"/>
                      <a:gd name="T58" fmla="*/ 257 w 606"/>
                      <a:gd name="T59" fmla="*/ 65 h 75"/>
                      <a:gd name="T60" fmla="*/ 219 w 606"/>
                      <a:gd name="T61" fmla="*/ 0 h 75"/>
                      <a:gd name="T62" fmla="*/ 144 w 606"/>
                      <a:gd name="T63" fmla="*/ 0 h 75"/>
                      <a:gd name="T64" fmla="*/ 158 w 606"/>
                      <a:gd name="T65" fmla="*/ 9 h 75"/>
                      <a:gd name="T66" fmla="*/ 139 w 606"/>
                      <a:gd name="T67" fmla="*/ 70 h 75"/>
                      <a:gd name="T68" fmla="*/ 187 w 606"/>
                      <a:gd name="T69" fmla="*/ 70 h 75"/>
                      <a:gd name="T70" fmla="*/ 178 w 606"/>
                      <a:gd name="T71" fmla="*/ 46 h 75"/>
                      <a:gd name="T72" fmla="*/ 79 w 606"/>
                      <a:gd name="T73" fmla="*/ 9 h 75"/>
                      <a:gd name="T74" fmla="*/ 79 w 606"/>
                      <a:gd name="T75" fmla="*/ 65 h 75"/>
                      <a:gd name="T76" fmla="*/ 70 w 606"/>
                      <a:gd name="T77" fmla="*/ 9 h 75"/>
                      <a:gd name="T78" fmla="*/ 108 w 606"/>
                      <a:gd name="T79" fmla="*/ 75 h 75"/>
                      <a:gd name="T80" fmla="*/ 108 w 606"/>
                      <a:gd name="T81" fmla="*/ 0 h 75"/>
                      <a:gd name="T82" fmla="*/ 29 w 606"/>
                      <a:gd name="T83" fmla="*/ 0 h 75"/>
                      <a:gd name="T84" fmla="*/ 5 w 606"/>
                      <a:gd name="T85" fmla="*/ 9 h 75"/>
                      <a:gd name="T86" fmla="*/ 5 w 606"/>
                      <a:gd name="T87" fmla="*/ 65 h 75"/>
                      <a:gd name="T88" fmla="*/ 43 w 606"/>
                      <a:gd name="T89" fmla="*/ 75 h 75"/>
                      <a:gd name="T90" fmla="*/ 43 w 606"/>
                      <a:gd name="T91" fmla="*/ 41 h 75"/>
                      <a:gd name="T92" fmla="*/ 29 w 606"/>
                      <a:gd name="T93" fmla="*/ 6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06" h="75">
                        <a:moveTo>
                          <a:pt x="587" y="65"/>
                        </a:moveTo>
                        <a:cubicBezTo>
                          <a:pt x="587" y="0"/>
                          <a:pt x="587" y="0"/>
                          <a:pt x="587" y="0"/>
                        </a:cubicBezTo>
                        <a:cubicBezTo>
                          <a:pt x="563" y="0"/>
                          <a:pt x="563" y="0"/>
                          <a:pt x="563" y="0"/>
                        </a:cubicBezTo>
                        <a:cubicBezTo>
                          <a:pt x="560" y="0"/>
                          <a:pt x="558" y="1"/>
                          <a:pt x="558" y="4"/>
                        </a:cubicBezTo>
                        <a:cubicBezTo>
                          <a:pt x="558" y="8"/>
                          <a:pt x="560" y="9"/>
                          <a:pt x="563" y="9"/>
                        </a:cubicBezTo>
                        <a:cubicBezTo>
                          <a:pt x="577" y="9"/>
                          <a:pt x="577" y="9"/>
                          <a:pt x="577" y="9"/>
                        </a:cubicBezTo>
                        <a:cubicBezTo>
                          <a:pt x="577" y="65"/>
                          <a:pt x="577" y="65"/>
                          <a:pt x="577" y="65"/>
                        </a:cubicBezTo>
                        <a:cubicBezTo>
                          <a:pt x="563" y="65"/>
                          <a:pt x="563" y="65"/>
                          <a:pt x="563" y="65"/>
                        </a:cubicBezTo>
                        <a:cubicBezTo>
                          <a:pt x="560" y="65"/>
                          <a:pt x="558" y="67"/>
                          <a:pt x="558" y="70"/>
                        </a:cubicBezTo>
                        <a:cubicBezTo>
                          <a:pt x="558" y="74"/>
                          <a:pt x="560" y="75"/>
                          <a:pt x="563" y="75"/>
                        </a:cubicBezTo>
                        <a:cubicBezTo>
                          <a:pt x="601" y="75"/>
                          <a:pt x="601" y="75"/>
                          <a:pt x="601" y="75"/>
                        </a:cubicBezTo>
                        <a:cubicBezTo>
                          <a:pt x="604" y="75"/>
                          <a:pt x="606" y="74"/>
                          <a:pt x="606" y="70"/>
                        </a:cubicBezTo>
                        <a:cubicBezTo>
                          <a:pt x="606" y="46"/>
                          <a:pt x="606" y="46"/>
                          <a:pt x="606" y="46"/>
                        </a:cubicBezTo>
                        <a:cubicBezTo>
                          <a:pt x="606" y="43"/>
                          <a:pt x="605" y="41"/>
                          <a:pt x="601" y="41"/>
                        </a:cubicBezTo>
                        <a:cubicBezTo>
                          <a:pt x="598" y="41"/>
                          <a:pt x="596" y="43"/>
                          <a:pt x="596" y="46"/>
                        </a:cubicBezTo>
                        <a:cubicBezTo>
                          <a:pt x="596" y="65"/>
                          <a:pt x="596" y="65"/>
                          <a:pt x="596" y="65"/>
                        </a:cubicBezTo>
                        <a:lnTo>
                          <a:pt x="587" y="65"/>
                        </a:lnTo>
                        <a:close/>
                        <a:moveTo>
                          <a:pt x="498" y="9"/>
                        </a:moveTo>
                        <a:cubicBezTo>
                          <a:pt x="527" y="9"/>
                          <a:pt x="527" y="9"/>
                          <a:pt x="527" y="9"/>
                        </a:cubicBezTo>
                        <a:cubicBezTo>
                          <a:pt x="527" y="65"/>
                          <a:pt x="527" y="65"/>
                          <a:pt x="527" y="65"/>
                        </a:cubicBezTo>
                        <a:cubicBezTo>
                          <a:pt x="498" y="65"/>
                          <a:pt x="498" y="65"/>
                          <a:pt x="498" y="65"/>
                        </a:cubicBezTo>
                        <a:lnTo>
                          <a:pt x="498" y="9"/>
                        </a:lnTo>
                        <a:close/>
                        <a:moveTo>
                          <a:pt x="498" y="0"/>
                        </a:moveTo>
                        <a:cubicBezTo>
                          <a:pt x="493" y="0"/>
                          <a:pt x="488" y="4"/>
                          <a:pt x="488" y="9"/>
                        </a:cubicBezTo>
                        <a:cubicBezTo>
                          <a:pt x="488" y="65"/>
                          <a:pt x="488" y="65"/>
                          <a:pt x="488" y="65"/>
                        </a:cubicBezTo>
                        <a:cubicBezTo>
                          <a:pt x="488" y="71"/>
                          <a:pt x="492" y="75"/>
                          <a:pt x="498" y="75"/>
                        </a:cubicBezTo>
                        <a:cubicBezTo>
                          <a:pt x="527" y="75"/>
                          <a:pt x="527" y="75"/>
                          <a:pt x="527" y="75"/>
                        </a:cubicBezTo>
                        <a:cubicBezTo>
                          <a:pt x="532" y="75"/>
                          <a:pt x="536" y="71"/>
                          <a:pt x="536" y="65"/>
                        </a:cubicBezTo>
                        <a:cubicBezTo>
                          <a:pt x="536" y="9"/>
                          <a:pt x="536" y="9"/>
                          <a:pt x="536" y="9"/>
                        </a:cubicBezTo>
                        <a:cubicBezTo>
                          <a:pt x="536" y="4"/>
                          <a:pt x="532" y="0"/>
                          <a:pt x="527" y="0"/>
                        </a:cubicBezTo>
                        <a:lnTo>
                          <a:pt x="498" y="0"/>
                        </a:lnTo>
                        <a:close/>
                        <a:moveTo>
                          <a:pt x="447" y="65"/>
                        </a:moveTo>
                        <a:cubicBezTo>
                          <a:pt x="447" y="0"/>
                          <a:pt x="447" y="0"/>
                          <a:pt x="447" y="0"/>
                        </a:cubicBezTo>
                        <a:cubicBezTo>
                          <a:pt x="423" y="0"/>
                          <a:pt x="423" y="0"/>
                          <a:pt x="423" y="0"/>
                        </a:cubicBezTo>
                        <a:cubicBezTo>
                          <a:pt x="421" y="0"/>
                          <a:pt x="419" y="1"/>
                          <a:pt x="419" y="4"/>
                        </a:cubicBezTo>
                        <a:cubicBezTo>
                          <a:pt x="419" y="8"/>
                          <a:pt x="421" y="9"/>
                          <a:pt x="423" y="9"/>
                        </a:cubicBezTo>
                        <a:cubicBezTo>
                          <a:pt x="438" y="9"/>
                          <a:pt x="438" y="9"/>
                          <a:pt x="438" y="9"/>
                        </a:cubicBezTo>
                        <a:cubicBezTo>
                          <a:pt x="438" y="65"/>
                          <a:pt x="438" y="65"/>
                          <a:pt x="438" y="65"/>
                        </a:cubicBezTo>
                        <a:cubicBezTo>
                          <a:pt x="423" y="65"/>
                          <a:pt x="423" y="65"/>
                          <a:pt x="423" y="65"/>
                        </a:cubicBezTo>
                        <a:cubicBezTo>
                          <a:pt x="421" y="65"/>
                          <a:pt x="419" y="67"/>
                          <a:pt x="419" y="70"/>
                        </a:cubicBezTo>
                        <a:cubicBezTo>
                          <a:pt x="419" y="74"/>
                          <a:pt x="421" y="75"/>
                          <a:pt x="423" y="75"/>
                        </a:cubicBezTo>
                        <a:cubicBezTo>
                          <a:pt x="462" y="75"/>
                          <a:pt x="462" y="75"/>
                          <a:pt x="462" y="75"/>
                        </a:cubicBezTo>
                        <a:cubicBezTo>
                          <a:pt x="464" y="75"/>
                          <a:pt x="466" y="74"/>
                          <a:pt x="466" y="70"/>
                        </a:cubicBezTo>
                        <a:cubicBezTo>
                          <a:pt x="466" y="46"/>
                          <a:pt x="466" y="46"/>
                          <a:pt x="466" y="46"/>
                        </a:cubicBezTo>
                        <a:cubicBezTo>
                          <a:pt x="466" y="43"/>
                          <a:pt x="465" y="41"/>
                          <a:pt x="462" y="41"/>
                        </a:cubicBezTo>
                        <a:cubicBezTo>
                          <a:pt x="458" y="41"/>
                          <a:pt x="457" y="43"/>
                          <a:pt x="457" y="46"/>
                        </a:cubicBezTo>
                        <a:cubicBezTo>
                          <a:pt x="457" y="65"/>
                          <a:pt x="457" y="65"/>
                          <a:pt x="457" y="65"/>
                        </a:cubicBezTo>
                        <a:lnTo>
                          <a:pt x="447" y="65"/>
                        </a:lnTo>
                        <a:close/>
                        <a:moveTo>
                          <a:pt x="358" y="9"/>
                        </a:moveTo>
                        <a:cubicBezTo>
                          <a:pt x="387" y="9"/>
                          <a:pt x="387" y="9"/>
                          <a:pt x="387" y="9"/>
                        </a:cubicBezTo>
                        <a:cubicBezTo>
                          <a:pt x="387" y="65"/>
                          <a:pt x="387" y="65"/>
                          <a:pt x="387" y="65"/>
                        </a:cubicBezTo>
                        <a:cubicBezTo>
                          <a:pt x="358" y="65"/>
                          <a:pt x="358" y="65"/>
                          <a:pt x="358" y="65"/>
                        </a:cubicBezTo>
                        <a:lnTo>
                          <a:pt x="358" y="9"/>
                        </a:lnTo>
                        <a:close/>
                        <a:moveTo>
                          <a:pt x="358" y="0"/>
                        </a:moveTo>
                        <a:cubicBezTo>
                          <a:pt x="353" y="0"/>
                          <a:pt x="349" y="4"/>
                          <a:pt x="349" y="9"/>
                        </a:cubicBezTo>
                        <a:cubicBezTo>
                          <a:pt x="349" y="65"/>
                          <a:pt x="349" y="65"/>
                          <a:pt x="349" y="65"/>
                        </a:cubicBezTo>
                        <a:cubicBezTo>
                          <a:pt x="349" y="71"/>
                          <a:pt x="353" y="75"/>
                          <a:pt x="358" y="75"/>
                        </a:cubicBezTo>
                        <a:cubicBezTo>
                          <a:pt x="387" y="75"/>
                          <a:pt x="387" y="75"/>
                          <a:pt x="387" y="75"/>
                        </a:cubicBezTo>
                        <a:cubicBezTo>
                          <a:pt x="392" y="75"/>
                          <a:pt x="397" y="71"/>
                          <a:pt x="397" y="65"/>
                        </a:cubicBezTo>
                        <a:cubicBezTo>
                          <a:pt x="397" y="9"/>
                          <a:pt x="397" y="9"/>
                          <a:pt x="397" y="9"/>
                        </a:cubicBezTo>
                        <a:cubicBezTo>
                          <a:pt x="397" y="4"/>
                          <a:pt x="392" y="0"/>
                          <a:pt x="387" y="0"/>
                        </a:cubicBezTo>
                        <a:lnTo>
                          <a:pt x="358" y="0"/>
                        </a:lnTo>
                        <a:close/>
                        <a:moveTo>
                          <a:pt x="308" y="65"/>
                        </a:moveTo>
                        <a:cubicBezTo>
                          <a:pt x="308" y="0"/>
                          <a:pt x="308" y="0"/>
                          <a:pt x="308" y="0"/>
                        </a:cubicBezTo>
                        <a:cubicBezTo>
                          <a:pt x="284" y="0"/>
                          <a:pt x="284" y="0"/>
                          <a:pt x="284" y="0"/>
                        </a:cubicBezTo>
                        <a:cubicBezTo>
                          <a:pt x="281" y="0"/>
                          <a:pt x="279" y="1"/>
                          <a:pt x="279" y="4"/>
                        </a:cubicBezTo>
                        <a:cubicBezTo>
                          <a:pt x="279" y="8"/>
                          <a:pt x="281" y="9"/>
                          <a:pt x="284" y="9"/>
                        </a:cubicBezTo>
                        <a:cubicBezTo>
                          <a:pt x="298" y="9"/>
                          <a:pt x="298" y="9"/>
                          <a:pt x="298" y="9"/>
                        </a:cubicBezTo>
                        <a:cubicBezTo>
                          <a:pt x="298" y="65"/>
                          <a:pt x="298" y="65"/>
                          <a:pt x="298" y="65"/>
                        </a:cubicBezTo>
                        <a:cubicBezTo>
                          <a:pt x="284" y="65"/>
                          <a:pt x="284" y="65"/>
                          <a:pt x="284" y="65"/>
                        </a:cubicBezTo>
                        <a:cubicBezTo>
                          <a:pt x="281" y="65"/>
                          <a:pt x="279" y="67"/>
                          <a:pt x="279" y="70"/>
                        </a:cubicBezTo>
                        <a:cubicBezTo>
                          <a:pt x="279" y="74"/>
                          <a:pt x="281" y="75"/>
                          <a:pt x="284" y="75"/>
                        </a:cubicBezTo>
                        <a:cubicBezTo>
                          <a:pt x="322" y="75"/>
                          <a:pt x="322" y="75"/>
                          <a:pt x="322" y="75"/>
                        </a:cubicBezTo>
                        <a:cubicBezTo>
                          <a:pt x="324" y="75"/>
                          <a:pt x="327" y="74"/>
                          <a:pt x="327" y="70"/>
                        </a:cubicBezTo>
                        <a:cubicBezTo>
                          <a:pt x="327" y="46"/>
                          <a:pt x="327" y="46"/>
                          <a:pt x="327" y="46"/>
                        </a:cubicBezTo>
                        <a:cubicBezTo>
                          <a:pt x="327" y="43"/>
                          <a:pt x="326" y="41"/>
                          <a:pt x="322" y="41"/>
                        </a:cubicBezTo>
                        <a:cubicBezTo>
                          <a:pt x="318" y="41"/>
                          <a:pt x="317" y="43"/>
                          <a:pt x="317" y="46"/>
                        </a:cubicBezTo>
                        <a:cubicBezTo>
                          <a:pt x="317" y="65"/>
                          <a:pt x="317" y="65"/>
                          <a:pt x="317" y="65"/>
                        </a:cubicBezTo>
                        <a:lnTo>
                          <a:pt x="308" y="65"/>
                        </a:lnTo>
                        <a:close/>
                        <a:moveTo>
                          <a:pt x="219" y="9"/>
                        </a:moveTo>
                        <a:cubicBezTo>
                          <a:pt x="247" y="9"/>
                          <a:pt x="247" y="9"/>
                          <a:pt x="247" y="9"/>
                        </a:cubicBezTo>
                        <a:cubicBezTo>
                          <a:pt x="247" y="65"/>
                          <a:pt x="247" y="65"/>
                          <a:pt x="247" y="65"/>
                        </a:cubicBezTo>
                        <a:cubicBezTo>
                          <a:pt x="219" y="65"/>
                          <a:pt x="219" y="65"/>
                          <a:pt x="219" y="65"/>
                        </a:cubicBezTo>
                        <a:lnTo>
                          <a:pt x="219" y="9"/>
                        </a:lnTo>
                        <a:close/>
                        <a:moveTo>
                          <a:pt x="219" y="0"/>
                        </a:moveTo>
                        <a:cubicBezTo>
                          <a:pt x="213" y="0"/>
                          <a:pt x="209" y="4"/>
                          <a:pt x="209" y="9"/>
                        </a:cubicBezTo>
                        <a:cubicBezTo>
                          <a:pt x="209" y="65"/>
                          <a:pt x="209" y="65"/>
                          <a:pt x="209" y="65"/>
                        </a:cubicBezTo>
                        <a:cubicBezTo>
                          <a:pt x="209" y="71"/>
                          <a:pt x="213" y="75"/>
                          <a:pt x="219" y="75"/>
                        </a:cubicBezTo>
                        <a:cubicBezTo>
                          <a:pt x="247" y="75"/>
                          <a:pt x="247" y="75"/>
                          <a:pt x="247" y="75"/>
                        </a:cubicBezTo>
                        <a:cubicBezTo>
                          <a:pt x="253" y="75"/>
                          <a:pt x="257" y="71"/>
                          <a:pt x="257" y="65"/>
                        </a:cubicBezTo>
                        <a:cubicBezTo>
                          <a:pt x="257" y="9"/>
                          <a:pt x="257" y="9"/>
                          <a:pt x="257" y="9"/>
                        </a:cubicBezTo>
                        <a:cubicBezTo>
                          <a:pt x="257" y="4"/>
                          <a:pt x="253" y="0"/>
                          <a:pt x="247" y="0"/>
                        </a:cubicBezTo>
                        <a:lnTo>
                          <a:pt x="219" y="0"/>
                        </a:lnTo>
                        <a:close/>
                        <a:moveTo>
                          <a:pt x="168" y="65"/>
                        </a:moveTo>
                        <a:cubicBezTo>
                          <a:pt x="168" y="0"/>
                          <a:pt x="168" y="0"/>
                          <a:pt x="168" y="0"/>
                        </a:cubicBezTo>
                        <a:cubicBezTo>
                          <a:pt x="144" y="0"/>
                          <a:pt x="144" y="0"/>
                          <a:pt x="144" y="0"/>
                        </a:cubicBezTo>
                        <a:cubicBezTo>
                          <a:pt x="142" y="0"/>
                          <a:pt x="139" y="1"/>
                          <a:pt x="139" y="4"/>
                        </a:cubicBezTo>
                        <a:cubicBezTo>
                          <a:pt x="139" y="8"/>
                          <a:pt x="142" y="9"/>
                          <a:pt x="144" y="9"/>
                        </a:cubicBezTo>
                        <a:cubicBezTo>
                          <a:pt x="158" y="9"/>
                          <a:pt x="158" y="9"/>
                          <a:pt x="158" y="9"/>
                        </a:cubicBezTo>
                        <a:cubicBezTo>
                          <a:pt x="158" y="65"/>
                          <a:pt x="158" y="65"/>
                          <a:pt x="158" y="65"/>
                        </a:cubicBezTo>
                        <a:cubicBezTo>
                          <a:pt x="144" y="65"/>
                          <a:pt x="144" y="65"/>
                          <a:pt x="144" y="65"/>
                        </a:cubicBezTo>
                        <a:cubicBezTo>
                          <a:pt x="142" y="65"/>
                          <a:pt x="139" y="67"/>
                          <a:pt x="139" y="70"/>
                        </a:cubicBezTo>
                        <a:cubicBezTo>
                          <a:pt x="139" y="74"/>
                          <a:pt x="142" y="75"/>
                          <a:pt x="144" y="75"/>
                        </a:cubicBezTo>
                        <a:cubicBezTo>
                          <a:pt x="182" y="75"/>
                          <a:pt x="182" y="75"/>
                          <a:pt x="182" y="75"/>
                        </a:cubicBezTo>
                        <a:cubicBezTo>
                          <a:pt x="185" y="75"/>
                          <a:pt x="187" y="74"/>
                          <a:pt x="187" y="70"/>
                        </a:cubicBezTo>
                        <a:cubicBezTo>
                          <a:pt x="187" y="46"/>
                          <a:pt x="187" y="46"/>
                          <a:pt x="187" y="46"/>
                        </a:cubicBezTo>
                        <a:cubicBezTo>
                          <a:pt x="187" y="43"/>
                          <a:pt x="186" y="41"/>
                          <a:pt x="182" y="41"/>
                        </a:cubicBezTo>
                        <a:cubicBezTo>
                          <a:pt x="179" y="41"/>
                          <a:pt x="178" y="43"/>
                          <a:pt x="178" y="46"/>
                        </a:cubicBezTo>
                        <a:cubicBezTo>
                          <a:pt x="178" y="65"/>
                          <a:pt x="178" y="65"/>
                          <a:pt x="178" y="65"/>
                        </a:cubicBezTo>
                        <a:lnTo>
                          <a:pt x="168" y="65"/>
                        </a:lnTo>
                        <a:close/>
                        <a:moveTo>
                          <a:pt x="79" y="9"/>
                        </a:moveTo>
                        <a:cubicBezTo>
                          <a:pt x="108" y="9"/>
                          <a:pt x="108" y="9"/>
                          <a:pt x="108" y="9"/>
                        </a:cubicBezTo>
                        <a:cubicBezTo>
                          <a:pt x="108" y="65"/>
                          <a:pt x="108" y="65"/>
                          <a:pt x="108" y="65"/>
                        </a:cubicBezTo>
                        <a:cubicBezTo>
                          <a:pt x="79" y="65"/>
                          <a:pt x="79" y="65"/>
                          <a:pt x="79" y="65"/>
                        </a:cubicBezTo>
                        <a:lnTo>
                          <a:pt x="79" y="9"/>
                        </a:lnTo>
                        <a:close/>
                        <a:moveTo>
                          <a:pt x="79" y="0"/>
                        </a:moveTo>
                        <a:cubicBezTo>
                          <a:pt x="74" y="0"/>
                          <a:pt x="70" y="4"/>
                          <a:pt x="70" y="9"/>
                        </a:cubicBezTo>
                        <a:cubicBezTo>
                          <a:pt x="70" y="65"/>
                          <a:pt x="70" y="65"/>
                          <a:pt x="70" y="65"/>
                        </a:cubicBezTo>
                        <a:cubicBezTo>
                          <a:pt x="70" y="71"/>
                          <a:pt x="74" y="75"/>
                          <a:pt x="79" y="75"/>
                        </a:cubicBezTo>
                        <a:cubicBezTo>
                          <a:pt x="108" y="75"/>
                          <a:pt x="108" y="75"/>
                          <a:pt x="108" y="75"/>
                        </a:cubicBezTo>
                        <a:cubicBezTo>
                          <a:pt x="113" y="75"/>
                          <a:pt x="117" y="71"/>
                          <a:pt x="117" y="65"/>
                        </a:cubicBezTo>
                        <a:cubicBezTo>
                          <a:pt x="117" y="9"/>
                          <a:pt x="117" y="9"/>
                          <a:pt x="117" y="9"/>
                        </a:cubicBezTo>
                        <a:cubicBezTo>
                          <a:pt x="117" y="4"/>
                          <a:pt x="113" y="0"/>
                          <a:pt x="108" y="0"/>
                        </a:cubicBezTo>
                        <a:lnTo>
                          <a:pt x="79" y="0"/>
                        </a:lnTo>
                        <a:close/>
                        <a:moveTo>
                          <a:pt x="29" y="65"/>
                        </a:moveTo>
                        <a:cubicBezTo>
                          <a:pt x="29" y="0"/>
                          <a:pt x="29" y="0"/>
                          <a:pt x="29" y="0"/>
                        </a:cubicBezTo>
                        <a:cubicBezTo>
                          <a:pt x="5" y="0"/>
                          <a:pt x="5" y="0"/>
                          <a:pt x="5" y="0"/>
                        </a:cubicBezTo>
                        <a:cubicBezTo>
                          <a:pt x="2" y="0"/>
                          <a:pt x="0" y="1"/>
                          <a:pt x="0" y="4"/>
                        </a:cubicBezTo>
                        <a:cubicBezTo>
                          <a:pt x="0" y="8"/>
                          <a:pt x="2" y="9"/>
                          <a:pt x="5" y="9"/>
                        </a:cubicBezTo>
                        <a:cubicBezTo>
                          <a:pt x="19" y="9"/>
                          <a:pt x="19" y="9"/>
                          <a:pt x="19" y="9"/>
                        </a:cubicBezTo>
                        <a:cubicBezTo>
                          <a:pt x="19" y="65"/>
                          <a:pt x="19" y="65"/>
                          <a:pt x="19" y="65"/>
                        </a:cubicBezTo>
                        <a:cubicBezTo>
                          <a:pt x="5" y="65"/>
                          <a:pt x="5" y="65"/>
                          <a:pt x="5" y="65"/>
                        </a:cubicBezTo>
                        <a:cubicBezTo>
                          <a:pt x="2" y="65"/>
                          <a:pt x="0" y="67"/>
                          <a:pt x="0" y="70"/>
                        </a:cubicBezTo>
                        <a:cubicBezTo>
                          <a:pt x="0" y="74"/>
                          <a:pt x="2" y="75"/>
                          <a:pt x="5" y="75"/>
                        </a:cubicBezTo>
                        <a:cubicBezTo>
                          <a:pt x="43" y="75"/>
                          <a:pt x="43" y="75"/>
                          <a:pt x="43" y="75"/>
                        </a:cubicBezTo>
                        <a:cubicBezTo>
                          <a:pt x="45" y="75"/>
                          <a:pt x="48" y="74"/>
                          <a:pt x="48" y="70"/>
                        </a:cubicBezTo>
                        <a:cubicBezTo>
                          <a:pt x="48" y="46"/>
                          <a:pt x="48" y="46"/>
                          <a:pt x="48" y="46"/>
                        </a:cubicBezTo>
                        <a:cubicBezTo>
                          <a:pt x="48" y="43"/>
                          <a:pt x="46" y="41"/>
                          <a:pt x="43" y="41"/>
                        </a:cubicBezTo>
                        <a:cubicBezTo>
                          <a:pt x="39" y="41"/>
                          <a:pt x="38" y="43"/>
                          <a:pt x="38" y="46"/>
                        </a:cubicBezTo>
                        <a:cubicBezTo>
                          <a:pt x="38" y="65"/>
                          <a:pt x="38" y="65"/>
                          <a:pt x="38" y="65"/>
                        </a:cubicBezTo>
                        <a:lnTo>
                          <a:pt x="29" y="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88" tIns="45694" rIns="91388" bIns="45694" numCol="1" anchor="t" anchorCtr="0" compatLnSpc="1">
                    <a:prstTxWarp prst="textNoShape">
                      <a:avLst/>
                    </a:prstTxWarp>
                  </a:bodyPr>
                  <a:lstStyle/>
                  <a:p>
                    <a:pPr defTabSz="913698">
                      <a:defRPr/>
                    </a:pPr>
                    <a:endParaRPr lang="en-US" sz="1599" kern="0">
                      <a:solidFill>
                        <a:sysClr val="windowText" lastClr="000000"/>
                      </a:solidFill>
                      <a:latin typeface="Segoe UI"/>
                    </a:endParaRPr>
                  </a:p>
                </p:txBody>
              </p:sp>
              <p:sp>
                <p:nvSpPr>
                  <p:cNvPr id="178" name="Freeform 143">
                    <a:extLst>
                      <a:ext uri="{FF2B5EF4-FFF2-40B4-BE49-F238E27FC236}">
                        <a16:creationId xmlns:a16="http://schemas.microsoft.com/office/drawing/2014/main" id="{6359D67F-2631-4057-9D09-82B11B578446}"/>
                      </a:ext>
                    </a:extLst>
                  </p:cNvPr>
                  <p:cNvSpPr>
                    <a:spLocks noEditPoints="1"/>
                  </p:cNvSpPr>
                  <p:nvPr/>
                </p:nvSpPr>
                <p:spPr bwMode="auto">
                  <a:xfrm>
                    <a:off x="3901839" y="3977870"/>
                    <a:ext cx="730792" cy="372101"/>
                  </a:xfrm>
                  <a:custGeom>
                    <a:avLst/>
                    <a:gdLst>
                      <a:gd name="T0" fmla="*/ 29 w 606"/>
                      <a:gd name="T1" fmla="*/ 0 h 308"/>
                      <a:gd name="T2" fmla="*/ 0 w 606"/>
                      <a:gd name="T3" fmla="*/ 70 h 308"/>
                      <a:gd name="T4" fmla="*/ 38 w 606"/>
                      <a:gd name="T5" fmla="*/ 126 h 308"/>
                      <a:gd name="T6" fmla="*/ 0 w 606"/>
                      <a:gd name="T7" fmla="*/ 182 h 308"/>
                      <a:gd name="T8" fmla="*/ 38 w 606"/>
                      <a:gd name="T9" fmla="*/ 278 h 308"/>
                      <a:gd name="T10" fmla="*/ 19 w 606"/>
                      <a:gd name="T11" fmla="*/ 242 h 308"/>
                      <a:gd name="T12" fmla="*/ 108 w 606"/>
                      <a:gd name="T13" fmla="*/ 65 h 308"/>
                      <a:gd name="T14" fmla="*/ 108 w 606"/>
                      <a:gd name="T15" fmla="*/ 0 h 308"/>
                      <a:gd name="T16" fmla="*/ 108 w 606"/>
                      <a:gd name="T17" fmla="*/ 182 h 308"/>
                      <a:gd name="T18" fmla="*/ 108 w 606"/>
                      <a:gd name="T19" fmla="*/ 116 h 308"/>
                      <a:gd name="T20" fmla="*/ 108 w 606"/>
                      <a:gd name="T21" fmla="*/ 298 h 308"/>
                      <a:gd name="T22" fmla="*/ 108 w 606"/>
                      <a:gd name="T23" fmla="*/ 232 h 308"/>
                      <a:gd name="T24" fmla="*/ 187 w 606"/>
                      <a:gd name="T25" fmla="*/ 70 h 308"/>
                      <a:gd name="T26" fmla="*/ 144 w 606"/>
                      <a:gd name="T27" fmla="*/ 0 h 308"/>
                      <a:gd name="T28" fmla="*/ 144 w 606"/>
                      <a:gd name="T29" fmla="*/ 75 h 308"/>
                      <a:gd name="T30" fmla="*/ 178 w 606"/>
                      <a:gd name="T31" fmla="*/ 182 h 308"/>
                      <a:gd name="T32" fmla="*/ 158 w 606"/>
                      <a:gd name="T33" fmla="*/ 182 h 308"/>
                      <a:gd name="T34" fmla="*/ 187 w 606"/>
                      <a:gd name="T35" fmla="*/ 278 h 308"/>
                      <a:gd name="T36" fmla="*/ 139 w 606"/>
                      <a:gd name="T37" fmla="*/ 237 h 308"/>
                      <a:gd name="T38" fmla="*/ 182 w 606"/>
                      <a:gd name="T39" fmla="*/ 308 h 308"/>
                      <a:gd name="T40" fmla="*/ 257 w 606"/>
                      <a:gd name="T41" fmla="*/ 65 h 308"/>
                      <a:gd name="T42" fmla="*/ 247 w 606"/>
                      <a:gd name="T43" fmla="*/ 75 h 308"/>
                      <a:gd name="T44" fmla="*/ 257 w 606"/>
                      <a:gd name="T45" fmla="*/ 182 h 308"/>
                      <a:gd name="T46" fmla="*/ 247 w 606"/>
                      <a:gd name="T47" fmla="*/ 191 h 308"/>
                      <a:gd name="T48" fmla="*/ 257 w 606"/>
                      <a:gd name="T49" fmla="*/ 298 h 308"/>
                      <a:gd name="T50" fmla="*/ 247 w 606"/>
                      <a:gd name="T51" fmla="*/ 308 h 308"/>
                      <a:gd name="T52" fmla="*/ 308 w 606"/>
                      <a:gd name="T53" fmla="*/ 65 h 308"/>
                      <a:gd name="T54" fmla="*/ 284 w 606"/>
                      <a:gd name="T55" fmla="*/ 65 h 308"/>
                      <a:gd name="T56" fmla="*/ 322 w 606"/>
                      <a:gd name="T57" fmla="*/ 157 h 308"/>
                      <a:gd name="T58" fmla="*/ 284 w 606"/>
                      <a:gd name="T59" fmla="*/ 126 h 308"/>
                      <a:gd name="T60" fmla="*/ 327 w 606"/>
                      <a:gd name="T61" fmla="*/ 187 h 308"/>
                      <a:gd name="T62" fmla="*/ 308 w 606"/>
                      <a:gd name="T63" fmla="*/ 232 h 308"/>
                      <a:gd name="T64" fmla="*/ 279 w 606"/>
                      <a:gd name="T65" fmla="*/ 303 h 308"/>
                      <a:gd name="T66" fmla="*/ 387 w 606"/>
                      <a:gd name="T67" fmla="*/ 9 h 308"/>
                      <a:gd name="T68" fmla="*/ 349 w 606"/>
                      <a:gd name="T69" fmla="*/ 65 h 308"/>
                      <a:gd name="T70" fmla="*/ 387 w 606"/>
                      <a:gd name="T71" fmla="*/ 126 h 308"/>
                      <a:gd name="T72" fmla="*/ 349 w 606"/>
                      <a:gd name="T73" fmla="*/ 182 h 308"/>
                      <a:gd name="T74" fmla="*/ 387 w 606"/>
                      <a:gd name="T75" fmla="*/ 242 h 308"/>
                      <a:gd name="T76" fmla="*/ 349 w 606"/>
                      <a:gd name="T77" fmla="*/ 298 h 308"/>
                      <a:gd name="T78" fmla="*/ 457 w 606"/>
                      <a:gd name="T79" fmla="*/ 46 h 308"/>
                      <a:gd name="T80" fmla="*/ 438 w 606"/>
                      <a:gd name="T81" fmla="*/ 9 h 308"/>
                      <a:gd name="T82" fmla="*/ 466 w 606"/>
                      <a:gd name="T83" fmla="*/ 187 h 308"/>
                      <a:gd name="T84" fmla="*/ 423 w 606"/>
                      <a:gd name="T85" fmla="*/ 116 h 308"/>
                      <a:gd name="T86" fmla="*/ 423 w 606"/>
                      <a:gd name="T87" fmla="*/ 191 h 308"/>
                      <a:gd name="T88" fmla="*/ 457 w 606"/>
                      <a:gd name="T89" fmla="*/ 298 h 308"/>
                      <a:gd name="T90" fmla="*/ 438 w 606"/>
                      <a:gd name="T91" fmla="*/ 298 h 308"/>
                      <a:gd name="T92" fmla="*/ 498 w 606"/>
                      <a:gd name="T93" fmla="*/ 65 h 308"/>
                      <a:gd name="T94" fmla="*/ 498 w 606"/>
                      <a:gd name="T95" fmla="*/ 0 h 308"/>
                      <a:gd name="T96" fmla="*/ 498 w 606"/>
                      <a:gd name="T97" fmla="*/ 182 h 308"/>
                      <a:gd name="T98" fmla="*/ 498 w 606"/>
                      <a:gd name="T99" fmla="*/ 116 h 308"/>
                      <a:gd name="T100" fmla="*/ 498 w 606"/>
                      <a:gd name="T101" fmla="*/ 298 h 308"/>
                      <a:gd name="T102" fmla="*/ 498 w 606"/>
                      <a:gd name="T103" fmla="*/ 232 h 308"/>
                      <a:gd name="T104" fmla="*/ 606 w 606"/>
                      <a:gd name="T105" fmla="*/ 46 h 308"/>
                      <a:gd name="T106" fmla="*/ 558 w 606"/>
                      <a:gd name="T107" fmla="*/ 4 h 308"/>
                      <a:gd name="T108" fmla="*/ 601 w 606"/>
                      <a:gd name="T109" fmla="*/ 75 h 308"/>
                      <a:gd name="T110" fmla="*/ 587 w 606"/>
                      <a:gd name="T111" fmla="*/ 182 h 308"/>
                      <a:gd name="T112" fmla="*/ 563 w 606"/>
                      <a:gd name="T113" fmla="*/ 182 h 308"/>
                      <a:gd name="T114" fmla="*/ 568 w 606"/>
                      <a:gd name="T115" fmla="*/ 242 h 308"/>
                      <a:gd name="T116" fmla="*/ 558 w 606"/>
                      <a:gd name="T117" fmla="*/ 242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06" h="308">
                        <a:moveTo>
                          <a:pt x="48" y="70"/>
                        </a:moveTo>
                        <a:cubicBezTo>
                          <a:pt x="48" y="46"/>
                          <a:pt x="48" y="46"/>
                          <a:pt x="48" y="46"/>
                        </a:cubicBezTo>
                        <a:cubicBezTo>
                          <a:pt x="48" y="43"/>
                          <a:pt x="46" y="41"/>
                          <a:pt x="43" y="41"/>
                        </a:cubicBezTo>
                        <a:cubicBezTo>
                          <a:pt x="39" y="41"/>
                          <a:pt x="38" y="43"/>
                          <a:pt x="38" y="46"/>
                        </a:cubicBezTo>
                        <a:cubicBezTo>
                          <a:pt x="38" y="65"/>
                          <a:pt x="38" y="65"/>
                          <a:pt x="38" y="65"/>
                        </a:cubicBezTo>
                        <a:cubicBezTo>
                          <a:pt x="29" y="65"/>
                          <a:pt x="29" y="65"/>
                          <a:pt x="29" y="65"/>
                        </a:cubicBezTo>
                        <a:cubicBezTo>
                          <a:pt x="29" y="0"/>
                          <a:pt x="29" y="0"/>
                          <a:pt x="29" y="0"/>
                        </a:cubicBezTo>
                        <a:cubicBezTo>
                          <a:pt x="5" y="0"/>
                          <a:pt x="5" y="0"/>
                          <a:pt x="5" y="0"/>
                        </a:cubicBezTo>
                        <a:cubicBezTo>
                          <a:pt x="2" y="0"/>
                          <a:pt x="0" y="1"/>
                          <a:pt x="0" y="4"/>
                        </a:cubicBezTo>
                        <a:cubicBezTo>
                          <a:pt x="0" y="8"/>
                          <a:pt x="2" y="9"/>
                          <a:pt x="5" y="9"/>
                        </a:cubicBezTo>
                        <a:cubicBezTo>
                          <a:pt x="19" y="9"/>
                          <a:pt x="19" y="9"/>
                          <a:pt x="19" y="9"/>
                        </a:cubicBezTo>
                        <a:cubicBezTo>
                          <a:pt x="19" y="65"/>
                          <a:pt x="19" y="65"/>
                          <a:pt x="19" y="65"/>
                        </a:cubicBezTo>
                        <a:cubicBezTo>
                          <a:pt x="5" y="65"/>
                          <a:pt x="5" y="65"/>
                          <a:pt x="5" y="65"/>
                        </a:cubicBezTo>
                        <a:cubicBezTo>
                          <a:pt x="2" y="65"/>
                          <a:pt x="0" y="67"/>
                          <a:pt x="0" y="70"/>
                        </a:cubicBezTo>
                        <a:cubicBezTo>
                          <a:pt x="0" y="74"/>
                          <a:pt x="2" y="75"/>
                          <a:pt x="5" y="75"/>
                        </a:cubicBezTo>
                        <a:cubicBezTo>
                          <a:pt x="43" y="75"/>
                          <a:pt x="43" y="75"/>
                          <a:pt x="43" y="75"/>
                        </a:cubicBezTo>
                        <a:cubicBezTo>
                          <a:pt x="45" y="75"/>
                          <a:pt x="48" y="74"/>
                          <a:pt x="48" y="70"/>
                        </a:cubicBezTo>
                        <a:moveTo>
                          <a:pt x="38" y="182"/>
                        </a:moveTo>
                        <a:cubicBezTo>
                          <a:pt x="9" y="182"/>
                          <a:pt x="9" y="182"/>
                          <a:pt x="9" y="182"/>
                        </a:cubicBezTo>
                        <a:cubicBezTo>
                          <a:pt x="9" y="126"/>
                          <a:pt x="9" y="126"/>
                          <a:pt x="9" y="126"/>
                        </a:cubicBezTo>
                        <a:cubicBezTo>
                          <a:pt x="38" y="126"/>
                          <a:pt x="38" y="126"/>
                          <a:pt x="38" y="126"/>
                        </a:cubicBezTo>
                        <a:lnTo>
                          <a:pt x="38" y="182"/>
                        </a:lnTo>
                        <a:close/>
                        <a:moveTo>
                          <a:pt x="48" y="182"/>
                        </a:moveTo>
                        <a:cubicBezTo>
                          <a:pt x="48" y="126"/>
                          <a:pt x="48" y="126"/>
                          <a:pt x="48" y="126"/>
                        </a:cubicBezTo>
                        <a:cubicBezTo>
                          <a:pt x="48" y="120"/>
                          <a:pt x="43" y="116"/>
                          <a:pt x="38" y="116"/>
                        </a:cubicBezTo>
                        <a:cubicBezTo>
                          <a:pt x="9" y="116"/>
                          <a:pt x="9" y="116"/>
                          <a:pt x="9" y="116"/>
                        </a:cubicBezTo>
                        <a:cubicBezTo>
                          <a:pt x="4" y="116"/>
                          <a:pt x="0" y="120"/>
                          <a:pt x="0" y="126"/>
                        </a:cubicBezTo>
                        <a:cubicBezTo>
                          <a:pt x="0" y="182"/>
                          <a:pt x="0" y="182"/>
                          <a:pt x="0" y="182"/>
                        </a:cubicBezTo>
                        <a:cubicBezTo>
                          <a:pt x="0" y="187"/>
                          <a:pt x="4" y="191"/>
                          <a:pt x="9" y="191"/>
                        </a:cubicBezTo>
                        <a:cubicBezTo>
                          <a:pt x="38" y="191"/>
                          <a:pt x="38" y="191"/>
                          <a:pt x="38" y="191"/>
                        </a:cubicBezTo>
                        <a:cubicBezTo>
                          <a:pt x="43" y="191"/>
                          <a:pt x="48" y="187"/>
                          <a:pt x="48" y="182"/>
                        </a:cubicBezTo>
                        <a:moveTo>
                          <a:pt x="48" y="303"/>
                        </a:moveTo>
                        <a:cubicBezTo>
                          <a:pt x="48" y="278"/>
                          <a:pt x="48" y="278"/>
                          <a:pt x="48" y="278"/>
                        </a:cubicBezTo>
                        <a:cubicBezTo>
                          <a:pt x="48" y="276"/>
                          <a:pt x="46" y="274"/>
                          <a:pt x="43" y="274"/>
                        </a:cubicBezTo>
                        <a:cubicBezTo>
                          <a:pt x="39" y="274"/>
                          <a:pt x="38" y="276"/>
                          <a:pt x="38" y="278"/>
                        </a:cubicBezTo>
                        <a:cubicBezTo>
                          <a:pt x="38" y="298"/>
                          <a:pt x="38" y="298"/>
                          <a:pt x="38" y="298"/>
                        </a:cubicBezTo>
                        <a:cubicBezTo>
                          <a:pt x="29" y="298"/>
                          <a:pt x="29" y="298"/>
                          <a:pt x="29" y="298"/>
                        </a:cubicBezTo>
                        <a:cubicBezTo>
                          <a:pt x="29" y="232"/>
                          <a:pt x="29" y="232"/>
                          <a:pt x="29" y="232"/>
                        </a:cubicBezTo>
                        <a:cubicBezTo>
                          <a:pt x="5" y="232"/>
                          <a:pt x="5" y="232"/>
                          <a:pt x="5" y="232"/>
                        </a:cubicBezTo>
                        <a:cubicBezTo>
                          <a:pt x="2" y="232"/>
                          <a:pt x="0" y="234"/>
                          <a:pt x="0" y="237"/>
                        </a:cubicBezTo>
                        <a:cubicBezTo>
                          <a:pt x="0" y="241"/>
                          <a:pt x="2" y="242"/>
                          <a:pt x="5" y="242"/>
                        </a:cubicBezTo>
                        <a:cubicBezTo>
                          <a:pt x="19" y="242"/>
                          <a:pt x="19" y="242"/>
                          <a:pt x="19" y="242"/>
                        </a:cubicBezTo>
                        <a:cubicBezTo>
                          <a:pt x="19" y="298"/>
                          <a:pt x="19" y="298"/>
                          <a:pt x="19" y="298"/>
                        </a:cubicBezTo>
                        <a:cubicBezTo>
                          <a:pt x="5" y="298"/>
                          <a:pt x="5" y="298"/>
                          <a:pt x="5" y="298"/>
                        </a:cubicBezTo>
                        <a:cubicBezTo>
                          <a:pt x="2" y="298"/>
                          <a:pt x="0" y="299"/>
                          <a:pt x="0" y="303"/>
                        </a:cubicBezTo>
                        <a:cubicBezTo>
                          <a:pt x="0" y="306"/>
                          <a:pt x="2" y="308"/>
                          <a:pt x="5" y="308"/>
                        </a:cubicBezTo>
                        <a:cubicBezTo>
                          <a:pt x="43" y="308"/>
                          <a:pt x="43" y="308"/>
                          <a:pt x="43" y="308"/>
                        </a:cubicBezTo>
                        <a:cubicBezTo>
                          <a:pt x="45" y="308"/>
                          <a:pt x="48" y="306"/>
                          <a:pt x="48" y="303"/>
                        </a:cubicBezTo>
                        <a:moveTo>
                          <a:pt x="108" y="65"/>
                        </a:moveTo>
                        <a:cubicBezTo>
                          <a:pt x="79" y="65"/>
                          <a:pt x="79" y="65"/>
                          <a:pt x="79" y="65"/>
                        </a:cubicBezTo>
                        <a:cubicBezTo>
                          <a:pt x="79" y="9"/>
                          <a:pt x="79" y="9"/>
                          <a:pt x="79" y="9"/>
                        </a:cubicBezTo>
                        <a:cubicBezTo>
                          <a:pt x="108" y="9"/>
                          <a:pt x="108" y="9"/>
                          <a:pt x="108" y="9"/>
                        </a:cubicBezTo>
                        <a:lnTo>
                          <a:pt x="108" y="65"/>
                        </a:lnTo>
                        <a:close/>
                        <a:moveTo>
                          <a:pt x="117" y="65"/>
                        </a:moveTo>
                        <a:cubicBezTo>
                          <a:pt x="117" y="9"/>
                          <a:pt x="117" y="9"/>
                          <a:pt x="117" y="9"/>
                        </a:cubicBezTo>
                        <a:cubicBezTo>
                          <a:pt x="117" y="4"/>
                          <a:pt x="113" y="0"/>
                          <a:pt x="108" y="0"/>
                        </a:cubicBezTo>
                        <a:cubicBezTo>
                          <a:pt x="79" y="0"/>
                          <a:pt x="79" y="0"/>
                          <a:pt x="79" y="0"/>
                        </a:cubicBezTo>
                        <a:cubicBezTo>
                          <a:pt x="74" y="0"/>
                          <a:pt x="70" y="4"/>
                          <a:pt x="70" y="9"/>
                        </a:cubicBezTo>
                        <a:cubicBezTo>
                          <a:pt x="70" y="65"/>
                          <a:pt x="70" y="65"/>
                          <a:pt x="70" y="65"/>
                        </a:cubicBezTo>
                        <a:cubicBezTo>
                          <a:pt x="70" y="71"/>
                          <a:pt x="74" y="75"/>
                          <a:pt x="79" y="75"/>
                        </a:cubicBezTo>
                        <a:cubicBezTo>
                          <a:pt x="108" y="75"/>
                          <a:pt x="108" y="75"/>
                          <a:pt x="108" y="75"/>
                        </a:cubicBezTo>
                        <a:cubicBezTo>
                          <a:pt x="113" y="75"/>
                          <a:pt x="117" y="71"/>
                          <a:pt x="117" y="65"/>
                        </a:cubicBezTo>
                        <a:moveTo>
                          <a:pt x="108" y="182"/>
                        </a:moveTo>
                        <a:cubicBezTo>
                          <a:pt x="79" y="182"/>
                          <a:pt x="79" y="182"/>
                          <a:pt x="79" y="182"/>
                        </a:cubicBezTo>
                        <a:cubicBezTo>
                          <a:pt x="79" y="126"/>
                          <a:pt x="79" y="126"/>
                          <a:pt x="79" y="126"/>
                        </a:cubicBezTo>
                        <a:cubicBezTo>
                          <a:pt x="108" y="126"/>
                          <a:pt x="108" y="126"/>
                          <a:pt x="108" y="126"/>
                        </a:cubicBezTo>
                        <a:lnTo>
                          <a:pt x="108" y="182"/>
                        </a:lnTo>
                        <a:close/>
                        <a:moveTo>
                          <a:pt x="117" y="182"/>
                        </a:moveTo>
                        <a:cubicBezTo>
                          <a:pt x="117" y="126"/>
                          <a:pt x="117" y="126"/>
                          <a:pt x="117" y="126"/>
                        </a:cubicBezTo>
                        <a:cubicBezTo>
                          <a:pt x="117" y="120"/>
                          <a:pt x="113" y="116"/>
                          <a:pt x="108" y="116"/>
                        </a:cubicBezTo>
                        <a:cubicBezTo>
                          <a:pt x="79" y="116"/>
                          <a:pt x="79" y="116"/>
                          <a:pt x="79" y="116"/>
                        </a:cubicBezTo>
                        <a:cubicBezTo>
                          <a:pt x="74" y="116"/>
                          <a:pt x="70" y="120"/>
                          <a:pt x="70" y="126"/>
                        </a:cubicBezTo>
                        <a:cubicBezTo>
                          <a:pt x="70" y="182"/>
                          <a:pt x="70" y="182"/>
                          <a:pt x="70" y="182"/>
                        </a:cubicBezTo>
                        <a:cubicBezTo>
                          <a:pt x="70" y="187"/>
                          <a:pt x="74" y="191"/>
                          <a:pt x="79" y="191"/>
                        </a:cubicBezTo>
                        <a:cubicBezTo>
                          <a:pt x="108" y="191"/>
                          <a:pt x="108" y="191"/>
                          <a:pt x="108" y="191"/>
                        </a:cubicBezTo>
                        <a:cubicBezTo>
                          <a:pt x="113" y="191"/>
                          <a:pt x="117" y="187"/>
                          <a:pt x="117" y="182"/>
                        </a:cubicBezTo>
                        <a:moveTo>
                          <a:pt x="108" y="298"/>
                        </a:moveTo>
                        <a:cubicBezTo>
                          <a:pt x="79" y="298"/>
                          <a:pt x="79" y="298"/>
                          <a:pt x="79" y="298"/>
                        </a:cubicBezTo>
                        <a:cubicBezTo>
                          <a:pt x="79" y="242"/>
                          <a:pt x="79" y="242"/>
                          <a:pt x="79" y="242"/>
                        </a:cubicBezTo>
                        <a:cubicBezTo>
                          <a:pt x="108" y="242"/>
                          <a:pt x="108" y="242"/>
                          <a:pt x="108" y="242"/>
                        </a:cubicBezTo>
                        <a:lnTo>
                          <a:pt x="108" y="298"/>
                        </a:lnTo>
                        <a:close/>
                        <a:moveTo>
                          <a:pt x="117" y="298"/>
                        </a:moveTo>
                        <a:cubicBezTo>
                          <a:pt x="117" y="242"/>
                          <a:pt x="117" y="242"/>
                          <a:pt x="117" y="242"/>
                        </a:cubicBezTo>
                        <a:cubicBezTo>
                          <a:pt x="117" y="237"/>
                          <a:pt x="113" y="232"/>
                          <a:pt x="108" y="232"/>
                        </a:cubicBezTo>
                        <a:cubicBezTo>
                          <a:pt x="79" y="232"/>
                          <a:pt x="79" y="232"/>
                          <a:pt x="79" y="232"/>
                        </a:cubicBezTo>
                        <a:cubicBezTo>
                          <a:pt x="74" y="232"/>
                          <a:pt x="70" y="237"/>
                          <a:pt x="70" y="242"/>
                        </a:cubicBezTo>
                        <a:cubicBezTo>
                          <a:pt x="70" y="298"/>
                          <a:pt x="70" y="298"/>
                          <a:pt x="70" y="298"/>
                        </a:cubicBezTo>
                        <a:cubicBezTo>
                          <a:pt x="70" y="303"/>
                          <a:pt x="74" y="308"/>
                          <a:pt x="79" y="308"/>
                        </a:cubicBezTo>
                        <a:cubicBezTo>
                          <a:pt x="108" y="308"/>
                          <a:pt x="108" y="308"/>
                          <a:pt x="108" y="308"/>
                        </a:cubicBezTo>
                        <a:cubicBezTo>
                          <a:pt x="113" y="308"/>
                          <a:pt x="117" y="303"/>
                          <a:pt x="117" y="298"/>
                        </a:cubicBezTo>
                        <a:moveTo>
                          <a:pt x="187" y="70"/>
                        </a:moveTo>
                        <a:cubicBezTo>
                          <a:pt x="187" y="46"/>
                          <a:pt x="187" y="46"/>
                          <a:pt x="187" y="46"/>
                        </a:cubicBezTo>
                        <a:cubicBezTo>
                          <a:pt x="187" y="43"/>
                          <a:pt x="186" y="41"/>
                          <a:pt x="182" y="41"/>
                        </a:cubicBezTo>
                        <a:cubicBezTo>
                          <a:pt x="179" y="41"/>
                          <a:pt x="178" y="43"/>
                          <a:pt x="178" y="46"/>
                        </a:cubicBezTo>
                        <a:cubicBezTo>
                          <a:pt x="178" y="65"/>
                          <a:pt x="178" y="65"/>
                          <a:pt x="178" y="65"/>
                        </a:cubicBezTo>
                        <a:cubicBezTo>
                          <a:pt x="168" y="65"/>
                          <a:pt x="168" y="65"/>
                          <a:pt x="168" y="65"/>
                        </a:cubicBezTo>
                        <a:cubicBezTo>
                          <a:pt x="168" y="0"/>
                          <a:pt x="168" y="0"/>
                          <a:pt x="168" y="0"/>
                        </a:cubicBezTo>
                        <a:cubicBezTo>
                          <a:pt x="144" y="0"/>
                          <a:pt x="144" y="0"/>
                          <a:pt x="144" y="0"/>
                        </a:cubicBezTo>
                        <a:cubicBezTo>
                          <a:pt x="142" y="0"/>
                          <a:pt x="139" y="1"/>
                          <a:pt x="139" y="4"/>
                        </a:cubicBezTo>
                        <a:cubicBezTo>
                          <a:pt x="139" y="8"/>
                          <a:pt x="142" y="9"/>
                          <a:pt x="144" y="9"/>
                        </a:cubicBezTo>
                        <a:cubicBezTo>
                          <a:pt x="158" y="9"/>
                          <a:pt x="158" y="9"/>
                          <a:pt x="158" y="9"/>
                        </a:cubicBezTo>
                        <a:cubicBezTo>
                          <a:pt x="158" y="65"/>
                          <a:pt x="158" y="65"/>
                          <a:pt x="158" y="65"/>
                        </a:cubicBezTo>
                        <a:cubicBezTo>
                          <a:pt x="144" y="65"/>
                          <a:pt x="144" y="65"/>
                          <a:pt x="144" y="65"/>
                        </a:cubicBezTo>
                        <a:cubicBezTo>
                          <a:pt x="142" y="65"/>
                          <a:pt x="139" y="67"/>
                          <a:pt x="139" y="70"/>
                        </a:cubicBezTo>
                        <a:cubicBezTo>
                          <a:pt x="139" y="74"/>
                          <a:pt x="142" y="75"/>
                          <a:pt x="144" y="75"/>
                        </a:cubicBezTo>
                        <a:cubicBezTo>
                          <a:pt x="182" y="75"/>
                          <a:pt x="182" y="75"/>
                          <a:pt x="182" y="75"/>
                        </a:cubicBezTo>
                        <a:cubicBezTo>
                          <a:pt x="185" y="75"/>
                          <a:pt x="187" y="74"/>
                          <a:pt x="187" y="70"/>
                        </a:cubicBezTo>
                        <a:moveTo>
                          <a:pt x="187" y="187"/>
                        </a:moveTo>
                        <a:cubicBezTo>
                          <a:pt x="187" y="162"/>
                          <a:pt x="187" y="162"/>
                          <a:pt x="187" y="162"/>
                        </a:cubicBezTo>
                        <a:cubicBezTo>
                          <a:pt x="187" y="159"/>
                          <a:pt x="186" y="157"/>
                          <a:pt x="182" y="157"/>
                        </a:cubicBezTo>
                        <a:cubicBezTo>
                          <a:pt x="179" y="157"/>
                          <a:pt x="178" y="159"/>
                          <a:pt x="178" y="162"/>
                        </a:cubicBezTo>
                        <a:cubicBezTo>
                          <a:pt x="178" y="182"/>
                          <a:pt x="178" y="182"/>
                          <a:pt x="178" y="182"/>
                        </a:cubicBezTo>
                        <a:cubicBezTo>
                          <a:pt x="168" y="182"/>
                          <a:pt x="168" y="182"/>
                          <a:pt x="168" y="182"/>
                        </a:cubicBezTo>
                        <a:cubicBezTo>
                          <a:pt x="168" y="116"/>
                          <a:pt x="168" y="116"/>
                          <a:pt x="168" y="116"/>
                        </a:cubicBezTo>
                        <a:cubicBezTo>
                          <a:pt x="144" y="116"/>
                          <a:pt x="144" y="116"/>
                          <a:pt x="144" y="116"/>
                        </a:cubicBezTo>
                        <a:cubicBezTo>
                          <a:pt x="142" y="116"/>
                          <a:pt x="139" y="117"/>
                          <a:pt x="139" y="121"/>
                        </a:cubicBezTo>
                        <a:cubicBezTo>
                          <a:pt x="139" y="124"/>
                          <a:pt x="142" y="126"/>
                          <a:pt x="144" y="126"/>
                        </a:cubicBezTo>
                        <a:cubicBezTo>
                          <a:pt x="158" y="126"/>
                          <a:pt x="158" y="126"/>
                          <a:pt x="158" y="126"/>
                        </a:cubicBezTo>
                        <a:cubicBezTo>
                          <a:pt x="158" y="182"/>
                          <a:pt x="158" y="182"/>
                          <a:pt x="158" y="182"/>
                        </a:cubicBezTo>
                        <a:cubicBezTo>
                          <a:pt x="144" y="182"/>
                          <a:pt x="144" y="182"/>
                          <a:pt x="144" y="182"/>
                        </a:cubicBezTo>
                        <a:cubicBezTo>
                          <a:pt x="142" y="182"/>
                          <a:pt x="139" y="183"/>
                          <a:pt x="139" y="187"/>
                        </a:cubicBezTo>
                        <a:cubicBezTo>
                          <a:pt x="139" y="190"/>
                          <a:pt x="142" y="191"/>
                          <a:pt x="144" y="191"/>
                        </a:cubicBezTo>
                        <a:cubicBezTo>
                          <a:pt x="182" y="191"/>
                          <a:pt x="182" y="191"/>
                          <a:pt x="182" y="191"/>
                        </a:cubicBezTo>
                        <a:cubicBezTo>
                          <a:pt x="185" y="191"/>
                          <a:pt x="187" y="190"/>
                          <a:pt x="187" y="187"/>
                        </a:cubicBezTo>
                        <a:moveTo>
                          <a:pt x="187" y="303"/>
                        </a:moveTo>
                        <a:cubicBezTo>
                          <a:pt x="187" y="278"/>
                          <a:pt x="187" y="278"/>
                          <a:pt x="187" y="278"/>
                        </a:cubicBezTo>
                        <a:cubicBezTo>
                          <a:pt x="187" y="276"/>
                          <a:pt x="186" y="274"/>
                          <a:pt x="182" y="274"/>
                        </a:cubicBezTo>
                        <a:cubicBezTo>
                          <a:pt x="179" y="274"/>
                          <a:pt x="178" y="276"/>
                          <a:pt x="178" y="278"/>
                        </a:cubicBezTo>
                        <a:cubicBezTo>
                          <a:pt x="178" y="298"/>
                          <a:pt x="178" y="298"/>
                          <a:pt x="178" y="298"/>
                        </a:cubicBezTo>
                        <a:cubicBezTo>
                          <a:pt x="168" y="298"/>
                          <a:pt x="168" y="298"/>
                          <a:pt x="168" y="298"/>
                        </a:cubicBezTo>
                        <a:cubicBezTo>
                          <a:pt x="168" y="232"/>
                          <a:pt x="168" y="232"/>
                          <a:pt x="168" y="232"/>
                        </a:cubicBezTo>
                        <a:cubicBezTo>
                          <a:pt x="144" y="232"/>
                          <a:pt x="144" y="232"/>
                          <a:pt x="144" y="232"/>
                        </a:cubicBezTo>
                        <a:cubicBezTo>
                          <a:pt x="142" y="232"/>
                          <a:pt x="139" y="234"/>
                          <a:pt x="139" y="237"/>
                        </a:cubicBezTo>
                        <a:cubicBezTo>
                          <a:pt x="139" y="241"/>
                          <a:pt x="142" y="242"/>
                          <a:pt x="144" y="242"/>
                        </a:cubicBezTo>
                        <a:cubicBezTo>
                          <a:pt x="158" y="242"/>
                          <a:pt x="158" y="242"/>
                          <a:pt x="158" y="242"/>
                        </a:cubicBezTo>
                        <a:cubicBezTo>
                          <a:pt x="158" y="298"/>
                          <a:pt x="158" y="298"/>
                          <a:pt x="158" y="298"/>
                        </a:cubicBezTo>
                        <a:cubicBezTo>
                          <a:pt x="144" y="298"/>
                          <a:pt x="144" y="298"/>
                          <a:pt x="144" y="298"/>
                        </a:cubicBezTo>
                        <a:cubicBezTo>
                          <a:pt x="142" y="298"/>
                          <a:pt x="139" y="299"/>
                          <a:pt x="139" y="303"/>
                        </a:cubicBezTo>
                        <a:cubicBezTo>
                          <a:pt x="139" y="306"/>
                          <a:pt x="142" y="308"/>
                          <a:pt x="144" y="308"/>
                        </a:cubicBezTo>
                        <a:cubicBezTo>
                          <a:pt x="182" y="308"/>
                          <a:pt x="182" y="308"/>
                          <a:pt x="182" y="308"/>
                        </a:cubicBezTo>
                        <a:cubicBezTo>
                          <a:pt x="185" y="308"/>
                          <a:pt x="187" y="306"/>
                          <a:pt x="187" y="303"/>
                        </a:cubicBezTo>
                        <a:moveTo>
                          <a:pt x="247" y="65"/>
                        </a:moveTo>
                        <a:cubicBezTo>
                          <a:pt x="219" y="65"/>
                          <a:pt x="219" y="65"/>
                          <a:pt x="219" y="65"/>
                        </a:cubicBezTo>
                        <a:cubicBezTo>
                          <a:pt x="219" y="9"/>
                          <a:pt x="219" y="9"/>
                          <a:pt x="219" y="9"/>
                        </a:cubicBezTo>
                        <a:cubicBezTo>
                          <a:pt x="247" y="9"/>
                          <a:pt x="247" y="9"/>
                          <a:pt x="247" y="9"/>
                        </a:cubicBezTo>
                        <a:lnTo>
                          <a:pt x="247" y="65"/>
                        </a:lnTo>
                        <a:close/>
                        <a:moveTo>
                          <a:pt x="257" y="65"/>
                        </a:moveTo>
                        <a:cubicBezTo>
                          <a:pt x="257" y="9"/>
                          <a:pt x="257" y="9"/>
                          <a:pt x="257" y="9"/>
                        </a:cubicBezTo>
                        <a:cubicBezTo>
                          <a:pt x="257" y="4"/>
                          <a:pt x="253" y="0"/>
                          <a:pt x="247" y="0"/>
                        </a:cubicBezTo>
                        <a:cubicBezTo>
                          <a:pt x="219" y="0"/>
                          <a:pt x="219" y="0"/>
                          <a:pt x="219" y="0"/>
                        </a:cubicBezTo>
                        <a:cubicBezTo>
                          <a:pt x="213" y="0"/>
                          <a:pt x="209" y="4"/>
                          <a:pt x="209" y="9"/>
                        </a:cubicBezTo>
                        <a:cubicBezTo>
                          <a:pt x="209" y="65"/>
                          <a:pt x="209" y="65"/>
                          <a:pt x="209" y="65"/>
                        </a:cubicBezTo>
                        <a:cubicBezTo>
                          <a:pt x="209" y="71"/>
                          <a:pt x="213" y="75"/>
                          <a:pt x="219" y="75"/>
                        </a:cubicBezTo>
                        <a:cubicBezTo>
                          <a:pt x="247" y="75"/>
                          <a:pt x="247" y="75"/>
                          <a:pt x="247" y="75"/>
                        </a:cubicBezTo>
                        <a:cubicBezTo>
                          <a:pt x="253" y="75"/>
                          <a:pt x="257" y="71"/>
                          <a:pt x="257" y="65"/>
                        </a:cubicBezTo>
                        <a:moveTo>
                          <a:pt x="247" y="182"/>
                        </a:moveTo>
                        <a:cubicBezTo>
                          <a:pt x="219" y="182"/>
                          <a:pt x="219" y="182"/>
                          <a:pt x="219" y="182"/>
                        </a:cubicBezTo>
                        <a:cubicBezTo>
                          <a:pt x="219" y="126"/>
                          <a:pt x="219" y="126"/>
                          <a:pt x="219" y="126"/>
                        </a:cubicBezTo>
                        <a:cubicBezTo>
                          <a:pt x="247" y="126"/>
                          <a:pt x="247" y="126"/>
                          <a:pt x="247" y="126"/>
                        </a:cubicBezTo>
                        <a:lnTo>
                          <a:pt x="247" y="182"/>
                        </a:lnTo>
                        <a:close/>
                        <a:moveTo>
                          <a:pt x="257" y="182"/>
                        </a:moveTo>
                        <a:cubicBezTo>
                          <a:pt x="257" y="126"/>
                          <a:pt x="257" y="126"/>
                          <a:pt x="257" y="126"/>
                        </a:cubicBezTo>
                        <a:cubicBezTo>
                          <a:pt x="257" y="120"/>
                          <a:pt x="253" y="116"/>
                          <a:pt x="247" y="116"/>
                        </a:cubicBezTo>
                        <a:cubicBezTo>
                          <a:pt x="219" y="116"/>
                          <a:pt x="219" y="116"/>
                          <a:pt x="219" y="116"/>
                        </a:cubicBezTo>
                        <a:cubicBezTo>
                          <a:pt x="213" y="116"/>
                          <a:pt x="209" y="120"/>
                          <a:pt x="209" y="126"/>
                        </a:cubicBezTo>
                        <a:cubicBezTo>
                          <a:pt x="209" y="182"/>
                          <a:pt x="209" y="182"/>
                          <a:pt x="209" y="182"/>
                        </a:cubicBezTo>
                        <a:cubicBezTo>
                          <a:pt x="209" y="187"/>
                          <a:pt x="213" y="191"/>
                          <a:pt x="219" y="191"/>
                        </a:cubicBezTo>
                        <a:cubicBezTo>
                          <a:pt x="247" y="191"/>
                          <a:pt x="247" y="191"/>
                          <a:pt x="247" y="191"/>
                        </a:cubicBezTo>
                        <a:cubicBezTo>
                          <a:pt x="253" y="191"/>
                          <a:pt x="257" y="187"/>
                          <a:pt x="257" y="182"/>
                        </a:cubicBezTo>
                        <a:moveTo>
                          <a:pt x="247" y="298"/>
                        </a:moveTo>
                        <a:cubicBezTo>
                          <a:pt x="219" y="298"/>
                          <a:pt x="219" y="298"/>
                          <a:pt x="219" y="298"/>
                        </a:cubicBezTo>
                        <a:cubicBezTo>
                          <a:pt x="219" y="242"/>
                          <a:pt x="219" y="242"/>
                          <a:pt x="219" y="242"/>
                        </a:cubicBezTo>
                        <a:cubicBezTo>
                          <a:pt x="247" y="242"/>
                          <a:pt x="247" y="242"/>
                          <a:pt x="247" y="242"/>
                        </a:cubicBezTo>
                        <a:lnTo>
                          <a:pt x="247" y="298"/>
                        </a:lnTo>
                        <a:close/>
                        <a:moveTo>
                          <a:pt x="257" y="298"/>
                        </a:moveTo>
                        <a:cubicBezTo>
                          <a:pt x="257" y="242"/>
                          <a:pt x="257" y="242"/>
                          <a:pt x="257" y="242"/>
                        </a:cubicBezTo>
                        <a:cubicBezTo>
                          <a:pt x="257" y="237"/>
                          <a:pt x="253" y="232"/>
                          <a:pt x="247" y="232"/>
                        </a:cubicBezTo>
                        <a:cubicBezTo>
                          <a:pt x="219" y="232"/>
                          <a:pt x="219" y="232"/>
                          <a:pt x="219" y="232"/>
                        </a:cubicBezTo>
                        <a:cubicBezTo>
                          <a:pt x="213" y="232"/>
                          <a:pt x="209" y="237"/>
                          <a:pt x="209" y="242"/>
                        </a:cubicBezTo>
                        <a:cubicBezTo>
                          <a:pt x="209" y="298"/>
                          <a:pt x="209" y="298"/>
                          <a:pt x="209" y="298"/>
                        </a:cubicBezTo>
                        <a:cubicBezTo>
                          <a:pt x="209" y="303"/>
                          <a:pt x="213" y="308"/>
                          <a:pt x="219" y="308"/>
                        </a:cubicBezTo>
                        <a:cubicBezTo>
                          <a:pt x="247" y="308"/>
                          <a:pt x="247" y="308"/>
                          <a:pt x="247" y="308"/>
                        </a:cubicBezTo>
                        <a:cubicBezTo>
                          <a:pt x="253" y="308"/>
                          <a:pt x="257" y="303"/>
                          <a:pt x="257" y="298"/>
                        </a:cubicBezTo>
                        <a:moveTo>
                          <a:pt x="327" y="70"/>
                        </a:moveTo>
                        <a:cubicBezTo>
                          <a:pt x="327" y="46"/>
                          <a:pt x="327" y="46"/>
                          <a:pt x="327" y="46"/>
                        </a:cubicBezTo>
                        <a:cubicBezTo>
                          <a:pt x="327" y="43"/>
                          <a:pt x="326" y="41"/>
                          <a:pt x="322" y="41"/>
                        </a:cubicBezTo>
                        <a:cubicBezTo>
                          <a:pt x="318" y="41"/>
                          <a:pt x="317" y="43"/>
                          <a:pt x="317" y="46"/>
                        </a:cubicBezTo>
                        <a:cubicBezTo>
                          <a:pt x="317" y="65"/>
                          <a:pt x="317" y="65"/>
                          <a:pt x="317" y="65"/>
                        </a:cubicBezTo>
                        <a:cubicBezTo>
                          <a:pt x="308" y="65"/>
                          <a:pt x="308" y="65"/>
                          <a:pt x="308" y="65"/>
                        </a:cubicBezTo>
                        <a:cubicBezTo>
                          <a:pt x="308" y="0"/>
                          <a:pt x="308" y="0"/>
                          <a:pt x="308" y="0"/>
                        </a:cubicBezTo>
                        <a:cubicBezTo>
                          <a:pt x="284" y="0"/>
                          <a:pt x="284" y="0"/>
                          <a:pt x="284" y="0"/>
                        </a:cubicBezTo>
                        <a:cubicBezTo>
                          <a:pt x="281" y="0"/>
                          <a:pt x="279" y="1"/>
                          <a:pt x="279" y="4"/>
                        </a:cubicBezTo>
                        <a:cubicBezTo>
                          <a:pt x="279" y="8"/>
                          <a:pt x="281" y="9"/>
                          <a:pt x="284" y="9"/>
                        </a:cubicBezTo>
                        <a:cubicBezTo>
                          <a:pt x="298" y="9"/>
                          <a:pt x="298" y="9"/>
                          <a:pt x="298" y="9"/>
                        </a:cubicBezTo>
                        <a:cubicBezTo>
                          <a:pt x="298" y="65"/>
                          <a:pt x="298" y="65"/>
                          <a:pt x="298" y="65"/>
                        </a:cubicBezTo>
                        <a:cubicBezTo>
                          <a:pt x="284" y="65"/>
                          <a:pt x="284" y="65"/>
                          <a:pt x="284" y="65"/>
                        </a:cubicBezTo>
                        <a:cubicBezTo>
                          <a:pt x="281" y="65"/>
                          <a:pt x="279" y="67"/>
                          <a:pt x="279" y="70"/>
                        </a:cubicBezTo>
                        <a:cubicBezTo>
                          <a:pt x="279" y="74"/>
                          <a:pt x="281" y="75"/>
                          <a:pt x="284" y="75"/>
                        </a:cubicBezTo>
                        <a:cubicBezTo>
                          <a:pt x="322" y="75"/>
                          <a:pt x="322" y="75"/>
                          <a:pt x="322" y="75"/>
                        </a:cubicBezTo>
                        <a:cubicBezTo>
                          <a:pt x="324" y="75"/>
                          <a:pt x="327" y="74"/>
                          <a:pt x="327" y="70"/>
                        </a:cubicBezTo>
                        <a:moveTo>
                          <a:pt x="327" y="187"/>
                        </a:moveTo>
                        <a:cubicBezTo>
                          <a:pt x="327" y="162"/>
                          <a:pt x="327" y="162"/>
                          <a:pt x="327" y="162"/>
                        </a:cubicBezTo>
                        <a:cubicBezTo>
                          <a:pt x="327" y="159"/>
                          <a:pt x="326" y="157"/>
                          <a:pt x="322" y="157"/>
                        </a:cubicBezTo>
                        <a:cubicBezTo>
                          <a:pt x="318" y="157"/>
                          <a:pt x="317" y="159"/>
                          <a:pt x="317" y="162"/>
                        </a:cubicBezTo>
                        <a:cubicBezTo>
                          <a:pt x="317" y="182"/>
                          <a:pt x="317" y="182"/>
                          <a:pt x="317" y="182"/>
                        </a:cubicBezTo>
                        <a:cubicBezTo>
                          <a:pt x="308" y="182"/>
                          <a:pt x="308" y="182"/>
                          <a:pt x="308" y="182"/>
                        </a:cubicBezTo>
                        <a:cubicBezTo>
                          <a:pt x="308" y="116"/>
                          <a:pt x="308" y="116"/>
                          <a:pt x="308" y="116"/>
                        </a:cubicBezTo>
                        <a:cubicBezTo>
                          <a:pt x="284" y="116"/>
                          <a:pt x="284" y="116"/>
                          <a:pt x="284" y="116"/>
                        </a:cubicBezTo>
                        <a:cubicBezTo>
                          <a:pt x="281" y="116"/>
                          <a:pt x="279" y="117"/>
                          <a:pt x="279" y="121"/>
                        </a:cubicBezTo>
                        <a:cubicBezTo>
                          <a:pt x="279" y="124"/>
                          <a:pt x="281" y="126"/>
                          <a:pt x="284" y="126"/>
                        </a:cubicBezTo>
                        <a:cubicBezTo>
                          <a:pt x="298" y="126"/>
                          <a:pt x="298" y="126"/>
                          <a:pt x="298" y="126"/>
                        </a:cubicBezTo>
                        <a:cubicBezTo>
                          <a:pt x="298" y="182"/>
                          <a:pt x="298" y="182"/>
                          <a:pt x="298" y="182"/>
                        </a:cubicBezTo>
                        <a:cubicBezTo>
                          <a:pt x="284" y="182"/>
                          <a:pt x="284" y="182"/>
                          <a:pt x="284" y="182"/>
                        </a:cubicBezTo>
                        <a:cubicBezTo>
                          <a:pt x="281" y="182"/>
                          <a:pt x="279" y="183"/>
                          <a:pt x="279" y="187"/>
                        </a:cubicBezTo>
                        <a:cubicBezTo>
                          <a:pt x="279" y="190"/>
                          <a:pt x="281" y="191"/>
                          <a:pt x="284" y="191"/>
                        </a:cubicBezTo>
                        <a:cubicBezTo>
                          <a:pt x="322" y="191"/>
                          <a:pt x="322" y="191"/>
                          <a:pt x="322" y="191"/>
                        </a:cubicBezTo>
                        <a:cubicBezTo>
                          <a:pt x="324" y="191"/>
                          <a:pt x="327" y="190"/>
                          <a:pt x="327" y="187"/>
                        </a:cubicBezTo>
                        <a:moveTo>
                          <a:pt x="327" y="303"/>
                        </a:moveTo>
                        <a:cubicBezTo>
                          <a:pt x="327" y="278"/>
                          <a:pt x="327" y="278"/>
                          <a:pt x="327" y="278"/>
                        </a:cubicBezTo>
                        <a:cubicBezTo>
                          <a:pt x="327" y="276"/>
                          <a:pt x="326" y="274"/>
                          <a:pt x="322" y="274"/>
                        </a:cubicBezTo>
                        <a:cubicBezTo>
                          <a:pt x="318" y="274"/>
                          <a:pt x="317" y="276"/>
                          <a:pt x="317" y="278"/>
                        </a:cubicBezTo>
                        <a:cubicBezTo>
                          <a:pt x="317" y="298"/>
                          <a:pt x="317" y="298"/>
                          <a:pt x="317" y="298"/>
                        </a:cubicBezTo>
                        <a:cubicBezTo>
                          <a:pt x="308" y="298"/>
                          <a:pt x="308" y="298"/>
                          <a:pt x="308" y="298"/>
                        </a:cubicBezTo>
                        <a:cubicBezTo>
                          <a:pt x="308" y="232"/>
                          <a:pt x="308" y="232"/>
                          <a:pt x="308" y="232"/>
                        </a:cubicBezTo>
                        <a:cubicBezTo>
                          <a:pt x="284" y="232"/>
                          <a:pt x="284" y="232"/>
                          <a:pt x="284" y="232"/>
                        </a:cubicBezTo>
                        <a:cubicBezTo>
                          <a:pt x="281" y="232"/>
                          <a:pt x="279" y="234"/>
                          <a:pt x="279" y="237"/>
                        </a:cubicBezTo>
                        <a:cubicBezTo>
                          <a:pt x="279" y="241"/>
                          <a:pt x="281" y="242"/>
                          <a:pt x="284" y="242"/>
                        </a:cubicBezTo>
                        <a:cubicBezTo>
                          <a:pt x="298" y="242"/>
                          <a:pt x="298" y="242"/>
                          <a:pt x="298" y="242"/>
                        </a:cubicBezTo>
                        <a:cubicBezTo>
                          <a:pt x="298" y="298"/>
                          <a:pt x="298" y="298"/>
                          <a:pt x="298" y="298"/>
                        </a:cubicBezTo>
                        <a:cubicBezTo>
                          <a:pt x="284" y="298"/>
                          <a:pt x="284" y="298"/>
                          <a:pt x="284" y="298"/>
                        </a:cubicBezTo>
                        <a:cubicBezTo>
                          <a:pt x="281" y="298"/>
                          <a:pt x="279" y="299"/>
                          <a:pt x="279" y="303"/>
                        </a:cubicBezTo>
                        <a:cubicBezTo>
                          <a:pt x="279" y="306"/>
                          <a:pt x="281" y="308"/>
                          <a:pt x="284" y="308"/>
                        </a:cubicBezTo>
                        <a:cubicBezTo>
                          <a:pt x="322" y="308"/>
                          <a:pt x="322" y="308"/>
                          <a:pt x="322" y="308"/>
                        </a:cubicBezTo>
                        <a:cubicBezTo>
                          <a:pt x="324" y="308"/>
                          <a:pt x="327" y="306"/>
                          <a:pt x="327" y="303"/>
                        </a:cubicBezTo>
                        <a:moveTo>
                          <a:pt x="387" y="65"/>
                        </a:moveTo>
                        <a:cubicBezTo>
                          <a:pt x="358" y="65"/>
                          <a:pt x="358" y="65"/>
                          <a:pt x="358" y="65"/>
                        </a:cubicBezTo>
                        <a:cubicBezTo>
                          <a:pt x="358" y="9"/>
                          <a:pt x="358" y="9"/>
                          <a:pt x="358" y="9"/>
                        </a:cubicBezTo>
                        <a:cubicBezTo>
                          <a:pt x="387" y="9"/>
                          <a:pt x="387" y="9"/>
                          <a:pt x="387" y="9"/>
                        </a:cubicBezTo>
                        <a:lnTo>
                          <a:pt x="387" y="65"/>
                        </a:lnTo>
                        <a:close/>
                        <a:moveTo>
                          <a:pt x="397" y="65"/>
                        </a:moveTo>
                        <a:cubicBezTo>
                          <a:pt x="397" y="9"/>
                          <a:pt x="397" y="9"/>
                          <a:pt x="397" y="9"/>
                        </a:cubicBezTo>
                        <a:cubicBezTo>
                          <a:pt x="397" y="4"/>
                          <a:pt x="392" y="0"/>
                          <a:pt x="387" y="0"/>
                        </a:cubicBezTo>
                        <a:cubicBezTo>
                          <a:pt x="358" y="0"/>
                          <a:pt x="358" y="0"/>
                          <a:pt x="358" y="0"/>
                        </a:cubicBezTo>
                        <a:cubicBezTo>
                          <a:pt x="353" y="0"/>
                          <a:pt x="349" y="4"/>
                          <a:pt x="349" y="9"/>
                        </a:cubicBezTo>
                        <a:cubicBezTo>
                          <a:pt x="349" y="65"/>
                          <a:pt x="349" y="65"/>
                          <a:pt x="349" y="65"/>
                        </a:cubicBezTo>
                        <a:cubicBezTo>
                          <a:pt x="349" y="71"/>
                          <a:pt x="353" y="75"/>
                          <a:pt x="358" y="75"/>
                        </a:cubicBezTo>
                        <a:cubicBezTo>
                          <a:pt x="387" y="75"/>
                          <a:pt x="387" y="75"/>
                          <a:pt x="387" y="75"/>
                        </a:cubicBezTo>
                        <a:cubicBezTo>
                          <a:pt x="392" y="75"/>
                          <a:pt x="397" y="71"/>
                          <a:pt x="397" y="65"/>
                        </a:cubicBezTo>
                        <a:moveTo>
                          <a:pt x="387" y="182"/>
                        </a:moveTo>
                        <a:cubicBezTo>
                          <a:pt x="358" y="182"/>
                          <a:pt x="358" y="182"/>
                          <a:pt x="358" y="182"/>
                        </a:cubicBezTo>
                        <a:cubicBezTo>
                          <a:pt x="358" y="126"/>
                          <a:pt x="358" y="126"/>
                          <a:pt x="358" y="126"/>
                        </a:cubicBezTo>
                        <a:cubicBezTo>
                          <a:pt x="387" y="126"/>
                          <a:pt x="387" y="126"/>
                          <a:pt x="387" y="126"/>
                        </a:cubicBezTo>
                        <a:lnTo>
                          <a:pt x="387" y="182"/>
                        </a:lnTo>
                        <a:close/>
                        <a:moveTo>
                          <a:pt x="397" y="182"/>
                        </a:moveTo>
                        <a:cubicBezTo>
                          <a:pt x="397" y="126"/>
                          <a:pt x="397" y="126"/>
                          <a:pt x="397" y="126"/>
                        </a:cubicBezTo>
                        <a:cubicBezTo>
                          <a:pt x="397" y="120"/>
                          <a:pt x="392" y="116"/>
                          <a:pt x="387" y="116"/>
                        </a:cubicBezTo>
                        <a:cubicBezTo>
                          <a:pt x="358" y="116"/>
                          <a:pt x="358" y="116"/>
                          <a:pt x="358" y="116"/>
                        </a:cubicBezTo>
                        <a:cubicBezTo>
                          <a:pt x="353" y="116"/>
                          <a:pt x="349" y="120"/>
                          <a:pt x="349" y="126"/>
                        </a:cubicBezTo>
                        <a:cubicBezTo>
                          <a:pt x="349" y="182"/>
                          <a:pt x="349" y="182"/>
                          <a:pt x="349" y="182"/>
                        </a:cubicBezTo>
                        <a:cubicBezTo>
                          <a:pt x="349" y="187"/>
                          <a:pt x="353" y="191"/>
                          <a:pt x="358" y="191"/>
                        </a:cubicBezTo>
                        <a:cubicBezTo>
                          <a:pt x="387" y="191"/>
                          <a:pt x="387" y="191"/>
                          <a:pt x="387" y="191"/>
                        </a:cubicBezTo>
                        <a:cubicBezTo>
                          <a:pt x="392" y="191"/>
                          <a:pt x="397" y="187"/>
                          <a:pt x="397" y="182"/>
                        </a:cubicBezTo>
                        <a:moveTo>
                          <a:pt x="387" y="298"/>
                        </a:moveTo>
                        <a:cubicBezTo>
                          <a:pt x="358" y="298"/>
                          <a:pt x="358" y="298"/>
                          <a:pt x="358" y="298"/>
                        </a:cubicBezTo>
                        <a:cubicBezTo>
                          <a:pt x="358" y="242"/>
                          <a:pt x="358" y="242"/>
                          <a:pt x="358" y="242"/>
                        </a:cubicBezTo>
                        <a:cubicBezTo>
                          <a:pt x="387" y="242"/>
                          <a:pt x="387" y="242"/>
                          <a:pt x="387" y="242"/>
                        </a:cubicBezTo>
                        <a:lnTo>
                          <a:pt x="387" y="298"/>
                        </a:lnTo>
                        <a:close/>
                        <a:moveTo>
                          <a:pt x="397" y="298"/>
                        </a:moveTo>
                        <a:cubicBezTo>
                          <a:pt x="397" y="242"/>
                          <a:pt x="397" y="242"/>
                          <a:pt x="397" y="242"/>
                        </a:cubicBezTo>
                        <a:cubicBezTo>
                          <a:pt x="397" y="237"/>
                          <a:pt x="392" y="232"/>
                          <a:pt x="387" y="232"/>
                        </a:cubicBezTo>
                        <a:cubicBezTo>
                          <a:pt x="358" y="232"/>
                          <a:pt x="358" y="232"/>
                          <a:pt x="358" y="232"/>
                        </a:cubicBezTo>
                        <a:cubicBezTo>
                          <a:pt x="353" y="232"/>
                          <a:pt x="349" y="237"/>
                          <a:pt x="349" y="242"/>
                        </a:cubicBezTo>
                        <a:cubicBezTo>
                          <a:pt x="349" y="298"/>
                          <a:pt x="349" y="298"/>
                          <a:pt x="349" y="298"/>
                        </a:cubicBezTo>
                        <a:cubicBezTo>
                          <a:pt x="349" y="303"/>
                          <a:pt x="353" y="308"/>
                          <a:pt x="358" y="308"/>
                        </a:cubicBezTo>
                        <a:cubicBezTo>
                          <a:pt x="387" y="308"/>
                          <a:pt x="387" y="308"/>
                          <a:pt x="387" y="308"/>
                        </a:cubicBezTo>
                        <a:cubicBezTo>
                          <a:pt x="392" y="308"/>
                          <a:pt x="397" y="303"/>
                          <a:pt x="397" y="298"/>
                        </a:cubicBezTo>
                        <a:moveTo>
                          <a:pt x="466" y="70"/>
                        </a:moveTo>
                        <a:cubicBezTo>
                          <a:pt x="466" y="46"/>
                          <a:pt x="466" y="46"/>
                          <a:pt x="466" y="46"/>
                        </a:cubicBezTo>
                        <a:cubicBezTo>
                          <a:pt x="466" y="43"/>
                          <a:pt x="465" y="41"/>
                          <a:pt x="462" y="41"/>
                        </a:cubicBezTo>
                        <a:cubicBezTo>
                          <a:pt x="458" y="41"/>
                          <a:pt x="457" y="43"/>
                          <a:pt x="457" y="46"/>
                        </a:cubicBezTo>
                        <a:cubicBezTo>
                          <a:pt x="457" y="65"/>
                          <a:pt x="457" y="65"/>
                          <a:pt x="457" y="65"/>
                        </a:cubicBezTo>
                        <a:cubicBezTo>
                          <a:pt x="447" y="65"/>
                          <a:pt x="447" y="65"/>
                          <a:pt x="447" y="65"/>
                        </a:cubicBezTo>
                        <a:cubicBezTo>
                          <a:pt x="447" y="0"/>
                          <a:pt x="447" y="0"/>
                          <a:pt x="447" y="0"/>
                        </a:cubicBezTo>
                        <a:cubicBezTo>
                          <a:pt x="423" y="0"/>
                          <a:pt x="423" y="0"/>
                          <a:pt x="423" y="0"/>
                        </a:cubicBezTo>
                        <a:cubicBezTo>
                          <a:pt x="421" y="0"/>
                          <a:pt x="419" y="1"/>
                          <a:pt x="419" y="4"/>
                        </a:cubicBezTo>
                        <a:cubicBezTo>
                          <a:pt x="419" y="8"/>
                          <a:pt x="421" y="9"/>
                          <a:pt x="423" y="9"/>
                        </a:cubicBezTo>
                        <a:cubicBezTo>
                          <a:pt x="438" y="9"/>
                          <a:pt x="438" y="9"/>
                          <a:pt x="438" y="9"/>
                        </a:cubicBezTo>
                        <a:cubicBezTo>
                          <a:pt x="438" y="65"/>
                          <a:pt x="438" y="65"/>
                          <a:pt x="438" y="65"/>
                        </a:cubicBezTo>
                        <a:cubicBezTo>
                          <a:pt x="423" y="65"/>
                          <a:pt x="423" y="65"/>
                          <a:pt x="423" y="65"/>
                        </a:cubicBezTo>
                        <a:cubicBezTo>
                          <a:pt x="421" y="65"/>
                          <a:pt x="419" y="67"/>
                          <a:pt x="419" y="70"/>
                        </a:cubicBezTo>
                        <a:cubicBezTo>
                          <a:pt x="419" y="74"/>
                          <a:pt x="421" y="75"/>
                          <a:pt x="423" y="75"/>
                        </a:cubicBezTo>
                        <a:cubicBezTo>
                          <a:pt x="462" y="75"/>
                          <a:pt x="462" y="75"/>
                          <a:pt x="462" y="75"/>
                        </a:cubicBezTo>
                        <a:cubicBezTo>
                          <a:pt x="464" y="75"/>
                          <a:pt x="466" y="74"/>
                          <a:pt x="466" y="70"/>
                        </a:cubicBezTo>
                        <a:moveTo>
                          <a:pt x="466" y="187"/>
                        </a:moveTo>
                        <a:cubicBezTo>
                          <a:pt x="466" y="162"/>
                          <a:pt x="466" y="162"/>
                          <a:pt x="466" y="162"/>
                        </a:cubicBezTo>
                        <a:cubicBezTo>
                          <a:pt x="466" y="159"/>
                          <a:pt x="465" y="157"/>
                          <a:pt x="462" y="157"/>
                        </a:cubicBezTo>
                        <a:cubicBezTo>
                          <a:pt x="458" y="157"/>
                          <a:pt x="457" y="159"/>
                          <a:pt x="457" y="162"/>
                        </a:cubicBezTo>
                        <a:cubicBezTo>
                          <a:pt x="457" y="182"/>
                          <a:pt x="457" y="182"/>
                          <a:pt x="457" y="182"/>
                        </a:cubicBezTo>
                        <a:cubicBezTo>
                          <a:pt x="447" y="182"/>
                          <a:pt x="447" y="182"/>
                          <a:pt x="447" y="182"/>
                        </a:cubicBezTo>
                        <a:cubicBezTo>
                          <a:pt x="447" y="116"/>
                          <a:pt x="447" y="116"/>
                          <a:pt x="447" y="116"/>
                        </a:cubicBezTo>
                        <a:cubicBezTo>
                          <a:pt x="423" y="116"/>
                          <a:pt x="423" y="116"/>
                          <a:pt x="423" y="116"/>
                        </a:cubicBezTo>
                        <a:cubicBezTo>
                          <a:pt x="421" y="116"/>
                          <a:pt x="419" y="117"/>
                          <a:pt x="419" y="121"/>
                        </a:cubicBezTo>
                        <a:cubicBezTo>
                          <a:pt x="419" y="124"/>
                          <a:pt x="421" y="126"/>
                          <a:pt x="423" y="126"/>
                        </a:cubicBezTo>
                        <a:cubicBezTo>
                          <a:pt x="438" y="126"/>
                          <a:pt x="438" y="126"/>
                          <a:pt x="438" y="126"/>
                        </a:cubicBezTo>
                        <a:cubicBezTo>
                          <a:pt x="438" y="182"/>
                          <a:pt x="438" y="182"/>
                          <a:pt x="438" y="182"/>
                        </a:cubicBezTo>
                        <a:cubicBezTo>
                          <a:pt x="423" y="182"/>
                          <a:pt x="423" y="182"/>
                          <a:pt x="423" y="182"/>
                        </a:cubicBezTo>
                        <a:cubicBezTo>
                          <a:pt x="421" y="182"/>
                          <a:pt x="419" y="183"/>
                          <a:pt x="419" y="187"/>
                        </a:cubicBezTo>
                        <a:cubicBezTo>
                          <a:pt x="419" y="190"/>
                          <a:pt x="421" y="191"/>
                          <a:pt x="423" y="191"/>
                        </a:cubicBezTo>
                        <a:cubicBezTo>
                          <a:pt x="462" y="191"/>
                          <a:pt x="462" y="191"/>
                          <a:pt x="462" y="191"/>
                        </a:cubicBezTo>
                        <a:cubicBezTo>
                          <a:pt x="464" y="191"/>
                          <a:pt x="466" y="190"/>
                          <a:pt x="466" y="187"/>
                        </a:cubicBezTo>
                        <a:moveTo>
                          <a:pt x="466" y="303"/>
                        </a:moveTo>
                        <a:cubicBezTo>
                          <a:pt x="466" y="278"/>
                          <a:pt x="466" y="278"/>
                          <a:pt x="466" y="278"/>
                        </a:cubicBezTo>
                        <a:cubicBezTo>
                          <a:pt x="466" y="276"/>
                          <a:pt x="465" y="274"/>
                          <a:pt x="462" y="274"/>
                        </a:cubicBezTo>
                        <a:cubicBezTo>
                          <a:pt x="458" y="274"/>
                          <a:pt x="457" y="276"/>
                          <a:pt x="457" y="278"/>
                        </a:cubicBezTo>
                        <a:cubicBezTo>
                          <a:pt x="457" y="298"/>
                          <a:pt x="457" y="298"/>
                          <a:pt x="457" y="298"/>
                        </a:cubicBezTo>
                        <a:cubicBezTo>
                          <a:pt x="447" y="298"/>
                          <a:pt x="447" y="298"/>
                          <a:pt x="447" y="298"/>
                        </a:cubicBezTo>
                        <a:cubicBezTo>
                          <a:pt x="447" y="232"/>
                          <a:pt x="447" y="232"/>
                          <a:pt x="447" y="232"/>
                        </a:cubicBezTo>
                        <a:cubicBezTo>
                          <a:pt x="423" y="232"/>
                          <a:pt x="423" y="232"/>
                          <a:pt x="423" y="232"/>
                        </a:cubicBezTo>
                        <a:cubicBezTo>
                          <a:pt x="421" y="232"/>
                          <a:pt x="419" y="234"/>
                          <a:pt x="419" y="237"/>
                        </a:cubicBezTo>
                        <a:cubicBezTo>
                          <a:pt x="419" y="241"/>
                          <a:pt x="421" y="242"/>
                          <a:pt x="423" y="242"/>
                        </a:cubicBezTo>
                        <a:cubicBezTo>
                          <a:pt x="438" y="242"/>
                          <a:pt x="438" y="242"/>
                          <a:pt x="438" y="242"/>
                        </a:cubicBezTo>
                        <a:cubicBezTo>
                          <a:pt x="438" y="298"/>
                          <a:pt x="438" y="298"/>
                          <a:pt x="438" y="298"/>
                        </a:cubicBezTo>
                        <a:cubicBezTo>
                          <a:pt x="423" y="298"/>
                          <a:pt x="423" y="298"/>
                          <a:pt x="423" y="298"/>
                        </a:cubicBezTo>
                        <a:cubicBezTo>
                          <a:pt x="421" y="298"/>
                          <a:pt x="419" y="299"/>
                          <a:pt x="419" y="303"/>
                        </a:cubicBezTo>
                        <a:cubicBezTo>
                          <a:pt x="419" y="306"/>
                          <a:pt x="421" y="308"/>
                          <a:pt x="423" y="308"/>
                        </a:cubicBezTo>
                        <a:cubicBezTo>
                          <a:pt x="462" y="308"/>
                          <a:pt x="462" y="308"/>
                          <a:pt x="462" y="308"/>
                        </a:cubicBezTo>
                        <a:cubicBezTo>
                          <a:pt x="464" y="308"/>
                          <a:pt x="466" y="306"/>
                          <a:pt x="466" y="303"/>
                        </a:cubicBezTo>
                        <a:moveTo>
                          <a:pt x="527" y="65"/>
                        </a:moveTo>
                        <a:cubicBezTo>
                          <a:pt x="498" y="65"/>
                          <a:pt x="498" y="65"/>
                          <a:pt x="498" y="65"/>
                        </a:cubicBezTo>
                        <a:cubicBezTo>
                          <a:pt x="498" y="9"/>
                          <a:pt x="498" y="9"/>
                          <a:pt x="498" y="9"/>
                        </a:cubicBezTo>
                        <a:cubicBezTo>
                          <a:pt x="527" y="9"/>
                          <a:pt x="527" y="9"/>
                          <a:pt x="527" y="9"/>
                        </a:cubicBezTo>
                        <a:lnTo>
                          <a:pt x="527" y="65"/>
                        </a:lnTo>
                        <a:close/>
                        <a:moveTo>
                          <a:pt x="536" y="65"/>
                        </a:moveTo>
                        <a:cubicBezTo>
                          <a:pt x="536" y="9"/>
                          <a:pt x="536" y="9"/>
                          <a:pt x="536" y="9"/>
                        </a:cubicBezTo>
                        <a:cubicBezTo>
                          <a:pt x="536" y="4"/>
                          <a:pt x="532" y="0"/>
                          <a:pt x="527" y="0"/>
                        </a:cubicBezTo>
                        <a:cubicBezTo>
                          <a:pt x="498" y="0"/>
                          <a:pt x="498" y="0"/>
                          <a:pt x="498" y="0"/>
                        </a:cubicBezTo>
                        <a:cubicBezTo>
                          <a:pt x="493" y="0"/>
                          <a:pt x="488" y="4"/>
                          <a:pt x="488" y="9"/>
                        </a:cubicBezTo>
                        <a:cubicBezTo>
                          <a:pt x="488" y="65"/>
                          <a:pt x="488" y="65"/>
                          <a:pt x="488" y="65"/>
                        </a:cubicBezTo>
                        <a:cubicBezTo>
                          <a:pt x="488" y="71"/>
                          <a:pt x="492" y="75"/>
                          <a:pt x="498" y="75"/>
                        </a:cubicBezTo>
                        <a:cubicBezTo>
                          <a:pt x="527" y="75"/>
                          <a:pt x="527" y="75"/>
                          <a:pt x="527" y="75"/>
                        </a:cubicBezTo>
                        <a:cubicBezTo>
                          <a:pt x="532" y="75"/>
                          <a:pt x="536" y="71"/>
                          <a:pt x="536" y="65"/>
                        </a:cubicBezTo>
                        <a:moveTo>
                          <a:pt x="527" y="182"/>
                        </a:moveTo>
                        <a:cubicBezTo>
                          <a:pt x="498" y="182"/>
                          <a:pt x="498" y="182"/>
                          <a:pt x="498" y="182"/>
                        </a:cubicBezTo>
                        <a:cubicBezTo>
                          <a:pt x="498" y="126"/>
                          <a:pt x="498" y="126"/>
                          <a:pt x="498" y="126"/>
                        </a:cubicBezTo>
                        <a:cubicBezTo>
                          <a:pt x="527" y="126"/>
                          <a:pt x="527" y="126"/>
                          <a:pt x="527" y="126"/>
                        </a:cubicBezTo>
                        <a:lnTo>
                          <a:pt x="527" y="182"/>
                        </a:lnTo>
                        <a:close/>
                        <a:moveTo>
                          <a:pt x="536" y="182"/>
                        </a:moveTo>
                        <a:cubicBezTo>
                          <a:pt x="536" y="126"/>
                          <a:pt x="536" y="126"/>
                          <a:pt x="536" y="126"/>
                        </a:cubicBezTo>
                        <a:cubicBezTo>
                          <a:pt x="536" y="120"/>
                          <a:pt x="532" y="116"/>
                          <a:pt x="527" y="116"/>
                        </a:cubicBezTo>
                        <a:cubicBezTo>
                          <a:pt x="498" y="116"/>
                          <a:pt x="498" y="116"/>
                          <a:pt x="498" y="116"/>
                        </a:cubicBezTo>
                        <a:cubicBezTo>
                          <a:pt x="493" y="116"/>
                          <a:pt x="488" y="120"/>
                          <a:pt x="488" y="126"/>
                        </a:cubicBezTo>
                        <a:cubicBezTo>
                          <a:pt x="488" y="182"/>
                          <a:pt x="488" y="182"/>
                          <a:pt x="488" y="182"/>
                        </a:cubicBezTo>
                        <a:cubicBezTo>
                          <a:pt x="488" y="187"/>
                          <a:pt x="492" y="191"/>
                          <a:pt x="498" y="191"/>
                        </a:cubicBezTo>
                        <a:cubicBezTo>
                          <a:pt x="527" y="191"/>
                          <a:pt x="527" y="191"/>
                          <a:pt x="527" y="191"/>
                        </a:cubicBezTo>
                        <a:cubicBezTo>
                          <a:pt x="532" y="191"/>
                          <a:pt x="536" y="187"/>
                          <a:pt x="536" y="182"/>
                        </a:cubicBezTo>
                        <a:moveTo>
                          <a:pt x="527" y="298"/>
                        </a:moveTo>
                        <a:cubicBezTo>
                          <a:pt x="498" y="298"/>
                          <a:pt x="498" y="298"/>
                          <a:pt x="498" y="298"/>
                        </a:cubicBezTo>
                        <a:cubicBezTo>
                          <a:pt x="498" y="242"/>
                          <a:pt x="498" y="242"/>
                          <a:pt x="498" y="242"/>
                        </a:cubicBezTo>
                        <a:cubicBezTo>
                          <a:pt x="527" y="242"/>
                          <a:pt x="527" y="242"/>
                          <a:pt x="527" y="242"/>
                        </a:cubicBezTo>
                        <a:lnTo>
                          <a:pt x="527" y="298"/>
                        </a:lnTo>
                        <a:close/>
                        <a:moveTo>
                          <a:pt x="536" y="298"/>
                        </a:moveTo>
                        <a:cubicBezTo>
                          <a:pt x="536" y="242"/>
                          <a:pt x="536" y="242"/>
                          <a:pt x="536" y="242"/>
                        </a:cubicBezTo>
                        <a:cubicBezTo>
                          <a:pt x="536" y="237"/>
                          <a:pt x="532" y="232"/>
                          <a:pt x="527" y="232"/>
                        </a:cubicBezTo>
                        <a:cubicBezTo>
                          <a:pt x="498" y="232"/>
                          <a:pt x="498" y="232"/>
                          <a:pt x="498" y="232"/>
                        </a:cubicBezTo>
                        <a:cubicBezTo>
                          <a:pt x="493" y="232"/>
                          <a:pt x="488" y="237"/>
                          <a:pt x="488" y="242"/>
                        </a:cubicBezTo>
                        <a:cubicBezTo>
                          <a:pt x="488" y="298"/>
                          <a:pt x="488" y="298"/>
                          <a:pt x="488" y="298"/>
                        </a:cubicBezTo>
                        <a:cubicBezTo>
                          <a:pt x="488" y="303"/>
                          <a:pt x="492" y="308"/>
                          <a:pt x="498" y="308"/>
                        </a:cubicBezTo>
                        <a:cubicBezTo>
                          <a:pt x="527" y="308"/>
                          <a:pt x="527" y="308"/>
                          <a:pt x="527" y="308"/>
                        </a:cubicBezTo>
                        <a:cubicBezTo>
                          <a:pt x="532" y="308"/>
                          <a:pt x="536" y="303"/>
                          <a:pt x="536" y="298"/>
                        </a:cubicBezTo>
                        <a:moveTo>
                          <a:pt x="606" y="70"/>
                        </a:moveTo>
                        <a:cubicBezTo>
                          <a:pt x="606" y="46"/>
                          <a:pt x="606" y="46"/>
                          <a:pt x="606" y="46"/>
                        </a:cubicBezTo>
                        <a:cubicBezTo>
                          <a:pt x="606" y="43"/>
                          <a:pt x="605" y="41"/>
                          <a:pt x="601" y="41"/>
                        </a:cubicBezTo>
                        <a:cubicBezTo>
                          <a:pt x="598" y="41"/>
                          <a:pt x="596" y="43"/>
                          <a:pt x="596" y="46"/>
                        </a:cubicBezTo>
                        <a:cubicBezTo>
                          <a:pt x="596" y="65"/>
                          <a:pt x="596" y="65"/>
                          <a:pt x="596" y="65"/>
                        </a:cubicBezTo>
                        <a:cubicBezTo>
                          <a:pt x="587" y="65"/>
                          <a:pt x="587" y="65"/>
                          <a:pt x="587" y="65"/>
                        </a:cubicBezTo>
                        <a:cubicBezTo>
                          <a:pt x="587" y="0"/>
                          <a:pt x="587" y="0"/>
                          <a:pt x="587" y="0"/>
                        </a:cubicBezTo>
                        <a:cubicBezTo>
                          <a:pt x="563" y="0"/>
                          <a:pt x="563" y="0"/>
                          <a:pt x="563" y="0"/>
                        </a:cubicBezTo>
                        <a:cubicBezTo>
                          <a:pt x="560" y="0"/>
                          <a:pt x="558" y="1"/>
                          <a:pt x="558" y="4"/>
                        </a:cubicBezTo>
                        <a:cubicBezTo>
                          <a:pt x="558" y="8"/>
                          <a:pt x="560" y="9"/>
                          <a:pt x="563" y="9"/>
                        </a:cubicBezTo>
                        <a:cubicBezTo>
                          <a:pt x="577" y="9"/>
                          <a:pt x="577" y="9"/>
                          <a:pt x="577" y="9"/>
                        </a:cubicBezTo>
                        <a:cubicBezTo>
                          <a:pt x="577" y="65"/>
                          <a:pt x="577" y="65"/>
                          <a:pt x="577" y="65"/>
                        </a:cubicBezTo>
                        <a:cubicBezTo>
                          <a:pt x="563" y="65"/>
                          <a:pt x="563" y="65"/>
                          <a:pt x="563" y="65"/>
                        </a:cubicBezTo>
                        <a:cubicBezTo>
                          <a:pt x="560" y="65"/>
                          <a:pt x="558" y="67"/>
                          <a:pt x="558" y="70"/>
                        </a:cubicBezTo>
                        <a:cubicBezTo>
                          <a:pt x="558" y="74"/>
                          <a:pt x="560" y="75"/>
                          <a:pt x="563" y="75"/>
                        </a:cubicBezTo>
                        <a:cubicBezTo>
                          <a:pt x="601" y="75"/>
                          <a:pt x="601" y="75"/>
                          <a:pt x="601" y="75"/>
                        </a:cubicBezTo>
                        <a:cubicBezTo>
                          <a:pt x="604" y="75"/>
                          <a:pt x="606" y="74"/>
                          <a:pt x="606" y="70"/>
                        </a:cubicBezTo>
                        <a:moveTo>
                          <a:pt x="606" y="187"/>
                        </a:moveTo>
                        <a:cubicBezTo>
                          <a:pt x="606" y="162"/>
                          <a:pt x="606" y="162"/>
                          <a:pt x="606" y="162"/>
                        </a:cubicBezTo>
                        <a:cubicBezTo>
                          <a:pt x="606" y="159"/>
                          <a:pt x="605" y="157"/>
                          <a:pt x="601" y="157"/>
                        </a:cubicBezTo>
                        <a:cubicBezTo>
                          <a:pt x="598" y="157"/>
                          <a:pt x="596" y="159"/>
                          <a:pt x="596" y="162"/>
                        </a:cubicBezTo>
                        <a:cubicBezTo>
                          <a:pt x="596" y="182"/>
                          <a:pt x="596" y="182"/>
                          <a:pt x="596" y="182"/>
                        </a:cubicBezTo>
                        <a:cubicBezTo>
                          <a:pt x="587" y="182"/>
                          <a:pt x="587" y="182"/>
                          <a:pt x="587" y="182"/>
                        </a:cubicBezTo>
                        <a:cubicBezTo>
                          <a:pt x="587" y="116"/>
                          <a:pt x="587" y="116"/>
                          <a:pt x="587" y="116"/>
                        </a:cubicBezTo>
                        <a:cubicBezTo>
                          <a:pt x="563" y="116"/>
                          <a:pt x="563" y="116"/>
                          <a:pt x="563" y="116"/>
                        </a:cubicBezTo>
                        <a:cubicBezTo>
                          <a:pt x="560" y="116"/>
                          <a:pt x="558" y="117"/>
                          <a:pt x="558" y="121"/>
                        </a:cubicBezTo>
                        <a:cubicBezTo>
                          <a:pt x="558" y="124"/>
                          <a:pt x="560" y="126"/>
                          <a:pt x="563" y="126"/>
                        </a:cubicBezTo>
                        <a:cubicBezTo>
                          <a:pt x="577" y="126"/>
                          <a:pt x="577" y="126"/>
                          <a:pt x="577" y="126"/>
                        </a:cubicBezTo>
                        <a:cubicBezTo>
                          <a:pt x="577" y="182"/>
                          <a:pt x="577" y="182"/>
                          <a:pt x="577" y="182"/>
                        </a:cubicBezTo>
                        <a:cubicBezTo>
                          <a:pt x="563" y="182"/>
                          <a:pt x="563" y="182"/>
                          <a:pt x="563" y="182"/>
                        </a:cubicBezTo>
                        <a:cubicBezTo>
                          <a:pt x="560" y="182"/>
                          <a:pt x="558" y="183"/>
                          <a:pt x="558" y="187"/>
                        </a:cubicBezTo>
                        <a:cubicBezTo>
                          <a:pt x="558" y="190"/>
                          <a:pt x="560" y="191"/>
                          <a:pt x="563" y="191"/>
                        </a:cubicBezTo>
                        <a:cubicBezTo>
                          <a:pt x="601" y="191"/>
                          <a:pt x="601" y="191"/>
                          <a:pt x="601" y="191"/>
                        </a:cubicBezTo>
                        <a:cubicBezTo>
                          <a:pt x="604" y="191"/>
                          <a:pt x="606" y="190"/>
                          <a:pt x="606" y="187"/>
                        </a:cubicBezTo>
                        <a:moveTo>
                          <a:pt x="596" y="298"/>
                        </a:moveTo>
                        <a:cubicBezTo>
                          <a:pt x="568" y="298"/>
                          <a:pt x="568" y="298"/>
                          <a:pt x="568" y="298"/>
                        </a:cubicBezTo>
                        <a:cubicBezTo>
                          <a:pt x="568" y="242"/>
                          <a:pt x="568" y="242"/>
                          <a:pt x="568" y="242"/>
                        </a:cubicBezTo>
                        <a:cubicBezTo>
                          <a:pt x="596" y="242"/>
                          <a:pt x="596" y="242"/>
                          <a:pt x="596" y="242"/>
                        </a:cubicBezTo>
                        <a:lnTo>
                          <a:pt x="596" y="298"/>
                        </a:lnTo>
                        <a:close/>
                        <a:moveTo>
                          <a:pt x="606" y="298"/>
                        </a:moveTo>
                        <a:cubicBezTo>
                          <a:pt x="606" y="242"/>
                          <a:pt x="606" y="242"/>
                          <a:pt x="606" y="242"/>
                        </a:cubicBezTo>
                        <a:cubicBezTo>
                          <a:pt x="606" y="237"/>
                          <a:pt x="602" y="232"/>
                          <a:pt x="596" y="232"/>
                        </a:cubicBezTo>
                        <a:cubicBezTo>
                          <a:pt x="568" y="232"/>
                          <a:pt x="568" y="232"/>
                          <a:pt x="568" y="232"/>
                        </a:cubicBezTo>
                        <a:cubicBezTo>
                          <a:pt x="562" y="232"/>
                          <a:pt x="558" y="237"/>
                          <a:pt x="558" y="242"/>
                        </a:cubicBezTo>
                        <a:cubicBezTo>
                          <a:pt x="558" y="298"/>
                          <a:pt x="558" y="298"/>
                          <a:pt x="558" y="298"/>
                        </a:cubicBezTo>
                        <a:cubicBezTo>
                          <a:pt x="558" y="303"/>
                          <a:pt x="562" y="308"/>
                          <a:pt x="568" y="308"/>
                        </a:cubicBezTo>
                        <a:cubicBezTo>
                          <a:pt x="596" y="308"/>
                          <a:pt x="596" y="308"/>
                          <a:pt x="596" y="308"/>
                        </a:cubicBezTo>
                        <a:cubicBezTo>
                          <a:pt x="602" y="308"/>
                          <a:pt x="606" y="303"/>
                          <a:pt x="606" y="2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88" tIns="45694" rIns="91388" bIns="45694" numCol="1" anchor="t" anchorCtr="0" compatLnSpc="1">
                    <a:prstTxWarp prst="textNoShape">
                      <a:avLst/>
                    </a:prstTxWarp>
                  </a:bodyPr>
                  <a:lstStyle/>
                  <a:p>
                    <a:pPr defTabSz="913698">
                      <a:defRPr/>
                    </a:pPr>
                    <a:endParaRPr lang="en-US" sz="1599" kern="0">
                      <a:solidFill>
                        <a:sysClr val="windowText" lastClr="000000"/>
                      </a:solidFill>
                      <a:latin typeface="Segoe UI"/>
                    </a:endParaRPr>
                  </a:p>
                </p:txBody>
              </p:sp>
            </p:grpSp>
            <p:grpSp>
              <p:nvGrpSpPr>
                <p:cNvPr id="170" name="Group 612">
                  <a:extLst>
                    <a:ext uri="{FF2B5EF4-FFF2-40B4-BE49-F238E27FC236}">
                      <a16:creationId xmlns:a16="http://schemas.microsoft.com/office/drawing/2014/main" id="{8A28ECA5-6EA5-4BEC-8170-9354A9319EA9}"/>
                    </a:ext>
                  </a:extLst>
                </p:cNvPr>
                <p:cNvGrpSpPr/>
                <p:nvPr/>
              </p:nvGrpSpPr>
              <p:grpSpPr>
                <a:xfrm>
                  <a:off x="6376257" y="3771849"/>
                  <a:ext cx="730792" cy="372101"/>
                  <a:chOff x="3901839" y="3977870"/>
                  <a:chExt cx="730792" cy="372101"/>
                </a:xfrm>
                <a:grpFill/>
              </p:grpSpPr>
              <p:sp>
                <p:nvSpPr>
                  <p:cNvPr id="171" name="Freeform 140">
                    <a:extLst>
                      <a:ext uri="{FF2B5EF4-FFF2-40B4-BE49-F238E27FC236}">
                        <a16:creationId xmlns:a16="http://schemas.microsoft.com/office/drawing/2014/main" id="{54900425-644E-4B72-A8C3-CE7D469566B1}"/>
                      </a:ext>
                    </a:extLst>
                  </p:cNvPr>
                  <p:cNvSpPr>
                    <a:spLocks noEditPoints="1"/>
                  </p:cNvSpPr>
                  <p:nvPr/>
                </p:nvSpPr>
                <p:spPr bwMode="auto">
                  <a:xfrm>
                    <a:off x="3901839" y="4257783"/>
                    <a:ext cx="730792" cy="92188"/>
                  </a:xfrm>
                  <a:custGeom>
                    <a:avLst/>
                    <a:gdLst>
                      <a:gd name="T0" fmla="*/ 596 w 606"/>
                      <a:gd name="T1" fmla="*/ 66 h 76"/>
                      <a:gd name="T2" fmla="*/ 568 w 606"/>
                      <a:gd name="T3" fmla="*/ 0 h 76"/>
                      <a:gd name="T4" fmla="*/ 568 w 606"/>
                      <a:gd name="T5" fmla="*/ 76 h 76"/>
                      <a:gd name="T6" fmla="*/ 606 w 606"/>
                      <a:gd name="T7" fmla="*/ 10 h 76"/>
                      <a:gd name="T8" fmla="*/ 498 w 606"/>
                      <a:gd name="T9" fmla="*/ 10 h 76"/>
                      <a:gd name="T10" fmla="*/ 498 w 606"/>
                      <a:gd name="T11" fmla="*/ 66 h 76"/>
                      <a:gd name="T12" fmla="*/ 488 w 606"/>
                      <a:gd name="T13" fmla="*/ 10 h 76"/>
                      <a:gd name="T14" fmla="*/ 527 w 606"/>
                      <a:gd name="T15" fmla="*/ 76 h 76"/>
                      <a:gd name="T16" fmla="*/ 527 w 606"/>
                      <a:gd name="T17" fmla="*/ 0 h 76"/>
                      <a:gd name="T18" fmla="*/ 447 w 606"/>
                      <a:gd name="T19" fmla="*/ 0 h 76"/>
                      <a:gd name="T20" fmla="*/ 423 w 606"/>
                      <a:gd name="T21" fmla="*/ 10 h 76"/>
                      <a:gd name="T22" fmla="*/ 423 w 606"/>
                      <a:gd name="T23" fmla="*/ 66 h 76"/>
                      <a:gd name="T24" fmla="*/ 462 w 606"/>
                      <a:gd name="T25" fmla="*/ 76 h 76"/>
                      <a:gd name="T26" fmla="*/ 462 w 606"/>
                      <a:gd name="T27" fmla="*/ 42 h 76"/>
                      <a:gd name="T28" fmla="*/ 447 w 606"/>
                      <a:gd name="T29" fmla="*/ 66 h 76"/>
                      <a:gd name="T30" fmla="*/ 387 w 606"/>
                      <a:gd name="T31" fmla="*/ 66 h 76"/>
                      <a:gd name="T32" fmla="*/ 358 w 606"/>
                      <a:gd name="T33" fmla="*/ 0 h 76"/>
                      <a:gd name="T34" fmla="*/ 358 w 606"/>
                      <a:gd name="T35" fmla="*/ 76 h 76"/>
                      <a:gd name="T36" fmla="*/ 397 w 606"/>
                      <a:gd name="T37" fmla="*/ 10 h 76"/>
                      <a:gd name="T38" fmla="*/ 308 w 606"/>
                      <a:gd name="T39" fmla="*/ 66 h 76"/>
                      <a:gd name="T40" fmla="*/ 279 w 606"/>
                      <a:gd name="T41" fmla="*/ 5 h 76"/>
                      <a:gd name="T42" fmla="*/ 298 w 606"/>
                      <a:gd name="T43" fmla="*/ 66 h 76"/>
                      <a:gd name="T44" fmla="*/ 284 w 606"/>
                      <a:gd name="T45" fmla="*/ 76 h 76"/>
                      <a:gd name="T46" fmla="*/ 327 w 606"/>
                      <a:gd name="T47" fmla="*/ 46 h 76"/>
                      <a:gd name="T48" fmla="*/ 317 w 606"/>
                      <a:gd name="T49" fmla="*/ 66 h 76"/>
                      <a:gd name="T50" fmla="*/ 247 w 606"/>
                      <a:gd name="T51" fmla="*/ 10 h 76"/>
                      <a:gd name="T52" fmla="*/ 219 w 606"/>
                      <a:gd name="T53" fmla="*/ 10 h 76"/>
                      <a:gd name="T54" fmla="*/ 209 w 606"/>
                      <a:gd name="T55" fmla="*/ 66 h 76"/>
                      <a:gd name="T56" fmla="*/ 257 w 606"/>
                      <a:gd name="T57" fmla="*/ 66 h 76"/>
                      <a:gd name="T58" fmla="*/ 219 w 606"/>
                      <a:gd name="T59" fmla="*/ 0 h 76"/>
                      <a:gd name="T60" fmla="*/ 144 w 606"/>
                      <a:gd name="T61" fmla="*/ 0 h 76"/>
                      <a:gd name="T62" fmla="*/ 158 w 606"/>
                      <a:gd name="T63" fmla="*/ 10 h 76"/>
                      <a:gd name="T64" fmla="*/ 139 w 606"/>
                      <a:gd name="T65" fmla="*/ 71 h 76"/>
                      <a:gd name="T66" fmla="*/ 187 w 606"/>
                      <a:gd name="T67" fmla="*/ 71 h 76"/>
                      <a:gd name="T68" fmla="*/ 178 w 606"/>
                      <a:gd name="T69" fmla="*/ 46 h 76"/>
                      <a:gd name="T70" fmla="*/ 79 w 606"/>
                      <a:gd name="T71" fmla="*/ 10 h 76"/>
                      <a:gd name="T72" fmla="*/ 79 w 606"/>
                      <a:gd name="T73" fmla="*/ 66 h 76"/>
                      <a:gd name="T74" fmla="*/ 70 w 606"/>
                      <a:gd name="T75" fmla="*/ 10 h 76"/>
                      <a:gd name="T76" fmla="*/ 108 w 606"/>
                      <a:gd name="T77" fmla="*/ 76 h 76"/>
                      <a:gd name="T78" fmla="*/ 108 w 606"/>
                      <a:gd name="T79" fmla="*/ 0 h 76"/>
                      <a:gd name="T80" fmla="*/ 29 w 606"/>
                      <a:gd name="T81" fmla="*/ 0 h 76"/>
                      <a:gd name="T82" fmla="*/ 5 w 606"/>
                      <a:gd name="T83" fmla="*/ 10 h 76"/>
                      <a:gd name="T84" fmla="*/ 5 w 606"/>
                      <a:gd name="T85" fmla="*/ 66 h 76"/>
                      <a:gd name="T86" fmla="*/ 43 w 606"/>
                      <a:gd name="T87" fmla="*/ 76 h 76"/>
                      <a:gd name="T88" fmla="*/ 43 w 606"/>
                      <a:gd name="T89" fmla="*/ 42 h 76"/>
                      <a:gd name="T90" fmla="*/ 29 w 606"/>
                      <a:gd name="T91" fmla="*/ 6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06" h="76">
                        <a:moveTo>
                          <a:pt x="568" y="10"/>
                        </a:moveTo>
                        <a:cubicBezTo>
                          <a:pt x="596" y="10"/>
                          <a:pt x="596" y="10"/>
                          <a:pt x="596" y="10"/>
                        </a:cubicBezTo>
                        <a:cubicBezTo>
                          <a:pt x="596" y="66"/>
                          <a:pt x="596" y="66"/>
                          <a:pt x="596" y="66"/>
                        </a:cubicBezTo>
                        <a:cubicBezTo>
                          <a:pt x="568" y="66"/>
                          <a:pt x="568" y="66"/>
                          <a:pt x="568" y="66"/>
                        </a:cubicBezTo>
                        <a:lnTo>
                          <a:pt x="568" y="10"/>
                        </a:lnTo>
                        <a:close/>
                        <a:moveTo>
                          <a:pt x="568" y="0"/>
                        </a:moveTo>
                        <a:cubicBezTo>
                          <a:pt x="562" y="0"/>
                          <a:pt x="558" y="5"/>
                          <a:pt x="558" y="10"/>
                        </a:cubicBezTo>
                        <a:cubicBezTo>
                          <a:pt x="558" y="66"/>
                          <a:pt x="558" y="66"/>
                          <a:pt x="558" y="66"/>
                        </a:cubicBezTo>
                        <a:cubicBezTo>
                          <a:pt x="558" y="71"/>
                          <a:pt x="562" y="76"/>
                          <a:pt x="568" y="76"/>
                        </a:cubicBezTo>
                        <a:cubicBezTo>
                          <a:pt x="596" y="76"/>
                          <a:pt x="596" y="76"/>
                          <a:pt x="596" y="76"/>
                        </a:cubicBezTo>
                        <a:cubicBezTo>
                          <a:pt x="602" y="76"/>
                          <a:pt x="606" y="71"/>
                          <a:pt x="606" y="66"/>
                        </a:cubicBezTo>
                        <a:cubicBezTo>
                          <a:pt x="606" y="10"/>
                          <a:pt x="606" y="10"/>
                          <a:pt x="606" y="10"/>
                        </a:cubicBezTo>
                        <a:cubicBezTo>
                          <a:pt x="606" y="5"/>
                          <a:pt x="602" y="0"/>
                          <a:pt x="596" y="0"/>
                        </a:cubicBezTo>
                        <a:lnTo>
                          <a:pt x="568" y="0"/>
                        </a:lnTo>
                        <a:close/>
                        <a:moveTo>
                          <a:pt x="498" y="10"/>
                        </a:moveTo>
                        <a:cubicBezTo>
                          <a:pt x="527" y="10"/>
                          <a:pt x="527" y="10"/>
                          <a:pt x="527" y="10"/>
                        </a:cubicBezTo>
                        <a:cubicBezTo>
                          <a:pt x="527" y="66"/>
                          <a:pt x="527" y="66"/>
                          <a:pt x="527" y="66"/>
                        </a:cubicBezTo>
                        <a:cubicBezTo>
                          <a:pt x="498" y="66"/>
                          <a:pt x="498" y="66"/>
                          <a:pt x="498" y="66"/>
                        </a:cubicBezTo>
                        <a:lnTo>
                          <a:pt x="498" y="10"/>
                        </a:lnTo>
                        <a:close/>
                        <a:moveTo>
                          <a:pt x="498" y="0"/>
                        </a:moveTo>
                        <a:cubicBezTo>
                          <a:pt x="493" y="0"/>
                          <a:pt x="488" y="5"/>
                          <a:pt x="488" y="10"/>
                        </a:cubicBezTo>
                        <a:cubicBezTo>
                          <a:pt x="488" y="66"/>
                          <a:pt x="488" y="66"/>
                          <a:pt x="488" y="66"/>
                        </a:cubicBezTo>
                        <a:cubicBezTo>
                          <a:pt x="488" y="71"/>
                          <a:pt x="492" y="76"/>
                          <a:pt x="498" y="76"/>
                        </a:cubicBezTo>
                        <a:cubicBezTo>
                          <a:pt x="527" y="76"/>
                          <a:pt x="527" y="76"/>
                          <a:pt x="527" y="76"/>
                        </a:cubicBezTo>
                        <a:cubicBezTo>
                          <a:pt x="532" y="76"/>
                          <a:pt x="536" y="71"/>
                          <a:pt x="536" y="66"/>
                        </a:cubicBezTo>
                        <a:cubicBezTo>
                          <a:pt x="536" y="10"/>
                          <a:pt x="536" y="10"/>
                          <a:pt x="536" y="10"/>
                        </a:cubicBezTo>
                        <a:cubicBezTo>
                          <a:pt x="536" y="5"/>
                          <a:pt x="532" y="0"/>
                          <a:pt x="527" y="0"/>
                        </a:cubicBezTo>
                        <a:lnTo>
                          <a:pt x="498" y="0"/>
                        </a:lnTo>
                        <a:close/>
                        <a:moveTo>
                          <a:pt x="447" y="66"/>
                        </a:moveTo>
                        <a:cubicBezTo>
                          <a:pt x="447" y="0"/>
                          <a:pt x="447" y="0"/>
                          <a:pt x="447" y="0"/>
                        </a:cubicBezTo>
                        <a:cubicBezTo>
                          <a:pt x="423" y="0"/>
                          <a:pt x="423" y="0"/>
                          <a:pt x="423" y="0"/>
                        </a:cubicBezTo>
                        <a:cubicBezTo>
                          <a:pt x="421" y="0"/>
                          <a:pt x="419" y="2"/>
                          <a:pt x="419" y="5"/>
                        </a:cubicBezTo>
                        <a:cubicBezTo>
                          <a:pt x="419" y="9"/>
                          <a:pt x="421" y="10"/>
                          <a:pt x="423" y="10"/>
                        </a:cubicBezTo>
                        <a:cubicBezTo>
                          <a:pt x="438" y="10"/>
                          <a:pt x="438" y="10"/>
                          <a:pt x="438" y="10"/>
                        </a:cubicBezTo>
                        <a:cubicBezTo>
                          <a:pt x="438" y="66"/>
                          <a:pt x="438" y="66"/>
                          <a:pt x="438" y="66"/>
                        </a:cubicBezTo>
                        <a:cubicBezTo>
                          <a:pt x="423" y="66"/>
                          <a:pt x="423" y="66"/>
                          <a:pt x="423" y="66"/>
                        </a:cubicBezTo>
                        <a:cubicBezTo>
                          <a:pt x="421" y="66"/>
                          <a:pt x="419" y="67"/>
                          <a:pt x="419" y="71"/>
                        </a:cubicBezTo>
                        <a:cubicBezTo>
                          <a:pt x="419" y="74"/>
                          <a:pt x="421" y="76"/>
                          <a:pt x="423" y="76"/>
                        </a:cubicBezTo>
                        <a:cubicBezTo>
                          <a:pt x="462" y="76"/>
                          <a:pt x="462" y="76"/>
                          <a:pt x="462" y="76"/>
                        </a:cubicBezTo>
                        <a:cubicBezTo>
                          <a:pt x="464" y="76"/>
                          <a:pt x="466" y="74"/>
                          <a:pt x="466" y="71"/>
                        </a:cubicBezTo>
                        <a:cubicBezTo>
                          <a:pt x="466" y="46"/>
                          <a:pt x="466" y="46"/>
                          <a:pt x="466" y="46"/>
                        </a:cubicBezTo>
                        <a:cubicBezTo>
                          <a:pt x="466" y="44"/>
                          <a:pt x="465" y="42"/>
                          <a:pt x="462" y="42"/>
                        </a:cubicBezTo>
                        <a:cubicBezTo>
                          <a:pt x="458" y="42"/>
                          <a:pt x="457" y="44"/>
                          <a:pt x="457" y="46"/>
                        </a:cubicBezTo>
                        <a:cubicBezTo>
                          <a:pt x="457" y="66"/>
                          <a:pt x="457" y="66"/>
                          <a:pt x="457" y="66"/>
                        </a:cubicBezTo>
                        <a:lnTo>
                          <a:pt x="447" y="66"/>
                        </a:lnTo>
                        <a:close/>
                        <a:moveTo>
                          <a:pt x="358" y="10"/>
                        </a:moveTo>
                        <a:cubicBezTo>
                          <a:pt x="387" y="10"/>
                          <a:pt x="387" y="10"/>
                          <a:pt x="387" y="10"/>
                        </a:cubicBezTo>
                        <a:cubicBezTo>
                          <a:pt x="387" y="66"/>
                          <a:pt x="387" y="66"/>
                          <a:pt x="387" y="66"/>
                        </a:cubicBezTo>
                        <a:cubicBezTo>
                          <a:pt x="358" y="66"/>
                          <a:pt x="358" y="66"/>
                          <a:pt x="358" y="66"/>
                        </a:cubicBezTo>
                        <a:lnTo>
                          <a:pt x="358" y="10"/>
                        </a:lnTo>
                        <a:close/>
                        <a:moveTo>
                          <a:pt x="358" y="0"/>
                        </a:moveTo>
                        <a:cubicBezTo>
                          <a:pt x="353" y="0"/>
                          <a:pt x="349" y="5"/>
                          <a:pt x="349" y="10"/>
                        </a:cubicBezTo>
                        <a:cubicBezTo>
                          <a:pt x="349" y="66"/>
                          <a:pt x="349" y="66"/>
                          <a:pt x="349" y="66"/>
                        </a:cubicBezTo>
                        <a:cubicBezTo>
                          <a:pt x="349" y="71"/>
                          <a:pt x="353" y="76"/>
                          <a:pt x="358" y="76"/>
                        </a:cubicBezTo>
                        <a:cubicBezTo>
                          <a:pt x="387" y="76"/>
                          <a:pt x="387" y="76"/>
                          <a:pt x="387" y="76"/>
                        </a:cubicBezTo>
                        <a:cubicBezTo>
                          <a:pt x="392" y="76"/>
                          <a:pt x="397" y="71"/>
                          <a:pt x="397" y="66"/>
                        </a:cubicBezTo>
                        <a:cubicBezTo>
                          <a:pt x="397" y="10"/>
                          <a:pt x="397" y="10"/>
                          <a:pt x="397" y="10"/>
                        </a:cubicBezTo>
                        <a:cubicBezTo>
                          <a:pt x="397" y="5"/>
                          <a:pt x="392" y="0"/>
                          <a:pt x="387" y="0"/>
                        </a:cubicBezTo>
                        <a:lnTo>
                          <a:pt x="358" y="0"/>
                        </a:lnTo>
                        <a:close/>
                        <a:moveTo>
                          <a:pt x="308" y="66"/>
                        </a:moveTo>
                        <a:cubicBezTo>
                          <a:pt x="308" y="0"/>
                          <a:pt x="308" y="0"/>
                          <a:pt x="308" y="0"/>
                        </a:cubicBezTo>
                        <a:cubicBezTo>
                          <a:pt x="284" y="0"/>
                          <a:pt x="284" y="0"/>
                          <a:pt x="284" y="0"/>
                        </a:cubicBezTo>
                        <a:cubicBezTo>
                          <a:pt x="281" y="0"/>
                          <a:pt x="279" y="2"/>
                          <a:pt x="279" y="5"/>
                        </a:cubicBezTo>
                        <a:cubicBezTo>
                          <a:pt x="279" y="9"/>
                          <a:pt x="281" y="10"/>
                          <a:pt x="284" y="10"/>
                        </a:cubicBezTo>
                        <a:cubicBezTo>
                          <a:pt x="298" y="10"/>
                          <a:pt x="298" y="10"/>
                          <a:pt x="298" y="10"/>
                        </a:cubicBezTo>
                        <a:cubicBezTo>
                          <a:pt x="298" y="66"/>
                          <a:pt x="298" y="66"/>
                          <a:pt x="298" y="66"/>
                        </a:cubicBezTo>
                        <a:cubicBezTo>
                          <a:pt x="284" y="66"/>
                          <a:pt x="284" y="66"/>
                          <a:pt x="284" y="66"/>
                        </a:cubicBezTo>
                        <a:cubicBezTo>
                          <a:pt x="281" y="66"/>
                          <a:pt x="279" y="67"/>
                          <a:pt x="279" y="71"/>
                        </a:cubicBezTo>
                        <a:cubicBezTo>
                          <a:pt x="279" y="74"/>
                          <a:pt x="281" y="76"/>
                          <a:pt x="284" y="76"/>
                        </a:cubicBezTo>
                        <a:cubicBezTo>
                          <a:pt x="322" y="76"/>
                          <a:pt x="322" y="76"/>
                          <a:pt x="322" y="76"/>
                        </a:cubicBezTo>
                        <a:cubicBezTo>
                          <a:pt x="324" y="76"/>
                          <a:pt x="327" y="74"/>
                          <a:pt x="327" y="71"/>
                        </a:cubicBezTo>
                        <a:cubicBezTo>
                          <a:pt x="327" y="46"/>
                          <a:pt x="327" y="46"/>
                          <a:pt x="327" y="46"/>
                        </a:cubicBezTo>
                        <a:cubicBezTo>
                          <a:pt x="327" y="44"/>
                          <a:pt x="326" y="42"/>
                          <a:pt x="322" y="42"/>
                        </a:cubicBezTo>
                        <a:cubicBezTo>
                          <a:pt x="318" y="42"/>
                          <a:pt x="317" y="44"/>
                          <a:pt x="317" y="46"/>
                        </a:cubicBezTo>
                        <a:cubicBezTo>
                          <a:pt x="317" y="66"/>
                          <a:pt x="317" y="66"/>
                          <a:pt x="317" y="66"/>
                        </a:cubicBezTo>
                        <a:lnTo>
                          <a:pt x="308" y="66"/>
                        </a:lnTo>
                        <a:close/>
                        <a:moveTo>
                          <a:pt x="219" y="10"/>
                        </a:moveTo>
                        <a:cubicBezTo>
                          <a:pt x="247" y="10"/>
                          <a:pt x="247" y="10"/>
                          <a:pt x="247" y="10"/>
                        </a:cubicBezTo>
                        <a:cubicBezTo>
                          <a:pt x="247" y="66"/>
                          <a:pt x="247" y="66"/>
                          <a:pt x="247" y="66"/>
                        </a:cubicBezTo>
                        <a:cubicBezTo>
                          <a:pt x="219" y="66"/>
                          <a:pt x="219" y="66"/>
                          <a:pt x="219" y="66"/>
                        </a:cubicBezTo>
                        <a:lnTo>
                          <a:pt x="219" y="10"/>
                        </a:lnTo>
                        <a:close/>
                        <a:moveTo>
                          <a:pt x="219" y="0"/>
                        </a:moveTo>
                        <a:cubicBezTo>
                          <a:pt x="213" y="0"/>
                          <a:pt x="209" y="5"/>
                          <a:pt x="209" y="10"/>
                        </a:cubicBezTo>
                        <a:cubicBezTo>
                          <a:pt x="209" y="66"/>
                          <a:pt x="209" y="66"/>
                          <a:pt x="209" y="66"/>
                        </a:cubicBezTo>
                        <a:cubicBezTo>
                          <a:pt x="209" y="71"/>
                          <a:pt x="213" y="76"/>
                          <a:pt x="219" y="76"/>
                        </a:cubicBezTo>
                        <a:cubicBezTo>
                          <a:pt x="247" y="76"/>
                          <a:pt x="247" y="76"/>
                          <a:pt x="247" y="76"/>
                        </a:cubicBezTo>
                        <a:cubicBezTo>
                          <a:pt x="253" y="76"/>
                          <a:pt x="257" y="71"/>
                          <a:pt x="257" y="66"/>
                        </a:cubicBezTo>
                        <a:cubicBezTo>
                          <a:pt x="257" y="10"/>
                          <a:pt x="257" y="10"/>
                          <a:pt x="257" y="10"/>
                        </a:cubicBezTo>
                        <a:cubicBezTo>
                          <a:pt x="257" y="5"/>
                          <a:pt x="253" y="0"/>
                          <a:pt x="247" y="0"/>
                        </a:cubicBezTo>
                        <a:lnTo>
                          <a:pt x="219" y="0"/>
                        </a:lnTo>
                        <a:close/>
                        <a:moveTo>
                          <a:pt x="168" y="66"/>
                        </a:moveTo>
                        <a:cubicBezTo>
                          <a:pt x="168" y="0"/>
                          <a:pt x="168" y="0"/>
                          <a:pt x="168" y="0"/>
                        </a:cubicBezTo>
                        <a:cubicBezTo>
                          <a:pt x="144" y="0"/>
                          <a:pt x="144" y="0"/>
                          <a:pt x="144" y="0"/>
                        </a:cubicBezTo>
                        <a:cubicBezTo>
                          <a:pt x="142" y="0"/>
                          <a:pt x="139" y="2"/>
                          <a:pt x="139" y="5"/>
                        </a:cubicBezTo>
                        <a:cubicBezTo>
                          <a:pt x="139" y="9"/>
                          <a:pt x="142" y="10"/>
                          <a:pt x="144" y="10"/>
                        </a:cubicBezTo>
                        <a:cubicBezTo>
                          <a:pt x="158" y="10"/>
                          <a:pt x="158" y="10"/>
                          <a:pt x="158" y="10"/>
                        </a:cubicBezTo>
                        <a:cubicBezTo>
                          <a:pt x="158" y="66"/>
                          <a:pt x="158" y="66"/>
                          <a:pt x="158" y="66"/>
                        </a:cubicBezTo>
                        <a:cubicBezTo>
                          <a:pt x="144" y="66"/>
                          <a:pt x="144" y="66"/>
                          <a:pt x="144" y="66"/>
                        </a:cubicBezTo>
                        <a:cubicBezTo>
                          <a:pt x="142" y="66"/>
                          <a:pt x="139" y="67"/>
                          <a:pt x="139" y="71"/>
                        </a:cubicBezTo>
                        <a:cubicBezTo>
                          <a:pt x="139" y="74"/>
                          <a:pt x="142" y="76"/>
                          <a:pt x="144" y="76"/>
                        </a:cubicBezTo>
                        <a:cubicBezTo>
                          <a:pt x="182" y="76"/>
                          <a:pt x="182" y="76"/>
                          <a:pt x="182" y="76"/>
                        </a:cubicBezTo>
                        <a:cubicBezTo>
                          <a:pt x="185" y="76"/>
                          <a:pt x="187" y="74"/>
                          <a:pt x="187" y="71"/>
                        </a:cubicBezTo>
                        <a:cubicBezTo>
                          <a:pt x="187" y="46"/>
                          <a:pt x="187" y="46"/>
                          <a:pt x="187" y="46"/>
                        </a:cubicBezTo>
                        <a:cubicBezTo>
                          <a:pt x="187" y="44"/>
                          <a:pt x="186" y="42"/>
                          <a:pt x="182" y="42"/>
                        </a:cubicBezTo>
                        <a:cubicBezTo>
                          <a:pt x="179" y="42"/>
                          <a:pt x="178" y="44"/>
                          <a:pt x="178" y="46"/>
                        </a:cubicBezTo>
                        <a:cubicBezTo>
                          <a:pt x="178" y="66"/>
                          <a:pt x="178" y="66"/>
                          <a:pt x="178" y="66"/>
                        </a:cubicBezTo>
                        <a:lnTo>
                          <a:pt x="168" y="66"/>
                        </a:lnTo>
                        <a:close/>
                        <a:moveTo>
                          <a:pt x="79" y="10"/>
                        </a:moveTo>
                        <a:cubicBezTo>
                          <a:pt x="108" y="10"/>
                          <a:pt x="108" y="10"/>
                          <a:pt x="108" y="10"/>
                        </a:cubicBezTo>
                        <a:cubicBezTo>
                          <a:pt x="108" y="66"/>
                          <a:pt x="108" y="66"/>
                          <a:pt x="108" y="66"/>
                        </a:cubicBezTo>
                        <a:cubicBezTo>
                          <a:pt x="79" y="66"/>
                          <a:pt x="79" y="66"/>
                          <a:pt x="79" y="66"/>
                        </a:cubicBezTo>
                        <a:lnTo>
                          <a:pt x="79" y="10"/>
                        </a:lnTo>
                        <a:close/>
                        <a:moveTo>
                          <a:pt x="79" y="0"/>
                        </a:moveTo>
                        <a:cubicBezTo>
                          <a:pt x="74" y="0"/>
                          <a:pt x="70" y="5"/>
                          <a:pt x="70" y="10"/>
                        </a:cubicBezTo>
                        <a:cubicBezTo>
                          <a:pt x="70" y="66"/>
                          <a:pt x="70" y="66"/>
                          <a:pt x="70" y="66"/>
                        </a:cubicBezTo>
                        <a:cubicBezTo>
                          <a:pt x="70" y="71"/>
                          <a:pt x="74" y="76"/>
                          <a:pt x="79" y="76"/>
                        </a:cubicBezTo>
                        <a:cubicBezTo>
                          <a:pt x="108" y="76"/>
                          <a:pt x="108" y="76"/>
                          <a:pt x="108" y="76"/>
                        </a:cubicBezTo>
                        <a:cubicBezTo>
                          <a:pt x="113" y="76"/>
                          <a:pt x="117" y="71"/>
                          <a:pt x="117" y="66"/>
                        </a:cubicBezTo>
                        <a:cubicBezTo>
                          <a:pt x="117" y="10"/>
                          <a:pt x="117" y="10"/>
                          <a:pt x="117" y="10"/>
                        </a:cubicBezTo>
                        <a:cubicBezTo>
                          <a:pt x="117" y="5"/>
                          <a:pt x="113" y="0"/>
                          <a:pt x="108" y="0"/>
                        </a:cubicBezTo>
                        <a:lnTo>
                          <a:pt x="79" y="0"/>
                        </a:lnTo>
                        <a:close/>
                        <a:moveTo>
                          <a:pt x="29" y="66"/>
                        </a:moveTo>
                        <a:cubicBezTo>
                          <a:pt x="29" y="0"/>
                          <a:pt x="29" y="0"/>
                          <a:pt x="29" y="0"/>
                        </a:cubicBezTo>
                        <a:cubicBezTo>
                          <a:pt x="5" y="0"/>
                          <a:pt x="5" y="0"/>
                          <a:pt x="5" y="0"/>
                        </a:cubicBezTo>
                        <a:cubicBezTo>
                          <a:pt x="2" y="0"/>
                          <a:pt x="0" y="2"/>
                          <a:pt x="0" y="5"/>
                        </a:cubicBezTo>
                        <a:cubicBezTo>
                          <a:pt x="0" y="9"/>
                          <a:pt x="2" y="10"/>
                          <a:pt x="5" y="10"/>
                        </a:cubicBezTo>
                        <a:cubicBezTo>
                          <a:pt x="19" y="10"/>
                          <a:pt x="19" y="10"/>
                          <a:pt x="19" y="10"/>
                        </a:cubicBezTo>
                        <a:cubicBezTo>
                          <a:pt x="19" y="66"/>
                          <a:pt x="19" y="66"/>
                          <a:pt x="19" y="66"/>
                        </a:cubicBezTo>
                        <a:cubicBezTo>
                          <a:pt x="5" y="66"/>
                          <a:pt x="5" y="66"/>
                          <a:pt x="5" y="66"/>
                        </a:cubicBezTo>
                        <a:cubicBezTo>
                          <a:pt x="2" y="66"/>
                          <a:pt x="0" y="67"/>
                          <a:pt x="0" y="71"/>
                        </a:cubicBezTo>
                        <a:cubicBezTo>
                          <a:pt x="0" y="74"/>
                          <a:pt x="2" y="76"/>
                          <a:pt x="5" y="76"/>
                        </a:cubicBezTo>
                        <a:cubicBezTo>
                          <a:pt x="43" y="76"/>
                          <a:pt x="43" y="76"/>
                          <a:pt x="43" y="76"/>
                        </a:cubicBezTo>
                        <a:cubicBezTo>
                          <a:pt x="45" y="76"/>
                          <a:pt x="48" y="74"/>
                          <a:pt x="48" y="71"/>
                        </a:cubicBezTo>
                        <a:cubicBezTo>
                          <a:pt x="48" y="46"/>
                          <a:pt x="48" y="46"/>
                          <a:pt x="48" y="46"/>
                        </a:cubicBezTo>
                        <a:cubicBezTo>
                          <a:pt x="48" y="44"/>
                          <a:pt x="46" y="42"/>
                          <a:pt x="43" y="42"/>
                        </a:cubicBezTo>
                        <a:cubicBezTo>
                          <a:pt x="39" y="42"/>
                          <a:pt x="38" y="44"/>
                          <a:pt x="38" y="46"/>
                        </a:cubicBezTo>
                        <a:cubicBezTo>
                          <a:pt x="38" y="66"/>
                          <a:pt x="38" y="66"/>
                          <a:pt x="38" y="66"/>
                        </a:cubicBezTo>
                        <a:lnTo>
                          <a:pt x="29"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88" tIns="45694" rIns="91388" bIns="45694" numCol="1" anchor="t" anchorCtr="0" compatLnSpc="1">
                    <a:prstTxWarp prst="textNoShape">
                      <a:avLst/>
                    </a:prstTxWarp>
                  </a:bodyPr>
                  <a:lstStyle/>
                  <a:p>
                    <a:pPr defTabSz="913698">
                      <a:defRPr/>
                    </a:pPr>
                    <a:endParaRPr lang="en-US" sz="1599" kern="0">
                      <a:solidFill>
                        <a:sysClr val="windowText" lastClr="000000"/>
                      </a:solidFill>
                      <a:latin typeface="Segoe UI"/>
                    </a:endParaRPr>
                  </a:p>
                </p:txBody>
              </p:sp>
              <p:sp>
                <p:nvSpPr>
                  <p:cNvPr id="172" name="Freeform 141">
                    <a:extLst>
                      <a:ext uri="{FF2B5EF4-FFF2-40B4-BE49-F238E27FC236}">
                        <a16:creationId xmlns:a16="http://schemas.microsoft.com/office/drawing/2014/main" id="{84775F81-98C4-4319-A948-5D9E5C6552BF}"/>
                      </a:ext>
                    </a:extLst>
                  </p:cNvPr>
                  <p:cNvSpPr>
                    <a:spLocks noEditPoints="1"/>
                  </p:cNvSpPr>
                  <p:nvPr/>
                </p:nvSpPr>
                <p:spPr bwMode="auto">
                  <a:xfrm>
                    <a:off x="3901839" y="4118665"/>
                    <a:ext cx="730792" cy="90511"/>
                  </a:xfrm>
                  <a:custGeom>
                    <a:avLst/>
                    <a:gdLst>
                      <a:gd name="T0" fmla="*/ 563 w 606"/>
                      <a:gd name="T1" fmla="*/ 0 h 75"/>
                      <a:gd name="T2" fmla="*/ 577 w 606"/>
                      <a:gd name="T3" fmla="*/ 10 h 75"/>
                      <a:gd name="T4" fmla="*/ 558 w 606"/>
                      <a:gd name="T5" fmla="*/ 71 h 75"/>
                      <a:gd name="T6" fmla="*/ 606 w 606"/>
                      <a:gd name="T7" fmla="*/ 71 h 75"/>
                      <a:gd name="T8" fmla="*/ 596 w 606"/>
                      <a:gd name="T9" fmla="*/ 46 h 75"/>
                      <a:gd name="T10" fmla="*/ 498 w 606"/>
                      <a:gd name="T11" fmla="*/ 10 h 75"/>
                      <a:gd name="T12" fmla="*/ 498 w 606"/>
                      <a:gd name="T13" fmla="*/ 66 h 75"/>
                      <a:gd name="T14" fmla="*/ 488 w 606"/>
                      <a:gd name="T15" fmla="*/ 10 h 75"/>
                      <a:gd name="T16" fmla="*/ 527 w 606"/>
                      <a:gd name="T17" fmla="*/ 75 h 75"/>
                      <a:gd name="T18" fmla="*/ 527 w 606"/>
                      <a:gd name="T19" fmla="*/ 0 h 75"/>
                      <a:gd name="T20" fmla="*/ 447 w 606"/>
                      <a:gd name="T21" fmla="*/ 0 h 75"/>
                      <a:gd name="T22" fmla="*/ 423 w 606"/>
                      <a:gd name="T23" fmla="*/ 10 h 75"/>
                      <a:gd name="T24" fmla="*/ 423 w 606"/>
                      <a:gd name="T25" fmla="*/ 66 h 75"/>
                      <a:gd name="T26" fmla="*/ 462 w 606"/>
                      <a:gd name="T27" fmla="*/ 75 h 75"/>
                      <a:gd name="T28" fmla="*/ 462 w 606"/>
                      <a:gd name="T29" fmla="*/ 41 h 75"/>
                      <a:gd name="T30" fmla="*/ 447 w 606"/>
                      <a:gd name="T31" fmla="*/ 66 h 75"/>
                      <a:gd name="T32" fmla="*/ 387 w 606"/>
                      <a:gd name="T33" fmla="*/ 66 h 75"/>
                      <a:gd name="T34" fmla="*/ 358 w 606"/>
                      <a:gd name="T35" fmla="*/ 0 h 75"/>
                      <a:gd name="T36" fmla="*/ 358 w 606"/>
                      <a:gd name="T37" fmla="*/ 75 h 75"/>
                      <a:gd name="T38" fmla="*/ 397 w 606"/>
                      <a:gd name="T39" fmla="*/ 10 h 75"/>
                      <a:gd name="T40" fmla="*/ 308 w 606"/>
                      <a:gd name="T41" fmla="*/ 66 h 75"/>
                      <a:gd name="T42" fmla="*/ 279 w 606"/>
                      <a:gd name="T43" fmla="*/ 5 h 75"/>
                      <a:gd name="T44" fmla="*/ 298 w 606"/>
                      <a:gd name="T45" fmla="*/ 66 h 75"/>
                      <a:gd name="T46" fmla="*/ 284 w 606"/>
                      <a:gd name="T47" fmla="*/ 75 h 75"/>
                      <a:gd name="T48" fmla="*/ 327 w 606"/>
                      <a:gd name="T49" fmla="*/ 46 h 75"/>
                      <a:gd name="T50" fmla="*/ 317 w 606"/>
                      <a:gd name="T51" fmla="*/ 66 h 75"/>
                      <a:gd name="T52" fmla="*/ 247 w 606"/>
                      <a:gd name="T53" fmla="*/ 10 h 75"/>
                      <a:gd name="T54" fmla="*/ 219 w 606"/>
                      <a:gd name="T55" fmla="*/ 10 h 75"/>
                      <a:gd name="T56" fmla="*/ 209 w 606"/>
                      <a:gd name="T57" fmla="*/ 66 h 75"/>
                      <a:gd name="T58" fmla="*/ 257 w 606"/>
                      <a:gd name="T59" fmla="*/ 66 h 75"/>
                      <a:gd name="T60" fmla="*/ 219 w 606"/>
                      <a:gd name="T61" fmla="*/ 0 h 75"/>
                      <a:gd name="T62" fmla="*/ 144 w 606"/>
                      <a:gd name="T63" fmla="*/ 0 h 75"/>
                      <a:gd name="T64" fmla="*/ 158 w 606"/>
                      <a:gd name="T65" fmla="*/ 10 h 75"/>
                      <a:gd name="T66" fmla="*/ 139 w 606"/>
                      <a:gd name="T67" fmla="*/ 71 h 75"/>
                      <a:gd name="T68" fmla="*/ 187 w 606"/>
                      <a:gd name="T69" fmla="*/ 71 h 75"/>
                      <a:gd name="T70" fmla="*/ 178 w 606"/>
                      <a:gd name="T71" fmla="*/ 46 h 75"/>
                      <a:gd name="T72" fmla="*/ 79 w 606"/>
                      <a:gd name="T73" fmla="*/ 10 h 75"/>
                      <a:gd name="T74" fmla="*/ 79 w 606"/>
                      <a:gd name="T75" fmla="*/ 66 h 75"/>
                      <a:gd name="T76" fmla="*/ 70 w 606"/>
                      <a:gd name="T77" fmla="*/ 10 h 75"/>
                      <a:gd name="T78" fmla="*/ 108 w 606"/>
                      <a:gd name="T79" fmla="*/ 75 h 75"/>
                      <a:gd name="T80" fmla="*/ 108 w 606"/>
                      <a:gd name="T81" fmla="*/ 0 h 75"/>
                      <a:gd name="T82" fmla="*/ 38 w 606"/>
                      <a:gd name="T83" fmla="*/ 10 h 75"/>
                      <a:gd name="T84" fmla="*/ 9 w 606"/>
                      <a:gd name="T85" fmla="*/ 10 h 75"/>
                      <a:gd name="T86" fmla="*/ 0 w 606"/>
                      <a:gd name="T87" fmla="*/ 66 h 75"/>
                      <a:gd name="T88" fmla="*/ 48 w 606"/>
                      <a:gd name="T89" fmla="*/ 66 h 75"/>
                      <a:gd name="T90" fmla="*/ 9 w 606"/>
                      <a:gd name="T91"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06" h="75">
                        <a:moveTo>
                          <a:pt x="587" y="66"/>
                        </a:moveTo>
                        <a:cubicBezTo>
                          <a:pt x="587" y="0"/>
                          <a:pt x="587" y="0"/>
                          <a:pt x="587" y="0"/>
                        </a:cubicBezTo>
                        <a:cubicBezTo>
                          <a:pt x="563" y="0"/>
                          <a:pt x="563" y="0"/>
                          <a:pt x="563" y="0"/>
                        </a:cubicBezTo>
                        <a:cubicBezTo>
                          <a:pt x="560" y="0"/>
                          <a:pt x="558" y="1"/>
                          <a:pt x="558" y="5"/>
                        </a:cubicBezTo>
                        <a:cubicBezTo>
                          <a:pt x="558" y="8"/>
                          <a:pt x="560" y="10"/>
                          <a:pt x="563" y="10"/>
                        </a:cubicBezTo>
                        <a:cubicBezTo>
                          <a:pt x="577" y="10"/>
                          <a:pt x="577" y="10"/>
                          <a:pt x="577" y="10"/>
                        </a:cubicBezTo>
                        <a:cubicBezTo>
                          <a:pt x="577" y="66"/>
                          <a:pt x="577" y="66"/>
                          <a:pt x="577" y="66"/>
                        </a:cubicBezTo>
                        <a:cubicBezTo>
                          <a:pt x="563" y="66"/>
                          <a:pt x="563" y="66"/>
                          <a:pt x="563" y="66"/>
                        </a:cubicBezTo>
                        <a:cubicBezTo>
                          <a:pt x="560" y="66"/>
                          <a:pt x="558" y="67"/>
                          <a:pt x="558" y="71"/>
                        </a:cubicBezTo>
                        <a:cubicBezTo>
                          <a:pt x="558" y="74"/>
                          <a:pt x="560" y="75"/>
                          <a:pt x="563" y="75"/>
                        </a:cubicBezTo>
                        <a:cubicBezTo>
                          <a:pt x="601" y="75"/>
                          <a:pt x="601" y="75"/>
                          <a:pt x="601" y="75"/>
                        </a:cubicBezTo>
                        <a:cubicBezTo>
                          <a:pt x="604" y="75"/>
                          <a:pt x="606" y="74"/>
                          <a:pt x="606" y="71"/>
                        </a:cubicBezTo>
                        <a:cubicBezTo>
                          <a:pt x="606" y="46"/>
                          <a:pt x="606" y="46"/>
                          <a:pt x="606" y="46"/>
                        </a:cubicBezTo>
                        <a:cubicBezTo>
                          <a:pt x="606" y="43"/>
                          <a:pt x="605" y="41"/>
                          <a:pt x="601" y="41"/>
                        </a:cubicBezTo>
                        <a:cubicBezTo>
                          <a:pt x="598" y="41"/>
                          <a:pt x="596" y="43"/>
                          <a:pt x="596" y="46"/>
                        </a:cubicBezTo>
                        <a:cubicBezTo>
                          <a:pt x="596" y="66"/>
                          <a:pt x="596" y="66"/>
                          <a:pt x="596" y="66"/>
                        </a:cubicBezTo>
                        <a:lnTo>
                          <a:pt x="587" y="66"/>
                        </a:lnTo>
                        <a:close/>
                        <a:moveTo>
                          <a:pt x="498" y="10"/>
                        </a:moveTo>
                        <a:cubicBezTo>
                          <a:pt x="527" y="10"/>
                          <a:pt x="527" y="10"/>
                          <a:pt x="527" y="10"/>
                        </a:cubicBezTo>
                        <a:cubicBezTo>
                          <a:pt x="527" y="66"/>
                          <a:pt x="527" y="66"/>
                          <a:pt x="527" y="66"/>
                        </a:cubicBezTo>
                        <a:cubicBezTo>
                          <a:pt x="498" y="66"/>
                          <a:pt x="498" y="66"/>
                          <a:pt x="498" y="66"/>
                        </a:cubicBezTo>
                        <a:lnTo>
                          <a:pt x="498" y="10"/>
                        </a:lnTo>
                        <a:close/>
                        <a:moveTo>
                          <a:pt x="498" y="0"/>
                        </a:moveTo>
                        <a:cubicBezTo>
                          <a:pt x="493" y="0"/>
                          <a:pt x="488" y="4"/>
                          <a:pt x="488" y="10"/>
                        </a:cubicBezTo>
                        <a:cubicBezTo>
                          <a:pt x="488" y="66"/>
                          <a:pt x="488" y="66"/>
                          <a:pt x="488" y="66"/>
                        </a:cubicBezTo>
                        <a:cubicBezTo>
                          <a:pt x="488" y="71"/>
                          <a:pt x="492" y="75"/>
                          <a:pt x="498" y="75"/>
                        </a:cubicBezTo>
                        <a:cubicBezTo>
                          <a:pt x="527" y="75"/>
                          <a:pt x="527" y="75"/>
                          <a:pt x="527" y="75"/>
                        </a:cubicBezTo>
                        <a:cubicBezTo>
                          <a:pt x="532" y="75"/>
                          <a:pt x="536" y="71"/>
                          <a:pt x="536" y="66"/>
                        </a:cubicBezTo>
                        <a:cubicBezTo>
                          <a:pt x="536" y="10"/>
                          <a:pt x="536" y="10"/>
                          <a:pt x="536" y="10"/>
                        </a:cubicBezTo>
                        <a:cubicBezTo>
                          <a:pt x="536" y="4"/>
                          <a:pt x="532" y="0"/>
                          <a:pt x="527" y="0"/>
                        </a:cubicBezTo>
                        <a:lnTo>
                          <a:pt x="498" y="0"/>
                        </a:lnTo>
                        <a:close/>
                        <a:moveTo>
                          <a:pt x="447" y="66"/>
                        </a:moveTo>
                        <a:cubicBezTo>
                          <a:pt x="447" y="0"/>
                          <a:pt x="447" y="0"/>
                          <a:pt x="447" y="0"/>
                        </a:cubicBezTo>
                        <a:cubicBezTo>
                          <a:pt x="423" y="0"/>
                          <a:pt x="423" y="0"/>
                          <a:pt x="423" y="0"/>
                        </a:cubicBezTo>
                        <a:cubicBezTo>
                          <a:pt x="421" y="0"/>
                          <a:pt x="419" y="1"/>
                          <a:pt x="419" y="5"/>
                        </a:cubicBezTo>
                        <a:cubicBezTo>
                          <a:pt x="419" y="8"/>
                          <a:pt x="421" y="10"/>
                          <a:pt x="423" y="10"/>
                        </a:cubicBezTo>
                        <a:cubicBezTo>
                          <a:pt x="438" y="10"/>
                          <a:pt x="438" y="10"/>
                          <a:pt x="438" y="10"/>
                        </a:cubicBezTo>
                        <a:cubicBezTo>
                          <a:pt x="438" y="66"/>
                          <a:pt x="438" y="66"/>
                          <a:pt x="438" y="66"/>
                        </a:cubicBezTo>
                        <a:cubicBezTo>
                          <a:pt x="423" y="66"/>
                          <a:pt x="423" y="66"/>
                          <a:pt x="423" y="66"/>
                        </a:cubicBezTo>
                        <a:cubicBezTo>
                          <a:pt x="421" y="66"/>
                          <a:pt x="419" y="67"/>
                          <a:pt x="419" y="71"/>
                        </a:cubicBezTo>
                        <a:cubicBezTo>
                          <a:pt x="419" y="74"/>
                          <a:pt x="421" y="75"/>
                          <a:pt x="423" y="75"/>
                        </a:cubicBezTo>
                        <a:cubicBezTo>
                          <a:pt x="462" y="75"/>
                          <a:pt x="462" y="75"/>
                          <a:pt x="462" y="75"/>
                        </a:cubicBezTo>
                        <a:cubicBezTo>
                          <a:pt x="464" y="75"/>
                          <a:pt x="466" y="74"/>
                          <a:pt x="466" y="71"/>
                        </a:cubicBezTo>
                        <a:cubicBezTo>
                          <a:pt x="466" y="46"/>
                          <a:pt x="466" y="46"/>
                          <a:pt x="466" y="46"/>
                        </a:cubicBezTo>
                        <a:cubicBezTo>
                          <a:pt x="466" y="43"/>
                          <a:pt x="465" y="41"/>
                          <a:pt x="462" y="41"/>
                        </a:cubicBezTo>
                        <a:cubicBezTo>
                          <a:pt x="458" y="41"/>
                          <a:pt x="457" y="43"/>
                          <a:pt x="457" y="46"/>
                        </a:cubicBezTo>
                        <a:cubicBezTo>
                          <a:pt x="457" y="66"/>
                          <a:pt x="457" y="66"/>
                          <a:pt x="457" y="66"/>
                        </a:cubicBezTo>
                        <a:lnTo>
                          <a:pt x="447" y="66"/>
                        </a:lnTo>
                        <a:close/>
                        <a:moveTo>
                          <a:pt x="358" y="10"/>
                        </a:moveTo>
                        <a:cubicBezTo>
                          <a:pt x="387" y="10"/>
                          <a:pt x="387" y="10"/>
                          <a:pt x="387" y="10"/>
                        </a:cubicBezTo>
                        <a:cubicBezTo>
                          <a:pt x="387" y="66"/>
                          <a:pt x="387" y="66"/>
                          <a:pt x="387" y="66"/>
                        </a:cubicBezTo>
                        <a:cubicBezTo>
                          <a:pt x="358" y="66"/>
                          <a:pt x="358" y="66"/>
                          <a:pt x="358" y="66"/>
                        </a:cubicBezTo>
                        <a:lnTo>
                          <a:pt x="358" y="10"/>
                        </a:lnTo>
                        <a:close/>
                        <a:moveTo>
                          <a:pt x="358" y="0"/>
                        </a:moveTo>
                        <a:cubicBezTo>
                          <a:pt x="353" y="0"/>
                          <a:pt x="349" y="4"/>
                          <a:pt x="349" y="10"/>
                        </a:cubicBezTo>
                        <a:cubicBezTo>
                          <a:pt x="349" y="66"/>
                          <a:pt x="349" y="66"/>
                          <a:pt x="349" y="66"/>
                        </a:cubicBezTo>
                        <a:cubicBezTo>
                          <a:pt x="349" y="71"/>
                          <a:pt x="353" y="75"/>
                          <a:pt x="358" y="75"/>
                        </a:cubicBezTo>
                        <a:cubicBezTo>
                          <a:pt x="387" y="75"/>
                          <a:pt x="387" y="75"/>
                          <a:pt x="387" y="75"/>
                        </a:cubicBezTo>
                        <a:cubicBezTo>
                          <a:pt x="392" y="75"/>
                          <a:pt x="397" y="71"/>
                          <a:pt x="397" y="66"/>
                        </a:cubicBezTo>
                        <a:cubicBezTo>
                          <a:pt x="397" y="10"/>
                          <a:pt x="397" y="10"/>
                          <a:pt x="397" y="10"/>
                        </a:cubicBezTo>
                        <a:cubicBezTo>
                          <a:pt x="397" y="4"/>
                          <a:pt x="392" y="0"/>
                          <a:pt x="387" y="0"/>
                        </a:cubicBezTo>
                        <a:lnTo>
                          <a:pt x="358" y="0"/>
                        </a:lnTo>
                        <a:close/>
                        <a:moveTo>
                          <a:pt x="308" y="66"/>
                        </a:moveTo>
                        <a:cubicBezTo>
                          <a:pt x="308" y="0"/>
                          <a:pt x="308" y="0"/>
                          <a:pt x="308" y="0"/>
                        </a:cubicBezTo>
                        <a:cubicBezTo>
                          <a:pt x="284" y="0"/>
                          <a:pt x="284" y="0"/>
                          <a:pt x="284" y="0"/>
                        </a:cubicBezTo>
                        <a:cubicBezTo>
                          <a:pt x="281" y="0"/>
                          <a:pt x="279" y="1"/>
                          <a:pt x="279" y="5"/>
                        </a:cubicBezTo>
                        <a:cubicBezTo>
                          <a:pt x="279" y="8"/>
                          <a:pt x="281" y="10"/>
                          <a:pt x="284" y="10"/>
                        </a:cubicBezTo>
                        <a:cubicBezTo>
                          <a:pt x="298" y="10"/>
                          <a:pt x="298" y="10"/>
                          <a:pt x="298" y="10"/>
                        </a:cubicBezTo>
                        <a:cubicBezTo>
                          <a:pt x="298" y="66"/>
                          <a:pt x="298" y="66"/>
                          <a:pt x="298" y="66"/>
                        </a:cubicBezTo>
                        <a:cubicBezTo>
                          <a:pt x="284" y="66"/>
                          <a:pt x="284" y="66"/>
                          <a:pt x="284" y="66"/>
                        </a:cubicBezTo>
                        <a:cubicBezTo>
                          <a:pt x="281" y="66"/>
                          <a:pt x="279" y="67"/>
                          <a:pt x="279" y="71"/>
                        </a:cubicBezTo>
                        <a:cubicBezTo>
                          <a:pt x="279" y="74"/>
                          <a:pt x="281" y="75"/>
                          <a:pt x="284" y="75"/>
                        </a:cubicBezTo>
                        <a:cubicBezTo>
                          <a:pt x="322" y="75"/>
                          <a:pt x="322" y="75"/>
                          <a:pt x="322" y="75"/>
                        </a:cubicBezTo>
                        <a:cubicBezTo>
                          <a:pt x="324" y="75"/>
                          <a:pt x="327" y="74"/>
                          <a:pt x="327" y="71"/>
                        </a:cubicBezTo>
                        <a:cubicBezTo>
                          <a:pt x="327" y="46"/>
                          <a:pt x="327" y="46"/>
                          <a:pt x="327" y="46"/>
                        </a:cubicBezTo>
                        <a:cubicBezTo>
                          <a:pt x="327" y="43"/>
                          <a:pt x="326" y="41"/>
                          <a:pt x="322" y="41"/>
                        </a:cubicBezTo>
                        <a:cubicBezTo>
                          <a:pt x="318" y="41"/>
                          <a:pt x="317" y="43"/>
                          <a:pt x="317" y="46"/>
                        </a:cubicBezTo>
                        <a:cubicBezTo>
                          <a:pt x="317" y="66"/>
                          <a:pt x="317" y="66"/>
                          <a:pt x="317" y="66"/>
                        </a:cubicBezTo>
                        <a:lnTo>
                          <a:pt x="308" y="66"/>
                        </a:lnTo>
                        <a:close/>
                        <a:moveTo>
                          <a:pt x="219" y="10"/>
                        </a:moveTo>
                        <a:cubicBezTo>
                          <a:pt x="247" y="10"/>
                          <a:pt x="247" y="10"/>
                          <a:pt x="247" y="10"/>
                        </a:cubicBezTo>
                        <a:cubicBezTo>
                          <a:pt x="247" y="66"/>
                          <a:pt x="247" y="66"/>
                          <a:pt x="247" y="66"/>
                        </a:cubicBezTo>
                        <a:cubicBezTo>
                          <a:pt x="219" y="66"/>
                          <a:pt x="219" y="66"/>
                          <a:pt x="219" y="66"/>
                        </a:cubicBezTo>
                        <a:lnTo>
                          <a:pt x="219" y="10"/>
                        </a:lnTo>
                        <a:close/>
                        <a:moveTo>
                          <a:pt x="219" y="0"/>
                        </a:moveTo>
                        <a:cubicBezTo>
                          <a:pt x="213" y="0"/>
                          <a:pt x="209" y="4"/>
                          <a:pt x="209" y="10"/>
                        </a:cubicBezTo>
                        <a:cubicBezTo>
                          <a:pt x="209" y="66"/>
                          <a:pt x="209" y="66"/>
                          <a:pt x="209" y="66"/>
                        </a:cubicBezTo>
                        <a:cubicBezTo>
                          <a:pt x="209" y="71"/>
                          <a:pt x="213" y="75"/>
                          <a:pt x="219" y="75"/>
                        </a:cubicBezTo>
                        <a:cubicBezTo>
                          <a:pt x="247" y="75"/>
                          <a:pt x="247" y="75"/>
                          <a:pt x="247" y="75"/>
                        </a:cubicBezTo>
                        <a:cubicBezTo>
                          <a:pt x="253" y="75"/>
                          <a:pt x="257" y="71"/>
                          <a:pt x="257" y="66"/>
                        </a:cubicBezTo>
                        <a:cubicBezTo>
                          <a:pt x="257" y="10"/>
                          <a:pt x="257" y="10"/>
                          <a:pt x="257" y="10"/>
                        </a:cubicBezTo>
                        <a:cubicBezTo>
                          <a:pt x="257" y="4"/>
                          <a:pt x="253" y="0"/>
                          <a:pt x="247" y="0"/>
                        </a:cubicBezTo>
                        <a:lnTo>
                          <a:pt x="219" y="0"/>
                        </a:lnTo>
                        <a:close/>
                        <a:moveTo>
                          <a:pt x="168" y="66"/>
                        </a:moveTo>
                        <a:cubicBezTo>
                          <a:pt x="168" y="0"/>
                          <a:pt x="168" y="0"/>
                          <a:pt x="168" y="0"/>
                        </a:cubicBezTo>
                        <a:cubicBezTo>
                          <a:pt x="144" y="0"/>
                          <a:pt x="144" y="0"/>
                          <a:pt x="144" y="0"/>
                        </a:cubicBezTo>
                        <a:cubicBezTo>
                          <a:pt x="142" y="0"/>
                          <a:pt x="139" y="1"/>
                          <a:pt x="139" y="5"/>
                        </a:cubicBezTo>
                        <a:cubicBezTo>
                          <a:pt x="139" y="8"/>
                          <a:pt x="142" y="10"/>
                          <a:pt x="144" y="10"/>
                        </a:cubicBezTo>
                        <a:cubicBezTo>
                          <a:pt x="158" y="10"/>
                          <a:pt x="158" y="10"/>
                          <a:pt x="158" y="10"/>
                        </a:cubicBezTo>
                        <a:cubicBezTo>
                          <a:pt x="158" y="66"/>
                          <a:pt x="158" y="66"/>
                          <a:pt x="158" y="66"/>
                        </a:cubicBezTo>
                        <a:cubicBezTo>
                          <a:pt x="144" y="66"/>
                          <a:pt x="144" y="66"/>
                          <a:pt x="144" y="66"/>
                        </a:cubicBezTo>
                        <a:cubicBezTo>
                          <a:pt x="142" y="66"/>
                          <a:pt x="139" y="67"/>
                          <a:pt x="139" y="71"/>
                        </a:cubicBezTo>
                        <a:cubicBezTo>
                          <a:pt x="139" y="74"/>
                          <a:pt x="142" y="75"/>
                          <a:pt x="144" y="75"/>
                        </a:cubicBezTo>
                        <a:cubicBezTo>
                          <a:pt x="182" y="75"/>
                          <a:pt x="182" y="75"/>
                          <a:pt x="182" y="75"/>
                        </a:cubicBezTo>
                        <a:cubicBezTo>
                          <a:pt x="185" y="75"/>
                          <a:pt x="187" y="74"/>
                          <a:pt x="187" y="71"/>
                        </a:cubicBezTo>
                        <a:cubicBezTo>
                          <a:pt x="187" y="46"/>
                          <a:pt x="187" y="46"/>
                          <a:pt x="187" y="46"/>
                        </a:cubicBezTo>
                        <a:cubicBezTo>
                          <a:pt x="187" y="43"/>
                          <a:pt x="186" y="41"/>
                          <a:pt x="182" y="41"/>
                        </a:cubicBezTo>
                        <a:cubicBezTo>
                          <a:pt x="179" y="41"/>
                          <a:pt x="178" y="43"/>
                          <a:pt x="178" y="46"/>
                        </a:cubicBezTo>
                        <a:cubicBezTo>
                          <a:pt x="178" y="66"/>
                          <a:pt x="178" y="66"/>
                          <a:pt x="178" y="66"/>
                        </a:cubicBezTo>
                        <a:lnTo>
                          <a:pt x="168" y="66"/>
                        </a:lnTo>
                        <a:close/>
                        <a:moveTo>
                          <a:pt x="79" y="10"/>
                        </a:moveTo>
                        <a:cubicBezTo>
                          <a:pt x="108" y="10"/>
                          <a:pt x="108" y="10"/>
                          <a:pt x="108" y="10"/>
                        </a:cubicBezTo>
                        <a:cubicBezTo>
                          <a:pt x="108" y="66"/>
                          <a:pt x="108" y="66"/>
                          <a:pt x="108" y="66"/>
                        </a:cubicBezTo>
                        <a:cubicBezTo>
                          <a:pt x="79" y="66"/>
                          <a:pt x="79" y="66"/>
                          <a:pt x="79" y="66"/>
                        </a:cubicBezTo>
                        <a:lnTo>
                          <a:pt x="79" y="10"/>
                        </a:lnTo>
                        <a:close/>
                        <a:moveTo>
                          <a:pt x="79" y="0"/>
                        </a:moveTo>
                        <a:cubicBezTo>
                          <a:pt x="74" y="0"/>
                          <a:pt x="70" y="4"/>
                          <a:pt x="70" y="10"/>
                        </a:cubicBezTo>
                        <a:cubicBezTo>
                          <a:pt x="70" y="66"/>
                          <a:pt x="70" y="66"/>
                          <a:pt x="70" y="66"/>
                        </a:cubicBezTo>
                        <a:cubicBezTo>
                          <a:pt x="70" y="71"/>
                          <a:pt x="74" y="75"/>
                          <a:pt x="79" y="75"/>
                        </a:cubicBezTo>
                        <a:cubicBezTo>
                          <a:pt x="108" y="75"/>
                          <a:pt x="108" y="75"/>
                          <a:pt x="108" y="75"/>
                        </a:cubicBezTo>
                        <a:cubicBezTo>
                          <a:pt x="113" y="75"/>
                          <a:pt x="117" y="71"/>
                          <a:pt x="117" y="66"/>
                        </a:cubicBezTo>
                        <a:cubicBezTo>
                          <a:pt x="117" y="10"/>
                          <a:pt x="117" y="10"/>
                          <a:pt x="117" y="10"/>
                        </a:cubicBezTo>
                        <a:cubicBezTo>
                          <a:pt x="117" y="4"/>
                          <a:pt x="113" y="0"/>
                          <a:pt x="108" y="0"/>
                        </a:cubicBezTo>
                        <a:lnTo>
                          <a:pt x="79" y="0"/>
                        </a:lnTo>
                        <a:close/>
                        <a:moveTo>
                          <a:pt x="9" y="10"/>
                        </a:moveTo>
                        <a:cubicBezTo>
                          <a:pt x="38" y="10"/>
                          <a:pt x="38" y="10"/>
                          <a:pt x="38" y="10"/>
                        </a:cubicBezTo>
                        <a:cubicBezTo>
                          <a:pt x="38" y="66"/>
                          <a:pt x="38" y="66"/>
                          <a:pt x="38" y="66"/>
                        </a:cubicBezTo>
                        <a:cubicBezTo>
                          <a:pt x="9" y="66"/>
                          <a:pt x="9" y="66"/>
                          <a:pt x="9" y="66"/>
                        </a:cubicBezTo>
                        <a:lnTo>
                          <a:pt x="9" y="10"/>
                        </a:lnTo>
                        <a:close/>
                        <a:moveTo>
                          <a:pt x="9" y="0"/>
                        </a:moveTo>
                        <a:cubicBezTo>
                          <a:pt x="4" y="0"/>
                          <a:pt x="0" y="4"/>
                          <a:pt x="0" y="10"/>
                        </a:cubicBezTo>
                        <a:cubicBezTo>
                          <a:pt x="0" y="66"/>
                          <a:pt x="0" y="66"/>
                          <a:pt x="0" y="66"/>
                        </a:cubicBezTo>
                        <a:cubicBezTo>
                          <a:pt x="0" y="71"/>
                          <a:pt x="4" y="75"/>
                          <a:pt x="9" y="75"/>
                        </a:cubicBezTo>
                        <a:cubicBezTo>
                          <a:pt x="38" y="75"/>
                          <a:pt x="38" y="75"/>
                          <a:pt x="38" y="75"/>
                        </a:cubicBezTo>
                        <a:cubicBezTo>
                          <a:pt x="43" y="75"/>
                          <a:pt x="48" y="71"/>
                          <a:pt x="48" y="66"/>
                        </a:cubicBezTo>
                        <a:cubicBezTo>
                          <a:pt x="48" y="10"/>
                          <a:pt x="48" y="10"/>
                          <a:pt x="48" y="10"/>
                        </a:cubicBezTo>
                        <a:cubicBezTo>
                          <a:pt x="48" y="4"/>
                          <a:pt x="43" y="0"/>
                          <a:pt x="38" y="0"/>
                        </a:cubicBez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88" tIns="45694" rIns="91388" bIns="45694" numCol="1" anchor="t" anchorCtr="0" compatLnSpc="1">
                    <a:prstTxWarp prst="textNoShape">
                      <a:avLst/>
                    </a:prstTxWarp>
                  </a:bodyPr>
                  <a:lstStyle/>
                  <a:p>
                    <a:pPr defTabSz="913698">
                      <a:defRPr/>
                    </a:pPr>
                    <a:endParaRPr lang="en-US" sz="1599" kern="0">
                      <a:solidFill>
                        <a:sysClr val="windowText" lastClr="000000"/>
                      </a:solidFill>
                      <a:latin typeface="Segoe UI"/>
                    </a:endParaRPr>
                  </a:p>
                </p:txBody>
              </p:sp>
              <p:sp>
                <p:nvSpPr>
                  <p:cNvPr id="173" name="Freeform 142">
                    <a:extLst>
                      <a:ext uri="{FF2B5EF4-FFF2-40B4-BE49-F238E27FC236}">
                        <a16:creationId xmlns:a16="http://schemas.microsoft.com/office/drawing/2014/main" id="{D3744AD8-8AA4-4761-85E4-B2B8358E7951}"/>
                      </a:ext>
                    </a:extLst>
                  </p:cNvPr>
                  <p:cNvSpPr>
                    <a:spLocks noEditPoints="1"/>
                  </p:cNvSpPr>
                  <p:nvPr/>
                </p:nvSpPr>
                <p:spPr bwMode="auto">
                  <a:xfrm>
                    <a:off x="3901839" y="3977870"/>
                    <a:ext cx="730792" cy="90511"/>
                  </a:xfrm>
                  <a:custGeom>
                    <a:avLst/>
                    <a:gdLst>
                      <a:gd name="T0" fmla="*/ 563 w 606"/>
                      <a:gd name="T1" fmla="*/ 0 h 75"/>
                      <a:gd name="T2" fmla="*/ 577 w 606"/>
                      <a:gd name="T3" fmla="*/ 9 h 75"/>
                      <a:gd name="T4" fmla="*/ 558 w 606"/>
                      <a:gd name="T5" fmla="*/ 70 h 75"/>
                      <a:gd name="T6" fmla="*/ 606 w 606"/>
                      <a:gd name="T7" fmla="*/ 70 h 75"/>
                      <a:gd name="T8" fmla="*/ 596 w 606"/>
                      <a:gd name="T9" fmla="*/ 46 h 75"/>
                      <a:gd name="T10" fmla="*/ 498 w 606"/>
                      <a:gd name="T11" fmla="*/ 9 h 75"/>
                      <a:gd name="T12" fmla="*/ 498 w 606"/>
                      <a:gd name="T13" fmla="*/ 65 h 75"/>
                      <a:gd name="T14" fmla="*/ 488 w 606"/>
                      <a:gd name="T15" fmla="*/ 9 h 75"/>
                      <a:gd name="T16" fmla="*/ 527 w 606"/>
                      <a:gd name="T17" fmla="*/ 75 h 75"/>
                      <a:gd name="T18" fmla="*/ 527 w 606"/>
                      <a:gd name="T19" fmla="*/ 0 h 75"/>
                      <a:gd name="T20" fmla="*/ 447 w 606"/>
                      <a:gd name="T21" fmla="*/ 0 h 75"/>
                      <a:gd name="T22" fmla="*/ 423 w 606"/>
                      <a:gd name="T23" fmla="*/ 9 h 75"/>
                      <a:gd name="T24" fmla="*/ 423 w 606"/>
                      <a:gd name="T25" fmla="*/ 65 h 75"/>
                      <a:gd name="T26" fmla="*/ 462 w 606"/>
                      <a:gd name="T27" fmla="*/ 75 h 75"/>
                      <a:gd name="T28" fmla="*/ 462 w 606"/>
                      <a:gd name="T29" fmla="*/ 41 h 75"/>
                      <a:gd name="T30" fmla="*/ 447 w 606"/>
                      <a:gd name="T31" fmla="*/ 65 h 75"/>
                      <a:gd name="T32" fmla="*/ 387 w 606"/>
                      <a:gd name="T33" fmla="*/ 65 h 75"/>
                      <a:gd name="T34" fmla="*/ 358 w 606"/>
                      <a:gd name="T35" fmla="*/ 0 h 75"/>
                      <a:gd name="T36" fmla="*/ 358 w 606"/>
                      <a:gd name="T37" fmla="*/ 75 h 75"/>
                      <a:gd name="T38" fmla="*/ 397 w 606"/>
                      <a:gd name="T39" fmla="*/ 9 h 75"/>
                      <a:gd name="T40" fmla="*/ 308 w 606"/>
                      <a:gd name="T41" fmla="*/ 65 h 75"/>
                      <a:gd name="T42" fmla="*/ 279 w 606"/>
                      <a:gd name="T43" fmla="*/ 4 h 75"/>
                      <a:gd name="T44" fmla="*/ 298 w 606"/>
                      <a:gd name="T45" fmla="*/ 65 h 75"/>
                      <a:gd name="T46" fmla="*/ 284 w 606"/>
                      <a:gd name="T47" fmla="*/ 75 h 75"/>
                      <a:gd name="T48" fmla="*/ 327 w 606"/>
                      <a:gd name="T49" fmla="*/ 46 h 75"/>
                      <a:gd name="T50" fmla="*/ 317 w 606"/>
                      <a:gd name="T51" fmla="*/ 65 h 75"/>
                      <a:gd name="T52" fmla="*/ 247 w 606"/>
                      <a:gd name="T53" fmla="*/ 9 h 75"/>
                      <a:gd name="T54" fmla="*/ 219 w 606"/>
                      <a:gd name="T55" fmla="*/ 9 h 75"/>
                      <a:gd name="T56" fmla="*/ 209 w 606"/>
                      <a:gd name="T57" fmla="*/ 65 h 75"/>
                      <a:gd name="T58" fmla="*/ 257 w 606"/>
                      <a:gd name="T59" fmla="*/ 65 h 75"/>
                      <a:gd name="T60" fmla="*/ 219 w 606"/>
                      <a:gd name="T61" fmla="*/ 0 h 75"/>
                      <a:gd name="T62" fmla="*/ 144 w 606"/>
                      <a:gd name="T63" fmla="*/ 0 h 75"/>
                      <a:gd name="T64" fmla="*/ 158 w 606"/>
                      <a:gd name="T65" fmla="*/ 9 h 75"/>
                      <a:gd name="T66" fmla="*/ 139 w 606"/>
                      <a:gd name="T67" fmla="*/ 70 h 75"/>
                      <a:gd name="T68" fmla="*/ 187 w 606"/>
                      <a:gd name="T69" fmla="*/ 70 h 75"/>
                      <a:gd name="T70" fmla="*/ 178 w 606"/>
                      <a:gd name="T71" fmla="*/ 46 h 75"/>
                      <a:gd name="T72" fmla="*/ 79 w 606"/>
                      <a:gd name="T73" fmla="*/ 9 h 75"/>
                      <a:gd name="T74" fmla="*/ 79 w 606"/>
                      <a:gd name="T75" fmla="*/ 65 h 75"/>
                      <a:gd name="T76" fmla="*/ 70 w 606"/>
                      <a:gd name="T77" fmla="*/ 9 h 75"/>
                      <a:gd name="T78" fmla="*/ 108 w 606"/>
                      <a:gd name="T79" fmla="*/ 75 h 75"/>
                      <a:gd name="T80" fmla="*/ 108 w 606"/>
                      <a:gd name="T81" fmla="*/ 0 h 75"/>
                      <a:gd name="T82" fmla="*/ 29 w 606"/>
                      <a:gd name="T83" fmla="*/ 0 h 75"/>
                      <a:gd name="T84" fmla="*/ 5 w 606"/>
                      <a:gd name="T85" fmla="*/ 9 h 75"/>
                      <a:gd name="T86" fmla="*/ 5 w 606"/>
                      <a:gd name="T87" fmla="*/ 65 h 75"/>
                      <a:gd name="T88" fmla="*/ 43 w 606"/>
                      <a:gd name="T89" fmla="*/ 75 h 75"/>
                      <a:gd name="T90" fmla="*/ 43 w 606"/>
                      <a:gd name="T91" fmla="*/ 41 h 75"/>
                      <a:gd name="T92" fmla="*/ 29 w 606"/>
                      <a:gd name="T93" fmla="*/ 6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06" h="75">
                        <a:moveTo>
                          <a:pt x="587" y="65"/>
                        </a:moveTo>
                        <a:cubicBezTo>
                          <a:pt x="587" y="0"/>
                          <a:pt x="587" y="0"/>
                          <a:pt x="587" y="0"/>
                        </a:cubicBezTo>
                        <a:cubicBezTo>
                          <a:pt x="563" y="0"/>
                          <a:pt x="563" y="0"/>
                          <a:pt x="563" y="0"/>
                        </a:cubicBezTo>
                        <a:cubicBezTo>
                          <a:pt x="560" y="0"/>
                          <a:pt x="558" y="1"/>
                          <a:pt x="558" y="4"/>
                        </a:cubicBezTo>
                        <a:cubicBezTo>
                          <a:pt x="558" y="8"/>
                          <a:pt x="560" y="9"/>
                          <a:pt x="563" y="9"/>
                        </a:cubicBezTo>
                        <a:cubicBezTo>
                          <a:pt x="577" y="9"/>
                          <a:pt x="577" y="9"/>
                          <a:pt x="577" y="9"/>
                        </a:cubicBezTo>
                        <a:cubicBezTo>
                          <a:pt x="577" y="65"/>
                          <a:pt x="577" y="65"/>
                          <a:pt x="577" y="65"/>
                        </a:cubicBezTo>
                        <a:cubicBezTo>
                          <a:pt x="563" y="65"/>
                          <a:pt x="563" y="65"/>
                          <a:pt x="563" y="65"/>
                        </a:cubicBezTo>
                        <a:cubicBezTo>
                          <a:pt x="560" y="65"/>
                          <a:pt x="558" y="67"/>
                          <a:pt x="558" y="70"/>
                        </a:cubicBezTo>
                        <a:cubicBezTo>
                          <a:pt x="558" y="74"/>
                          <a:pt x="560" y="75"/>
                          <a:pt x="563" y="75"/>
                        </a:cubicBezTo>
                        <a:cubicBezTo>
                          <a:pt x="601" y="75"/>
                          <a:pt x="601" y="75"/>
                          <a:pt x="601" y="75"/>
                        </a:cubicBezTo>
                        <a:cubicBezTo>
                          <a:pt x="604" y="75"/>
                          <a:pt x="606" y="74"/>
                          <a:pt x="606" y="70"/>
                        </a:cubicBezTo>
                        <a:cubicBezTo>
                          <a:pt x="606" y="46"/>
                          <a:pt x="606" y="46"/>
                          <a:pt x="606" y="46"/>
                        </a:cubicBezTo>
                        <a:cubicBezTo>
                          <a:pt x="606" y="43"/>
                          <a:pt x="605" y="41"/>
                          <a:pt x="601" y="41"/>
                        </a:cubicBezTo>
                        <a:cubicBezTo>
                          <a:pt x="598" y="41"/>
                          <a:pt x="596" y="43"/>
                          <a:pt x="596" y="46"/>
                        </a:cubicBezTo>
                        <a:cubicBezTo>
                          <a:pt x="596" y="65"/>
                          <a:pt x="596" y="65"/>
                          <a:pt x="596" y="65"/>
                        </a:cubicBezTo>
                        <a:lnTo>
                          <a:pt x="587" y="65"/>
                        </a:lnTo>
                        <a:close/>
                        <a:moveTo>
                          <a:pt x="498" y="9"/>
                        </a:moveTo>
                        <a:cubicBezTo>
                          <a:pt x="527" y="9"/>
                          <a:pt x="527" y="9"/>
                          <a:pt x="527" y="9"/>
                        </a:cubicBezTo>
                        <a:cubicBezTo>
                          <a:pt x="527" y="65"/>
                          <a:pt x="527" y="65"/>
                          <a:pt x="527" y="65"/>
                        </a:cubicBezTo>
                        <a:cubicBezTo>
                          <a:pt x="498" y="65"/>
                          <a:pt x="498" y="65"/>
                          <a:pt x="498" y="65"/>
                        </a:cubicBezTo>
                        <a:lnTo>
                          <a:pt x="498" y="9"/>
                        </a:lnTo>
                        <a:close/>
                        <a:moveTo>
                          <a:pt x="498" y="0"/>
                        </a:moveTo>
                        <a:cubicBezTo>
                          <a:pt x="493" y="0"/>
                          <a:pt x="488" y="4"/>
                          <a:pt x="488" y="9"/>
                        </a:cubicBezTo>
                        <a:cubicBezTo>
                          <a:pt x="488" y="65"/>
                          <a:pt x="488" y="65"/>
                          <a:pt x="488" y="65"/>
                        </a:cubicBezTo>
                        <a:cubicBezTo>
                          <a:pt x="488" y="71"/>
                          <a:pt x="492" y="75"/>
                          <a:pt x="498" y="75"/>
                        </a:cubicBezTo>
                        <a:cubicBezTo>
                          <a:pt x="527" y="75"/>
                          <a:pt x="527" y="75"/>
                          <a:pt x="527" y="75"/>
                        </a:cubicBezTo>
                        <a:cubicBezTo>
                          <a:pt x="532" y="75"/>
                          <a:pt x="536" y="71"/>
                          <a:pt x="536" y="65"/>
                        </a:cubicBezTo>
                        <a:cubicBezTo>
                          <a:pt x="536" y="9"/>
                          <a:pt x="536" y="9"/>
                          <a:pt x="536" y="9"/>
                        </a:cubicBezTo>
                        <a:cubicBezTo>
                          <a:pt x="536" y="4"/>
                          <a:pt x="532" y="0"/>
                          <a:pt x="527" y="0"/>
                        </a:cubicBezTo>
                        <a:lnTo>
                          <a:pt x="498" y="0"/>
                        </a:lnTo>
                        <a:close/>
                        <a:moveTo>
                          <a:pt x="447" y="65"/>
                        </a:moveTo>
                        <a:cubicBezTo>
                          <a:pt x="447" y="0"/>
                          <a:pt x="447" y="0"/>
                          <a:pt x="447" y="0"/>
                        </a:cubicBezTo>
                        <a:cubicBezTo>
                          <a:pt x="423" y="0"/>
                          <a:pt x="423" y="0"/>
                          <a:pt x="423" y="0"/>
                        </a:cubicBezTo>
                        <a:cubicBezTo>
                          <a:pt x="421" y="0"/>
                          <a:pt x="419" y="1"/>
                          <a:pt x="419" y="4"/>
                        </a:cubicBezTo>
                        <a:cubicBezTo>
                          <a:pt x="419" y="8"/>
                          <a:pt x="421" y="9"/>
                          <a:pt x="423" y="9"/>
                        </a:cubicBezTo>
                        <a:cubicBezTo>
                          <a:pt x="438" y="9"/>
                          <a:pt x="438" y="9"/>
                          <a:pt x="438" y="9"/>
                        </a:cubicBezTo>
                        <a:cubicBezTo>
                          <a:pt x="438" y="65"/>
                          <a:pt x="438" y="65"/>
                          <a:pt x="438" y="65"/>
                        </a:cubicBezTo>
                        <a:cubicBezTo>
                          <a:pt x="423" y="65"/>
                          <a:pt x="423" y="65"/>
                          <a:pt x="423" y="65"/>
                        </a:cubicBezTo>
                        <a:cubicBezTo>
                          <a:pt x="421" y="65"/>
                          <a:pt x="419" y="67"/>
                          <a:pt x="419" y="70"/>
                        </a:cubicBezTo>
                        <a:cubicBezTo>
                          <a:pt x="419" y="74"/>
                          <a:pt x="421" y="75"/>
                          <a:pt x="423" y="75"/>
                        </a:cubicBezTo>
                        <a:cubicBezTo>
                          <a:pt x="462" y="75"/>
                          <a:pt x="462" y="75"/>
                          <a:pt x="462" y="75"/>
                        </a:cubicBezTo>
                        <a:cubicBezTo>
                          <a:pt x="464" y="75"/>
                          <a:pt x="466" y="74"/>
                          <a:pt x="466" y="70"/>
                        </a:cubicBezTo>
                        <a:cubicBezTo>
                          <a:pt x="466" y="46"/>
                          <a:pt x="466" y="46"/>
                          <a:pt x="466" y="46"/>
                        </a:cubicBezTo>
                        <a:cubicBezTo>
                          <a:pt x="466" y="43"/>
                          <a:pt x="465" y="41"/>
                          <a:pt x="462" y="41"/>
                        </a:cubicBezTo>
                        <a:cubicBezTo>
                          <a:pt x="458" y="41"/>
                          <a:pt x="457" y="43"/>
                          <a:pt x="457" y="46"/>
                        </a:cubicBezTo>
                        <a:cubicBezTo>
                          <a:pt x="457" y="65"/>
                          <a:pt x="457" y="65"/>
                          <a:pt x="457" y="65"/>
                        </a:cubicBezTo>
                        <a:lnTo>
                          <a:pt x="447" y="65"/>
                        </a:lnTo>
                        <a:close/>
                        <a:moveTo>
                          <a:pt x="358" y="9"/>
                        </a:moveTo>
                        <a:cubicBezTo>
                          <a:pt x="387" y="9"/>
                          <a:pt x="387" y="9"/>
                          <a:pt x="387" y="9"/>
                        </a:cubicBezTo>
                        <a:cubicBezTo>
                          <a:pt x="387" y="65"/>
                          <a:pt x="387" y="65"/>
                          <a:pt x="387" y="65"/>
                        </a:cubicBezTo>
                        <a:cubicBezTo>
                          <a:pt x="358" y="65"/>
                          <a:pt x="358" y="65"/>
                          <a:pt x="358" y="65"/>
                        </a:cubicBezTo>
                        <a:lnTo>
                          <a:pt x="358" y="9"/>
                        </a:lnTo>
                        <a:close/>
                        <a:moveTo>
                          <a:pt x="358" y="0"/>
                        </a:moveTo>
                        <a:cubicBezTo>
                          <a:pt x="353" y="0"/>
                          <a:pt x="349" y="4"/>
                          <a:pt x="349" y="9"/>
                        </a:cubicBezTo>
                        <a:cubicBezTo>
                          <a:pt x="349" y="65"/>
                          <a:pt x="349" y="65"/>
                          <a:pt x="349" y="65"/>
                        </a:cubicBezTo>
                        <a:cubicBezTo>
                          <a:pt x="349" y="71"/>
                          <a:pt x="353" y="75"/>
                          <a:pt x="358" y="75"/>
                        </a:cubicBezTo>
                        <a:cubicBezTo>
                          <a:pt x="387" y="75"/>
                          <a:pt x="387" y="75"/>
                          <a:pt x="387" y="75"/>
                        </a:cubicBezTo>
                        <a:cubicBezTo>
                          <a:pt x="392" y="75"/>
                          <a:pt x="397" y="71"/>
                          <a:pt x="397" y="65"/>
                        </a:cubicBezTo>
                        <a:cubicBezTo>
                          <a:pt x="397" y="9"/>
                          <a:pt x="397" y="9"/>
                          <a:pt x="397" y="9"/>
                        </a:cubicBezTo>
                        <a:cubicBezTo>
                          <a:pt x="397" y="4"/>
                          <a:pt x="392" y="0"/>
                          <a:pt x="387" y="0"/>
                        </a:cubicBezTo>
                        <a:lnTo>
                          <a:pt x="358" y="0"/>
                        </a:lnTo>
                        <a:close/>
                        <a:moveTo>
                          <a:pt x="308" y="65"/>
                        </a:moveTo>
                        <a:cubicBezTo>
                          <a:pt x="308" y="0"/>
                          <a:pt x="308" y="0"/>
                          <a:pt x="308" y="0"/>
                        </a:cubicBezTo>
                        <a:cubicBezTo>
                          <a:pt x="284" y="0"/>
                          <a:pt x="284" y="0"/>
                          <a:pt x="284" y="0"/>
                        </a:cubicBezTo>
                        <a:cubicBezTo>
                          <a:pt x="281" y="0"/>
                          <a:pt x="279" y="1"/>
                          <a:pt x="279" y="4"/>
                        </a:cubicBezTo>
                        <a:cubicBezTo>
                          <a:pt x="279" y="8"/>
                          <a:pt x="281" y="9"/>
                          <a:pt x="284" y="9"/>
                        </a:cubicBezTo>
                        <a:cubicBezTo>
                          <a:pt x="298" y="9"/>
                          <a:pt x="298" y="9"/>
                          <a:pt x="298" y="9"/>
                        </a:cubicBezTo>
                        <a:cubicBezTo>
                          <a:pt x="298" y="65"/>
                          <a:pt x="298" y="65"/>
                          <a:pt x="298" y="65"/>
                        </a:cubicBezTo>
                        <a:cubicBezTo>
                          <a:pt x="284" y="65"/>
                          <a:pt x="284" y="65"/>
                          <a:pt x="284" y="65"/>
                        </a:cubicBezTo>
                        <a:cubicBezTo>
                          <a:pt x="281" y="65"/>
                          <a:pt x="279" y="67"/>
                          <a:pt x="279" y="70"/>
                        </a:cubicBezTo>
                        <a:cubicBezTo>
                          <a:pt x="279" y="74"/>
                          <a:pt x="281" y="75"/>
                          <a:pt x="284" y="75"/>
                        </a:cubicBezTo>
                        <a:cubicBezTo>
                          <a:pt x="322" y="75"/>
                          <a:pt x="322" y="75"/>
                          <a:pt x="322" y="75"/>
                        </a:cubicBezTo>
                        <a:cubicBezTo>
                          <a:pt x="324" y="75"/>
                          <a:pt x="327" y="74"/>
                          <a:pt x="327" y="70"/>
                        </a:cubicBezTo>
                        <a:cubicBezTo>
                          <a:pt x="327" y="46"/>
                          <a:pt x="327" y="46"/>
                          <a:pt x="327" y="46"/>
                        </a:cubicBezTo>
                        <a:cubicBezTo>
                          <a:pt x="327" y="43"/>
                          <a:pt x="326" y="41"/>
                          <a:pt x="322" y="41"/>
                        </a:cubicBezTo>
                        <a:cubicBezTo>
                          <a:pt x="318" y="41"/>
                          <a:pt x="317" y="43"/>
                          <a:pt x="317" y="46"/>
                        </a:cubicBezTo>
                        <a:cubicBezTo>
                          <a:pt x="317" y="65"/>
                          <a:pt x="317" y="65"/>
                          <a:pt x="317" y="65"/>
                        </a:cubicBezTo>
                        <a:lnTo>
                          <a:pt x="308" y="65"/>
                        </a:lnTo>
                        <a:close/>
                        <a:moveTo>
                          <a:pt x="219" y="9"/>
                        </a:moveTo>
                        <a:cubicBezTo>
                          <a:pt x="247" y="9"/>
                          <a:pt x="247" y="9"/>
                          <a:pt x="247" y="9"/>
                        </a:cubicBezTo>
                        <a:cubicBezTo>
                          <a:pt x="247" y="65"/>
                          <a:pt x="247" y="65"/>
                          <a:pt x="247" y="65"/>
                        </a:cubicBezTo>
                        <a:cubicBezTo>
                          <a:pt x="219" y="65"/>
                          <a:pt x="219" y="65"/>
                          <a:pt x="219" y="65"/>
                        </a:cubicBezTo>
                        <a:lnTo>
                          <a:pt x="219" y="9"/>
                        </a:lnTo>
                        <a:close/>
                        <a:moveTo>
                          <a:pt x="219" y="0"/>
                        </a:moveTo>
                        <a:cubicBezTo>
                          <a:pt x="213" y="0"/>
                          <a:pt x="209" y="4"/>
                          <a:pt x="209" y="9"/>
                        </a:cubicBezTo>
                        <a:cubicBezTo>
                          <a:pt x="209" y="65"/>
                          <a:pt x="209" y="65"/>
                          <a:pt x="209" y="65"/>
                        </a:cubicBezTo>
                        <a:cubicBezTo>
                          <a:pt x="209" y="71"/>
                          <a:pt x="213" y="75"/>
                          <a:pt x="219" y="75"/>
                        </a:cubicBezTo>
                        <a:cubicBezTo>
                          <a:pt x="247" y="75"/>
                          <a:pt x="247" y="75"/>
                          <a:pt x="247" y="75"/>
                        </a:cubicBezTo>
                        <a:cubicBezTo>
                          <a:pt x="253" y="75"/>
                          <a:pt x="257" y="71"/>
                          <a:pt x="257" y="65"/>
                        </a:cubicBezTo>
                        <a:cubicBezTo>
                          <a:pt x="257" y="9"/>
                          <a:pt x="257" y="9"/>
                          <a:pt x="257" y="9"/>
                        </a:cubicBezTo>
                        <a:cubicBezTo>
                          <a:pt x="257" y="4"/>
                          <a:pt x="253" y="0"/>
                          <a:pt x="247" y="0"/>
                        </a:cubicBezTo>
                        <a:lnTo>
                          <a:pt x="219" y="0"/>
                        </a:lnTo>
                        <a:close/>
                        <a:moveTo>
                          <a:pt x="168" y="65"/>
                        </a:moveTo>
                        <a:cubicBezTo>
                          <a:pt x="168" y="0"/>
                          <a:pt x="168" y="0"/>
                          <a:pt x="168" y="0"/>
                        </a:cubicBezTo>
                        <a:cubicBezTo>
                          <a:pt x="144" y="0"/>
                          <a:pt x="144" y="0"/>
                          <a:pt x="144" y="0"/>
                        </a:cubicBezTo>
                        <a:cubicBezTo>
                          <a:pt x="142" y="0"/>
                          <a:pt x="139" y="1"/>
                          <a:pt x="139" y="4"/>
                        </a:cubicBezTo>
                        <a:cubicBezTo>
                          <a:pt x="139" y="8"/>
                          <a:pt x="142" y="9"/>
                          <a:pt x="144" y="9"/>
                        </a:cubicBezTo>
                        <a:cubicBezTo>
                          <a:pt x="158" y="9"/>
                          <a:pt x="158" y="9"/>
                          <a:pt x="158" y="9"/>
                        </a:cubicBezTo>
                        <a:cubicBezTo>
                          <a:pt x="158" y="65"/>
                          <a:pt x="158" y="65"/>
                          <a:pt x="158" y="65"/>
                        </a:cubicBezTo>
                        <a:cubicBezTo>
                          <a:pt x="144" y="65"/>
                          <a:pt x="144" y="65"/>
                          <a:pt x="144" y="65"/>
                        </a:cubicBezTo>
                        <a:cubicBezTo>
                          <a:pt x="142" y="65"/>
                          <a:pt x="139" y="67"/>
                          <a:pt x="139" y="70"/>
                        </a:cubicBezTo>
                        <a:cubicBezTo>
                          <a:pt x="139" y="74"/>
                          <a:pt x="142" y="75"/>
                          <a:pt x="144" y="75"/>
                        </a:cubicBezTo>
                        <a:cubicBezTo>
                          <a:pt x="182" y="75"/>
                          <a:pt x="182" y="75"/>
                          <a:pt x="182" y="75"/>
                        </a:cubicBezTo>
                        <a:cubicBezTo>
                          <a:pt x="185" y="75"/>
                          <a:pt x="187" y="74"/>
                          <a:pt x="187" y="70"/>
                        </a:cubicBezTo>
                        <a:cubicBezTo>
                          <a:pt x="187" y="46"/>
                          <a:pt x="187" y="46"/>
                          <a:pt x="187" y="46"/>
                        </a:cubicBezTo>
                        <a:cubicBezTo>
                          <a:pt x="187" y="43"/>
                          <a:pt x="186" y="41"/>
                          <a:pt x="182" y="41"/>
                        </a:cubicBezTo>
                        <a:cubicBezTo>
                          <a:pt x="179" y="41"/>
                          <a:pt x="178" y="43"/>
                          <a:pt x="178" y="46"/>
                        </a:cubicBezTo>
                        <a:cubicBezTo>
                          <a:pt x="178" y="65"/>
                          <a:pt x="178" y="65"/>
                          <a:pt x="178" y="65"/>
                        </a:cubicBezTo>
                        <a:lnTo>
                          <a:pt x="168" y="65"/>
                        </a:lnTo>
                        <a:close/>
                        <a:moveTo>
                          <a:pt x="79" y="9"/>
                        </a:moveTo>
                        <a:cubicBezTo>
                          <a:pt x="108" y="9"/>
                          <a:pt x="108" y="9"/>
                          <a:pt x="108" y="9"/>
                        </a:cubicBezTo>
                        <a:cubicBezTo>
                          <a:pt x="108" y="65"/>
                          <a:pt x="108" y="65"/>
                          <a:pt x="108" y="65"/>
                        </a:cubicBezTo>
                        <a:cubicBezTo>
                          <a:pt x="79" y="65"/>
                          <a:pt x="79" y="65"/>
                          <a:pt x="79" y="65"/>
                        </a:cubicBezTo>
                        <a:lnTo>
                          <a:pt x="79" y="9"/>
                        </a:lnTo>
                        <a:close/>
                        <a:moveTo>
                          <a:pt x="79" y="0"/>
                        </a:moveTo>
                        <a:cubicBezTo>
                          <a:pt x="74" y="0"/>
                          <a:pt x="70" y="4"/>
                          <a:pt x="70" y="9"/>
                        </a:cubicBezTo>
                        <a:cubicBezTo>
                          <a:pt x="70" y="65"/>
                          <a:pt x="70" y="65"/>
                          <a:pt x="70" y="65"/>
                        </a:cubicBezTo>
                        <a:cubicBezTo>
                          <a:pt x="70" y="71"/>
                          <a:pt x="74" y="75"/>
                          <a:pt x="79" y="75"/>
                        </a:cubicBezTo>
                        <a:cubicBezTo>
                          <a:pt x="108" y="75"/>
                          <a:pt x="108" y="75"/>
                          <a:pt x="108" y="75"/>
                        </a:cubicBezTo>
                        <a:cubicBezTo>
                          <a:pt x="113" y="75"/>
                          <a:pt x="117" y="71"/>
                          <a:pt x="117" y="65"/>
                        </a:cubicBezTo>
                        <a:cubicBezTo>
                          <a:pt x="117" y="9"/>
                          <a:pt x="117" y="9"/>
                          <a:pt x="117" y="9"/>
                        </a:cubicBezTo>
                        <a:cubicBezTo>
                          <a:pt x="117" y="4"/>
                          <a:pt x="113" y="0"/>
                          <a:pt x="108" y="0"/>
                        </a:cubicBezTo>
                        <a:lnTo>
                          <a:pt x="79" y="0"/>
                        </a:lnTo>
                        <a:close/>
                        <a:moveTo>
                          <a:pt x="29" y="65"/>
                        </a:moveTo>
                        <a:cubicBezTo>
                          <a:pt x="29" y="0"/>
                          <a:pt x="29" y="0"/>
                          <a:pt x="29" y="0"/>
                        </a:cubicBezTo>
                        <a:cubicBezTo>
                          <a:pt x="5" y="0"/>
                          <a:pt x="5" y="0"/>
                          <a:pt x="5" y="0"/>
                        </a:cubicBezTo>
                        <a:cubicBezTo>
                          <a:pt x="2" y="0"/>
                          <a:pt x="0" y="1"/>
                          <a:pt x="0" y="4"/>
                        </a:cubicBezTo>
                        <a:cubicBezTo>
                          <a:pt x="0" y="8"/>
                          <a:pt x="2" y="9"/>
                          <a:pt x="5" y="9"/>
                        </a:cubicBezTo>
                        <a:cubicBezTo>
                          <a:pt x="19" y="9"/>
                          <a:pt x="19" y="9"/>
                          <a:pt x="19" y="9"/>
                        </a:cubicBezTo>
                        <a:cubicBezTo>
                          <a:pt x="19" y="65"/>
                          <a:pt x="19" y="65"/>
                          <a:pt x="19" y="65"/>
                        </a:cubicBezTo>
                        <a:cubicBezTo>
                          <a:pt x="5" y="65"/>
                          <a:pt x="5" y="65"/>
                          <a:pt x="5" y="65"/>
                        </a:cubicBezTo>
                        <a:cubicBezTo>
                          <a:pt x="2" y="65"/>
                          <a:pt x="0" y="67"/>
                          <a:pt x="0" y="70"/>
                        </a:cubicBezTo>
                        <a:cubicBezTo>
                          <a:pt x="0" y="74"/>
                          <a:pt x="2" y="75"/>
                          <a:pt x="5" y="75"/>
                        </a:cubicBezTo>
                        <a:cubicBezTo>
                          <a:pt x="43" y="75"/>
                          <a:pt x="43" y="75"/>
                          <a:pt x="43" y="75"/>
                        </a:cubicBezTo>
                        <a:cubicBezTo>
                          <a:pt x="45" y="75"/>
                          <a:pt x="48" y="74"/>
                          <a:pt x="48" y="70"/>
                        </a:cubicBezTo>
                        <a:cubicBezTo>
                          <a:pt x="48" y="46"/>
                          <a:pt x="48" y="46"/>
                          <a:pt x="48" y="46"/>
                        </a:cubicBezTo>
                        <a:cubicBezTo>
                          <a:pt x="48" y="43"/>
                          <a:pt x="46" y="41"/>
                          <a:pt x="43" y="41"/>
                        </a:cubicBezTo>
                        <a:cubicBezTo>
                          <a:pt x="39" y="41"/>
                          <a:pt x="38" y="43"/>
                          <a:pt x="38" y="46"/>
                        </a:cubicBezTo>
                        <a:cubicBezTo>
                          <a:pt x="38" y="65"/>
                          <a:pt x="38" y="65"/>
                          <a:pt x="38" y="65"/>
                        </a:cubicBezTo>
                        <a:lnTo>
                          <a:pt x="29" y="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88" tIns="45694" rIns="91388" bIns="45694" numCol="1" anchor="t" anchorCtr="0" compatLnSpc="1">
                    <a:prstTxWarp prst="textNoShape">
                      <a:avLst/>
                    </a:prstTxWarp>
                  </a:bodyPr>
                  <a:lstStyle/>
                  <a:p>
                    <a:pPr defTabSz="913698">
                      <a:defRPr/>
                    </a:pPr>
                    <a:endParaRPr lang="en-US" sz="1599" kern="0">
                      <a:solidFill>
                        <a:sysClr val="windowText" lastClr="000000"/>
                      </a:solidFill>
                      <a:latin typeface="Segoe UI"/>
                    </a:endParaRPr>
                  </a:p>
                </p:txBody>
              </p:sp>
              <p:sp>
                <p:nvSpPr>
                  <p:cNvPr id="174" name="Freeform 143">
                    <a:extLst>
                      <a:ext uri="{FF2B5EF4-FFF2-40B4-BE49-F238E27FC236}">
                        <a16:creationId xmlns:a16="http://schemas.microsoft.com/office/drawing/2014/main" id="{38B7FC00-39BA-4C93-9AD4-C81374F6B1EE}"/>
                      </a:ext>
                    </a:extLst>
                  </p:cNvPr>
                  <p:cNvSpPr>
                    <a:spLocks noEditPoints="1"/>
                  </p:cNvSpPr>
                  <p:nvPr/>
                </p:nvSpPr>
                <p:spPr bwMode="auto">
                  <a:xfrm>
                    <a:off x="3901839" y="3977870"/>
                    <a:ext cx="730792" cy="372101"/>
                  </a:xfrm>
                  <a:custGeom>
                    <a:avLst/>
                    <a:gdLst>
                      <a:gd name="T0" fmla="*/ 29 w 606"/>
                      <a:gd name="T1" fmla="*/ 0 h 308"/>
                      <a:gd name="T2" fmla="*/ 0 w 606"/>
                      <a:gd name="T3" fmla="*/ 70 h 308"/>
                      <a:gd name="T4" fmla="*/ 38 w 606"/>
                      <a:gd name="T5" fmla="*/ 126 h 308"/>
                      <a:gd name="T6" fmla="*/ 0 w 606"/>
                      <a:gd name="T7" fmla="*/ 182 h 308"/>
                      <a:gd name="T8" fmla="*/ 38 w 606"/>
                      <a:gd name="T9" fmla="*/ 278 h 308"/>
                      <a:gd name="T10" fmla="*/ 19 w 606"/>
                      <a:gd name="T11" fmla="*/ 242 h 308"/>
                      <a:gd name="T12" fmla="*/ 108 w 606"/>
                      <a:gd name="T13" fmla="*/ 65 h 308"/>
                      <a:gd name="T14" fmla="*/ 108 w 606"/>
                      <a:gd name="T15" fmla="*/ 0 h 308"/>
                      <a:gd name="T16" fmla="*/ 108 w 606"/>
                      <a:gd name="T17" fmla="*/ 182 h 308"/>
                      <a:gd name="T18" fmla="*/ 108 w 606"/>
                      <a:gd name="T19" fmla="*/ 116 h 308"/>
                      <a:gd name="T20" fmla="*/ 108 w 606"/>
                      <a:gd name="T21" fmla="*/ 298 h 308"/>
                      <a:gd name="T22" fmla="*/ 108 w 606"/>
                      <a:gd name="T23" fmla="*/ 232 h 308"/>
                      <a:gd name="T24" fmla="*/ 187 w 606"/>
                      <a:gd name="T25" fmla="*/ 70 h 308"/>
                      <a:gd name="T26" fmla="*/ 144 w 606"/>
                      <a:gd name="T27" fmla="*/ 0 h 308"/>
                      <a:gd name="T28" fmla="*/ 144 w 606"/>
                      <a:gd name="T29" fmla="*/ 75 h 308"/>
                      <a:gd name="T30" fmla="*/ 178 w 606"/>
                      <a:gd name="T31" fmla="*/ 182 h 308"/>
                      <a:gd name="T32" fmla="*/ 158 w 606"/>
                      <a:gd name="T33" fmla="*/ 182 h 308"/>
                      <a:gd name="T34" fmla="*/ 187 w 606"/>
                      <a:gd name="T35" fmla="*/ 278 h 308"/>
                      <a:gd name="T36" fmla="*/ 139 w 606"/>
                      <a:gd name="T37" fmla="*/ 237 h 308"/>
                      <a:gd name="T38" fmla="*/ 182 w 606"/>
                      <a:gd name="T39" fmla="*/ 308 h 308"/>
                      <a:gd name="T40" fmla="*/ 257 w 606"/>
                      <a:gd name="T41" fmla="*/ 65 h 308"/>
                      <a:gd name="T42" fmla="*/ 247 w 606"/>
                      <a:gd name="T43" fmla="*/ 75 h 308"/>
                      <a:gd name="T44" fmla="*/ 257 w 606"/>
                      <a:gd name="T45" fmla="*/ 182 h 308"/>
                      <a:gd name="T46" fmla="*/ 247 w 606"/>
                      <a:gd name="T47" fmla="*/ 191 h 308"/>
                      <a:gd name="T48" fmla="*/ 257 w 606"/>
                      <a:gd name="T49" fmla="*/ 298 h 308"/>
                      <a:gd name="T50" fmla="*/ 247 w 606"/>
                      <a:gd name="T51" fmla="*/ 308 h 308"/>
                      <a:gd name="T52" fmla="*/ 308 w 606"/>
                      <a:gd name="T53" fmla="*/ 65 h 308"/>
                      <a:gd name="T54" fmla="*/ 284 w 606"/>
                      <a:gd name="T55" fmla="*/ 65 h 308"/>
                      <a:gd name="T56" fmla="*/ 322 w 606"/>
                      <a:gd name="T57" fmla="*/ 157 h 308"/>
                      <a:gd name="T58" fmla="*/ 284 w 606"/>
                      <a:gd name="T59" fmla="*/ 126 h 308"/>
                      <a:gd name="T60" fmla="*/ 327 w 606"/>
                      <a:gd name="T61" fmla="*/ 187 h 308"/>
                      <a:gd name="T62" fmla="*/ 308 w 606"/>
                      <a:gd name="T63" fmla="*/ 232 h 308"/>
                      <a:gd name="T64" fmla="*/ 279 w 606"/>
                      <a:gd name="T65" fmla="*/ 303 h 308"/>
                      <a:gd name="T66" fmla="*/ 387 w 606"/>
                      <a:gd name="T67" fmla="*/ 9 h 308"/>
                      <a:gd name="T68" fmla="*/ 349 w 606"/>
                      <a:gd name="T69" fmla="*/ 65 h 308"/>
                      <a:gd name="T70" fmla="*/ 387 w 606"/>
                      <a:gd name="T71" fmla="*/ 126 h 308"/>
                      <a:gd name="T72" fmla="*/ 349 w 606"/>
                      <a:gd name="T73" fmla="*/ 182 h 308"/>
                      <a:gd name="T74" fmla="*/ 387 w 606"/>
                      <a:gd name="T75" fmla="*/ 242 h 308"/>
                      <a:gd name="T76" fmla="*/ 349 w 606"/>
                      <a:gd name="T77" fmla="*/ 298 h 308"/>
                      <a:gd name="T78" fmla="*/ 457 w 606"/>
                      <a:gd name="T79" fmla="*/ 46 h 308"/>
                      <a:gd name="T80" fmla="*/ 438 w 606"/>
                      <a:gd name="T81" fmla="*/ 9 h 308"/>
                      <a:gd name="T82" fmla="*/ 466 w 606"/>
                      <a:gd name="T83" fmla="*/ 187 h 308"/>
                      <a:gd name="T84" fmla="*/ 423 w 606"/>
                      <a:gd name="T85" fmla="*/ 116 h 308"/>
                      <a:gd name="T86" fmla="*/ 423 w 606"/>
                      <a:gd name="T87" fmla="*/ 191 h 308"/>
                      <a:gd name="T88" fmla="*/ 457 w 606"/>
                      <a:gd name="T89" fmla="*/ 298 h 308"/>
                      <a:gd name="T90" fmla="*/ 438 w 606"/>
                      <a:gd name="T91" fmla="*/ 298 h 308"/>
                      <a:gd name="T92" fmla="*/ 498 w 606"/>
                      <a:gd name="T93" fmla="*/ 65 h 308"/>
                      <a:gd name="T94" fmla="*/ 498 w 606"/>
                      <a:gd name="T95" fmla="*/ 0 h 308"/>
                      <a:gd name="T96" fmla="*/ 498 w 606"/>
                      <a:gd name="T97" fmla="*/ 182 h 308"/>
                      <a:gd name="T98" fmla="*/ 498 w 606"/>
                      <a:gd name="T99" fmla="*/ 116 h 308"/>
                      <a:gd name="T100" fmla="*/ 498 w 606"/>
                      <a:gd name="T101" fmla="*/ 298 h 308"/>
                      <a:gd name="T102" fmla="*/ 498 w 606"/>
                      <a:gd name="T103" fmla="*/ 232 h 308"/>
                      <a:gd name="T104" fmla="*/ 606 w 606"/>
                      <a:gd name="T105" fmla="*/ 46 h 308"/>
                      <a:gd name="T106" fmla="*/ 558 w 606"/>
                      <a:gd name="T107" fmla="*/ 4 h 308"/>
                      <a:gd name="T108" fmla="*/ 601 w 606"/>
                      <a:gd name="T109" fmla="*/ 75 h 308"/>
                      <a:gd name="T110" fmla="*/ 587 w 606"/>
                      <a:gd name="T111" fmla="*/ 182 h 308"/>
                      <a:gd name="T112" fmla="*/ 563 w 606"/>
                      <a:gd name="T113" fmla="*/ 182 h 308"/>
                      <a:gd name="T114" fmla="*/ 568 w 606"/>
                      <a:gd name="T115" fmla="*/ 242 h 308"/>
                      <a:gd name="T116" fmla="*/ 558 w 606"/>
                      <a:gd name="T117" fmla="*/ 242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06" h="308">
                        <a:moveTo>
                          <a:pt x="48" y="70"/>
                        </a:moveTo>
                        <a:cubicBezTo>
                          <a:pt x="48" y="46"/>
                          <a:pt x="48" y="46"/>
                          <a:pt x="48" y="46"/>
                        </a:cubicBezTo>
                        <a:cubicBezTo>
                          <a:pt x="48" y="43"/>
                          <a:pt x="46" y="41"/>
                          <a:pt x="43" y="41"/>
                        </a:cubicBezTo>
                        <a:cubicBezTo>
                          <a:pt x="39" y="41"/>
                          <a:pt x="38" y="43"/>
                          <a:pt x="38" y="46"/>
                        </a:cubicBezTo>
                        <a:cubicBezTo>
                          <a:pt x="38" y="65"/>
                          <a:pt x="38" y="65"/>
                          <a:pt x="38" y="65"/>
                        </a:cubicBezTo>
                        <a:cubicBezTo>
                          <a:pt x="29" y="65"/>
                          <a:pt x="29" y="65"/>
                          <a:pt x="29" y="65"/>
                        </a:cubicBezTo>
                        <a:cubicBezTo>
                          <a:pt x="29" y="0"/>
                          <a:pt x="29" y="0"/>
                          <a:pt x="29" y="0"/>
                        </a:cubicBezTo>
                        <a:cubicBezTo>
                          <a:pt x="5" y="0"/>
                          <a:pt x="5" y="0"/>
                          <a:pt x="5" y="0"/>
                        </a:cubicBezTo>
                        <a:cubicBezTo>
                          <a:pt x="2" y="0"/>
                          <a:pt x="0" y="1"/>
                          <a:pt x="0" y="4"/>
                        </a:cubicBezTo>
                        <a:cubicBezTo>
                          <a:pt x="0" y="8"/>
                          <a:pt x="2" y="9"/>
                          <a:pt x="5" y="9"/>
                        </a:cubicBezTo>
                        <a:cubicBezTo>
                          <a:pt x="19" y="9"/>
                          <a:pt x="19" y="9"/>
                          <a:pt x="19" y="9"/>
                        </a:cubicBezTo>
                        <a:cubicBezTo>
                          <a:pt x="19" y="65"/>
                          <a:pt x="19" y="65"/>
                          <a:pt x="19" y="65"/>
                        </a:cubicBezTo>
                        <a:cubicBezTo>
                          <a:pt x="5" y="65"/>
                          <a:pt x="5" y="65"/>
                          <a:pt x="5" y="65"/>
                        </a:cubicBezTo>
                        <a:cubicBezTo>
                          <a:pt x="2" y="65"/>
                          <a:pt x="0" y="67"/>
                          <a:pt x="0" y="70"/>
                        </a:cubicBezTo>
                        <a:cubicBezTo>
                          <a:pt x="0" y="74"/>
                          <a:pt x="2" y="75"/>
                          <a:pt x="5" y="75"/>
                        </a:cubicBezTo>
                        <a:cubicBezTo>
                          <a:pt x="43" y="75"/>
                          <a:pt x="43" y="75"/>
                          <a:pt x="43" y="75"/>
                        </a:cubicBezTo>
                        <a:cubicBezTo>
                          <a:pt x="45" y="75"/>
                          <a:pt x="48" y="74"/>
                          <a:pt x="48" y="70"/>
                        </a:cubicBezTo>
                        <a:moveTo>
                          <a:pt x="38" y="182"/>
                        </a:moveTo>
                        <a:cubicBezTo>
                          <a:pt x="9" y="182"/>
                          <a:pt x="9" y="182"/>
                          <a:pt x="9" y="182"/>
                        </a:cubicBezTo>
                        <a:cubicBezTo>
                          <a:pt x="9" y="126"/>
                          <a:pt x="9" y="126"/>
                          <a:pt x="9" y="126"/>
                        </a:cubicBezTo>
                        <a:cubicBezTo>
                          <a:pt x="38" y="126"/>
                          <a:pt x="38" y="126"/>
                          <a:pt x="38" y="126"/>
                        </a:cubicBezTo>
                        <a:lnTo>
                          <a:pt x="38" y="182"/>
                        </a:lnTo>
                        <a:close/>
                        <a:moveTo>
                          <a:pt x="48" y="182"/>
                        </a:moveTo>
                        <a:cubicBezTo>
                          <a:pt x="48" y="126"/>
                          <a:pt x="48" y="126"/>
                          <a:pt x="48" y="126"/>
                        </a:cubicBezTo>
                        <a:cubicBezTo>
                          <a:pt x="48" y="120"/>
                          <a:pt x="43" y="116"/>
                          <a:pt x="38" y="116"/>
                        </a:cubicBezTo>
                        <a:cubicBezTo>
                          <a:pt x="9" y="116"/>
                          <a:pt x="9" y="116"/>
                          <a:pt x="9" y="116"/>
                        </a:cubicBezTo>
                        <a:cubicBezTo>
                          <a:pt x="4" y="116"/>
                          <a:pt x="0" y="120"/>
                          <a:pt x="0" y="126"/>
                        </a:cubicBezTo>
                        <a:cubicBezTo>
                          <a:pt x="0" y="182"/>
                          <a:pt x="0" y="182"/>
                          <a:pt x="0" y="182"/>
                        </a:cubicBezTo>
                        <a:cubicBezTo>
                          <a:pt x="0" y="187"/>
                          <a:pt x="4" y="191"/>
                          <a:pt x="9" y="191"/>
                        </a:cubicBezTo>
                        <a:cubicBezTo>
                          <a:pt x="38" y="191"/>
                          <a:pt x="38" y="191"/>
                          <a:pt x="38" y="191"/>
                        </a:cubicBezTo>
                        <a:cubicBezTo>
                          <a:pt x="43" y="191"/>
                          <a:pt x="48" y="187"/>
                          <a:pt x="48" y="182"/>
                        </a:cubicBezTo>
                        <a:moveTo>
                          <a:pt x="48" y="303"/>
                        </a:moveTo>
                        <a:cubicBezTo>
                          <a:pt x="48" y="278"/>
                          <a:pt x="48" y="278"/>
                          <a:pt x="48" y="278"/>
                        </a:cubicBezTo>
                        <a:cubicBezTo>
                          <a:pt x="48" y="276"/>
                          <a:pt x="46" y="274"/>
                          <a:pt x="43" y="274"/>
                        </a:cubicBezTo>
                        <a:cubicBezTo>
                          <a:pt x="39" y="274"/>
                          <a:pt x="38" y="276"/>
                          <a:pt x="38" y="278"/>
                        </a:cubicBezTo>
                        <a:cubicBezTo>
                          <a:pt x="38" y="298"/>
                          <a:pt x="38" y="298"/>
                          <a:pt x="38" y="298"/>
                        </a:cubicBezTo>
                        <a:cubicBezTo>
                          <a:pt x="29" y="298"/>
                          <a:pt x="29" y="298"/>
                          <a:pt x="29" y="298"/>
                        </a:cubicBezTo>
                        <a:cubicBezTo>
                          <a:pt x="29" y="232"/>
                          <a:pt x="29" y="232"/>
                          <a:pt x="29" y="232"/>
                        </a:cubicBezTo>
                        <a:cubicBezTo>
                          <a:pt x="5" y="232"/>
                          <a:pt x="5" y="232"/>
                          <a:pt x="5" y="232"/>
                        </a:cubicBezTo>
                        <a:cubicBezTo>
                          <a:pt x="2" y="232"/>
                          <a:pt x="0" y="234"/>
                          <a:pt x="0" y="237"/>
                        </a:cubicBezTo>
                        <a:cubicBezTo>
                          <a:pt x="0" y="241"/>
                          <a:pt x="2" y="242"/>
                          <a:pt x="5" y="242"/>
                        </a:cubicBezTo>
                        <a:cubicBezTo>
                          <a:pt x="19" y="242"/>
                          <a:pt x="19" y="242"/>
                          <a:pt x="19" y="242"/>
                        </a:cubicBezTo>
                        <a:cubicBezTo>
                          <a:pt x="19" y="298"/>
                          <a:pt x="19" y="298"/>
                          <a:pt x="19" y="298"/>
                        </a:cubicBezTo>
                        <a:cubicBezTo>
                          <a:pt x="5" y="298"/>
                          <a:pt x="5" y="298"/>
                          <a:pt x="5" y="298"/>
                        </a:cubicBezTo>
                        <a:cubicBezTo>
                          <a:pt x="2" y="298"/>
                          <a:pt x="0" y="299"/>
                          <a:pt x="0" y="303"/>
                        </a:cubicBezTo>
                        <a:cubicBezTo>
                          <a:pt x="0" y="306"/>
                          <a:pt x="2" y="308"/>
                          <a:pt x="5" y="308"/>
                        </a:cubicBezTo>
                        <a:cubicBezTo>
                          <a:pt x="43" y="308"/>
                          <a:pt x="43" y="308"/>
                          <a:pt x="43" y="308"/>
                        </a:cubicBezTo>
                        <a:cubicBezTo>
                          <a:pt x="45" y="308"/>
                          <a:pt x="48" y="306"/>
                          <a:pt x="48" y="303"/>
                        </a:cubicBezTo>
                        <a:moveTo>
                          <a:pt x="108" y="65"/>
                        </a:moveTo>
                        <a:cubicBezTo>
                          <a:pt x="79" y="65"/>
                          <a:pt x="79" y="65"/>
                          <a:pt x="79" y="65"/>
                        </a:cubicBezTo>
                        <a:cubicBezTo>
                          <a:pt x="79" y="9"/>
                          <a:pt x="79" y="9"/>
                          <a:pt x="79" y="9"/>
                        </a:cubicBezTo>
                        <a:cubicBezTo>
                          <a:pt x="108" y="9"/>
                          <a:pt x="108" y="9"/>
                          <a:pt x="108" y="9"/>
                        </a:cubicBezTo>
                        <a:lnTo>
                          <a:pt x="108" y="65"/>
                        </a:lnTo>
                        <a:close/>
                        <a:moveTo>
                          <a:pt x="117" y="65"/>
                        </a:moveTo>
                        <a:cubicBezTo>
                          <a:pt x="117" y="9"/>
                          <a:pt x="117" y="9"/>
                          <a:pt x="117" y="9"/>
                        </a:cubicBezTo>
                        <a:cubicBezTo>
                          <a:pt x="117" y="4"/>
                          <a:pt x="113" y="0"/>
                          <a:pt x="108" y="0"/>
                        </a:cubicBezTo>
                        <a:cubicBezTo>
                          <a:pt x="79" y="0"/>
                          <a:pt x="79" y="0"/>
                          <a:pt x="79" y="0"/>
                        </a:cubicBezTo>
                        <a:cubicBezTo>
                          <a:pt x="74" y="0"/>
                          <a:pt x="70" y="4"/>
                          <a:pt x="70" y="9"/>
                        </a:cubicBezTo>
                        <a:cubicBezTo>
                          <a:pt x="70" y="65"/>
                          <a:pt x="70" y="65"/>
                          <a:pt x="70" y="65"/>
                        </a:cubicBezTo>
                        <a:cubicBezTo>
                          <a:pt x="70" y="71"/>
                          <a:pt x="74" y="75"/>
                          <a:pt x="79" y="75"/>
                        </a:cubicBezTo>
                        <a:cubicBezTo>
                          <a:pt x="108" y="75"/>
                          <a:pt x="108" y="75"/>
                          <a:pt x="108" y="75"/>
                        </a:cubicBezTo>
                        <a:cubicBezTo>
                          <a:pt x="113" y="75"/>
                          <a:pt x="117" y="71"/>
                          <a:pt x="117" y="65"/>
                        </a:cubicBezTo>
                        <a:moveTo>
                          <a:pt x="108" y="182"/>
                        </a:moveTo>
                        <a:cubicBezTo>
                          <a:pt x="79" y="182"/>
                          <a:pt x="79" y="182"/>
                          <a:pt x="79" y="182"/>
                        </a:cubicBezTo>
                        <a:cubicBezTo>
                          <a:pt x="79" y="126"/>
                          <a:pt x="79" y="126"/>
                          <a:pt x="79" y="126"/>
                        </a:cubicBezTo>
                        <a:cubicBezTo>
                          <a:pt x="108" y="126"/>
                          <a:pt x="108" y="126"/>
                          <a:pt x="108" y="126"/>
                        </a:cubicBezTo>
                        <a:lnTo>
                          <a:pt x="108" y="182"/>
                        </a:lnTo>
                        <a:close/>
                        <a:moveTo>
                          <a:pt x="117" y="182"/>
                        </a:moveTo>
                        <a:cubicBezTo>
                          <a:pt x="117" y="126"/>
                          <a:pt x="117" y="126"/>
                          <a:pt x="117" y="126"/>
                        </a:cubicBezTo>
                        <a:cubicBezTo>
                          <a:pt x="117" y="120"/>
                          <a:pt x="113" y="116"/>
                          <a:pt x="108" y="116"/>
                        </a:cubicBezTo>
                        <a:cubicBezTo>
                          <a:pt x="79" y="116"/>
                          <a:pt x="79" y="116"/>
                          <a:pt x="79" y="116"/>
                        </a:cubicBezTo>
                        <a:cubicBezTo>
                          <a:pt x="74" y="116"/>
                          <a:pt x="70" y="120"/>
                          <a:pt x="70" y="126"/>
                        </a:cubicBezTo>
                        <a:cubicBezTo>
                          <a:pt x="70" y="182"/>
                          <a:pt x="70" y="182"/>
                          <a:pt x="70" y="182"/>
                        </a:cubicBezTo>
                        <a:cubicBezTo>
                          <a:pt x="70" y="187"/>
                          <a:pt x="74" y="191"/>
                          <a:pt x="79" y="191"/>
                        </a:cubicBezTo>
                        <a:cubicBezTo>
                          <a:pt x="108" y="191"/>
                          <a:pt x="108" y="191"/>
                          <a:pt x="108" y="191"/>
                        </a:cubicBezTo>
                        <a:cubicBezTo>
                          <a:pt x="113" y="191"/>
                          <a:pt x="117" y="187"/>
                          <a:pt x="117" y="182"/>
                        </a:cubicBezTo>
                        <a:moveTo>
                          <a:pt x="108" y="298"/>
                        </a:moveTo>
                        <a:cubicBezTo>
                          <a:pt x="79" y="298"/>
                          <a:pt x="79" y="298"/>
                          <a:pt x="79" y="298"/>
                        </a:cubicBezTo>
                        <a:cubicBezTo>
                          <a:pt x="79" y="242"/>
                          <a:pt x="79" y="242"/>
                          <a:pt x="79" y="242"/>
                        </a:cubicBezTo>
                        <a:cubicBezTo>
                          <a:pt x="108" y="242"/>
                          <a:pt x="108" y="242"/>
                          <a:pt x="108" y="242"/>
                        </a:cubicBezTo>
                        <a:lnTo>
                          <a:pt x="108" y="298"/>
                        </a:lnTo>
                        <a:close/>
                        <a:moveTo>
                          <a:pt x="117" y="298"/>
                        </a:moveTo>
                        <a:cubicBezTo>
                          <a:pt x="117" y="242"/>
                          <a:pt x="117" y="242"/>
                          <a:pt x="117" y="242"/>
                        </a:cubicBezTo>
                        <a:cubicBezTo>
                          <a:pt x="117" y="237"/>
                          <a:pt x="113" y="232"/>
                          <a:pt x="108" y="232"/>
                        </a:cubicBezTo>
                        <a:cubicBezTo>
                          <a:pt x="79" y="232"/>
                          <a:pt x="79" y="232"/>
                          <a:pt x="79" y="232"/>
                        </a:cubicBezTo>
                        <a:cubicBezTo>
                          <a:pt x="74" y="232"/>
                          <a:pt x="70" y="237"/>
                          <a:pt x="70" y="242"/>
                        </a:cubicBezTo>
                        <a:cubicBezTo>
                          <a:pt x="70" y="298"/>
                          <a:pt x="70" y="298"/>
                          <a:pt x="70" y="298"/>
                        </a:cubicBezTo>
                        <a:cubicBezTo>
                          <a:pt x="70" y="303"/>
                          <a:pt x="74" y="308"/>
                          <a:pt x="79" y="308"/>
                        </a:cubicBezTo>
                        <a:cubicBezTo>
                          <a:pt x="108" y="308"/>
                          <a:pt x="108" y="308"/>
                          <a:pt x="108" y="308"/>
                        </a:cubicBezTo>
                        <a:cubicBezTo>
                          <a:pt x="113" y="308"/>
                          <a:pt x="117" y="303"/>
                          <a:pt x="117" y="298"/>
                        </a:cubicBezTo>
                        <a:moveTo>
                          <a:pt x="187" y="70"/>
                        </a:moveTo>
                        <a:cubicBezTo>
                          <a:pt x="187" y="46"/>
                          <a:pt x="187" y="46"/>
                          <a:pt x="187" y="46"/>
                        </a:cubicBezTo>
                        <a:cubicBezTo>
                          <a:pt x="187" y="43"/>
                          <a:pt x="186" y="41"/>
                          <a:pt x="182" y="41"/>
                        </a:cubicBezTo>
                        <a:cubicBezTo>
                          <a:pt x="179" y="41"/>
                          <a:pt x="178" y="43"/>
                          <a:pt x="178" y="46"/>
                        </a:cubicBezTo>
                        <a:cubicBezTo>
                          <a:pt x="178" y="65"/>
                          <a:pt x="178" y="65"/>
                          <a:pt x="178" y="65"/>
                        </a:cubicBezTo>
                        <a:cubicBezTo>
                          <a:pt x="168" y="65"/>
                          <a:pt x="168" y="65"/>
                          <a:pt x="168" y="65"/>
                        </a:cubicBezTo>
                        <a:cubicBezTo>
                          <a:pt x="168" y="0"/>
                          <a:pt x="168" y="0"/>
                          <a:pt x="168" y="0"/>
                        </a:cubicBezTo>
                        <a:cubicBezTo>
                          <a:pt x="144" y="0"/>
                          <a:pt x="144" y="0"/>
                          <a:pt x="144" y="0"/>
                        </a:cubicBezTo>
                        <a:cubicBezTo>
                          <a:pt x="142" y="0"/>
                          <a:pt x="139" y="1"/>
                          <a:pt x="139" y="4"/>
                        </a:cubicBezTo>
                        <a:cubicBezTo>
                          <a:pt x="139" y="8"/>
                          <a:pt x="142" y="9"/>
                          <a:pt x="144" y="9"/>
                        </a:cubicBezTo>
                        <a:cubicBezTo>
                          <a:pt x="158" y="9"/>
                          <a:pt x="158" y="9"/>
                          <a:pt x="158" y="9"/>
                        </a:cubicBezTo>
                        <a:cubicBezTo>
                          <a:pt x="158" y="65"/>
                          <a:pt x="158" y="65"/>
                          <a:pt x="158" y="65"/>
                        </a:cubicBezTo>
                        <a:cubicBezTo>
                          <a:pt x="144" y="65"/>
                          <a:pt x="144" y="65"/>
                          <a:pt x="144" y="65"/>
                        </a:cubicBezTo>
                        <a:cubicBezTo>
                          <a:pt x="142" y="65"/>
                          <a:pt x="139" y="67"/>
                          <a:pt x="139" y="70"/>
                        </a:cubicBezTo>
                        <a:cubicBezTo>
                          <a:pt x="139" y="74"/>
                          <a:pt x="142" y="75"/>
                          <a:pt x="144" y="75"/>
                        </a:cubicBezTo>
                        <a:cubicBezTo>
                          <a:pt x="182" y="75"/>
                          <a:pt x="182" y="75"/>
                          <a:pt x="182" y="75"/>
                        </a:cubicBezTo>
                        <a:cubicBezTo>
                          <a:pt x="185" y="75"/>
                          <a:pt x="187" y="74"/>
                          <a:pt x="187" y="70"/>
                        </a:cubicBezTo>
                        <a:moveTo>
                          <a:pt x="187" y="187"/>
                        </a:moveTo>
                        <a:cubicBezTo>
                          <a:pt x="187" y="162"/>
                          <a:pt x="187" y="162"/>
                          <a:pt x="187" y="162"/>
                        </a:cubicBezTo>
                        <a:cubicBezTo>
                          <a:pt x="187" y="159"/>
                          <a:pt x="186" y="157"/>
                          <a:pt x="182" y="157"/>
                        </a:cubicBezTo>
                        <a:cubicBezTo>
                          <a:pt x="179" y="157"/>
                          <a:pt x="178" y="159"/>
                          <a:pt x="178" y="162"/>
                        </a:cubicBezTo>
                        <a:cubicBezTo>
                          <a:pt x="178" y="182"/>
                          <a:pt x="178" y="182"/>
                          <a:pt x="178" y="182"/>
                        </a:cubicBezTo>
                        <a:cubicBezTo>
                          <a:pt x="168" y="182"/>
                          <a:pt x="168" y="182"/>
                          <a:pt x="168" y="182"/>
                        </a:cubicBezTo>
                        <a:cubicBezTo>
                          <a:pt x="168" y="116"/>
                          <a:pt x="168" y="116"/>
                          <a:pt x="168" y="116"/>
                        </a:cubicBezTo>
                        <a:cubicBezTo>
                          <a:pt x="144" y="116"/>
                          <a:pt x="144" y="116"/>
                          <a:pt x="144" y="116"/>
                        </a:cubicBezTo>
                        <a:cubicBezTo>
                          <a:pt x="142" y="116"/>
                          <a:pt x="139" y="117"/>
                          <a:pt x="139" y="121"/>
                        </a:cubicBezTo>
                        <a:cubicBezTo>
                          <a:pt x="139" y="124"/>
                          <a:pt x="142" y="126"/>
                          <a:pt x="144" y="126"/>
                        </a:cubicBezTo>
                        <a:cubicBezTo>
                          <a:pt x="158" y="126"/>
                          <a:pt x="158" y="126"/>
                          <a:pt x="158" y="126"/>
                        </a:cubicBezTo>
                        <a:cubicBezTo>
                          <a:pt x="158" y="182"/>
                          <a:pt x="158" y="182"/>
                          <a:pt x="158" y="182"/>
                        </a:cubicBezTo>
                        <a:cubicBezTo>
                          <a:pt x="144" y="182"/>
                          <a:pt x="144" y="182"/>
                          <a:pt x="144" y="182"/>
                        </a:cubicBezTo>
                        <a:cubicBezTo>
                          <a:pt x="142" y="182"/>
                          <a:pt x="139" y="183"/>
                          <a:pt x="139" y="187"/>
                        </a:cubicBezTo>
                        <a:cubicBezTo>
                          <a:pt x="139" y="190"/>
                          <a:pt x="142" y="191"/>
                          <a:pt x="144" y="191"/>
                        </a:cubicBezTo>
                        <a:cubicBezTo>
                          <a:pt x="182" y="191"/>
                          <a:pt x="182" y="191"/>
                          <a:pt x="182" y="191"/>
                        </a:cubicBezTo>
                        <a:cubicBezTo>
                          <a:pt x="185" y="191"/>
                          <a:pt x="187" y="190"/>
                          <a:pt x="187" y="187"/>
                        </a:cubicBezTo>
                        <a:moveTo>
                          <a:pt x="187" y="303"/>
                        </a:moveTo>
                        <a:cubicBezTo>
                          <a:pt x="187" y="278"/>
                          <a:pt x="187" y="278"/>
                          <a:pt x="187" y="278"/>
                        </a:cubicBezTo>
                        <a:cubicBezTo>
                          <a:pt x="187" y="276"/>
                          <a:pt x="186" y="274"/>
                          <a:pt x="182" y="274"/>
                        </a:cubicBezTo>
                        <a:cubicBezTo>
                          <a:pt x="179" y="274"/>
                          <a:pt x="178" y="276"/>
                          <a:pt x="178" y="278"/>
                        </a:cubicBezTo>
                        <a:cubicBezTo>
                          <a:pt x="178" y="298"/>
                          <a:pt x="178" y="298"/>
                          <a:pt x="178" y="298"/>
                        </a:cubicBezTo>
                        <a:cubicBezTo>
                          <a:pt x="168" y="298"/>
                          <a:pt x="168" y="298"/>
                          <a:pt x="168" y="298"/>
                        </a:cubicBezTo>
                        <a:cubicBezTo>
                          <a:pt x="168" y="232"/>
                          <a:pt x="168" y="232"/>
                          <a:pt x="168" y="232"/>
                        </a:cubicBezTo>
                        <a:cubicBezTo>
                          <a:pt x="144" y="232"/>
                          <a:pt x="144" y="232"/>
                          <a:pt x="144" y="232"/>
                        </a:cubicBezTo>
                        <a:cubicBezTo>
                          <a:pt x="142" y="232"/>
                          <a:pt x="139" y="234"/>
                          <a:pt x="139" y="237"/>
                        </a:cubicBezTo>
                        <a:cubicBezTo>
                          <a:pt x="139" y="241"/>
                          <a:pt x="142" y="242"/>
                          <a:pt x="144" y="242"/>
                        </a:cubicBezTo>
                        <a:cubicBezTo>
                          <a:pt x="158" y="242"/>
                          <a:pt x="158" y="242"/>
                          <a:pt x="158" y="242"/>
                        </a:cubicBezTo>
                        <a:cubicBezTo>
                          <a:pt x="158" y="298"/>
                          <a:pt x="158" y="298"/>
                          <a:pt x="158" y="298"/>
                        </a:cubicBezTo>
                        <a:cubicBezTo>
                          <a:pt x="144" y="298"/>
                          <a:pt x="144" y="298"/>
                          <a:pt x="144" y="298"/>
                        </a:cubicBezTo>
                        <a:cubicBezTo>
                          <a:pt x="142" y="298"/>
                          <a:pt x="139" y="299"/>
                          <a:pt x="139" y="303"/>
                        </a:cubicBezTo>
                        <a:cubicBezTo>
                          <a:pt x="139" y="306"/>
                          <a:pt x="142" y="308"/>
                          <a:pt x="144" y="308"/>
                        </a:cubicBezTo>
                        <a:cubicBezTo>
                          <a:pt x="182" y="308"/>
                          <a:pt x="182" y="308"/>
                          <a:pt x="182" y="308"/>
                        </a:cubicBezTo>
                        <a:cubicBezTo>
                          <a:pt x="185" y="308"/>
                          <a:pt x="187" y="306"/>
                          <a:pt x="187" y="303"/>
                        </a:cubicBezTo>
                        <a:moveTo>
                          <a:pt x="247" y="65"/>
                        </a:moveTo>
                        <a:cubicBezTo>
                          <a:pt x="219" y="65"/>
                          <a:pt x="219" y="65"/>
                          <a:pt x="219" y="65"/>
                        </a:cubicBezTo>
                        <a:cubicBezTo>
                          <a:pt x="219" y="9"/>
                          <a:pt x="219" y="9"/>
                          <a:pt x="219" y="9"/>
                        </a:cubicBezTo>
                        <a:cubicBezTo>
                          <a:pt x="247" y="9"/>
                          <a:pt x="247" y="9"/>
                          <a:pt x="247" y="9"/>
                        </a:cubicBezTo>
                        <a:lnTo>
                          <a:pt x="247" y="65"/>
                        </a:lnTo>
                        <a:close/>
                        <a:moveTo>
                          <a:pt x="257" y="65"/>
                        </a:moveTo>
                        <a:cubicBezTo>
                          <a:pt x="257" y="9"/>
                          <a:pt x="257" y="9"/>
                          <a:pt x="257" y="9"/>
                        </a:cubicBezTo>
                        <a:cubicBezTo>
                          <a:pt x="257" y="4"/>
                          <a:pt x="253" y="0"/>
                          <a:pt x="247" y="0"/>
                        </a:cubicBezTo>
                        <a:cubicBezTo>
                          <a:pt x="219" y="0"/>
                          <a:pt x="219" y="0"/>
                          <a:pt x="219" y="0"/>
                        </a:cubicBezTo>
                        <a:cubicBezTo>
                          <a:pt x="213" y="0"/>
                          <a:pt x="209" y="4"/>
                          <a:pt x="209" y="9"/>
                        </a:cubicBezTo>
                        <a:cubicBezTo>
                          <a:pt x="209" y="65"/>
                          <a:pt x="209" y="65"/>
                          <a:pt x="209" y="65"/>
                        </a:cubicBezTo>
                        <a:cubicBezTo>
                          <a:pt x="209" y="71"/>
                          <a:pt x="213" y="75"/>
                          <a:pt x="219" y="75"/>
                        </a:cubicBezTo>
                        <a:cubicBezTo>
                          <a:pt x="247" y="75"/>
                          <a:pt x="247" y="75"/>
                          <a:pt x="247" y="75"/>
                        </a:cubicBezTo>
                        <a:cubicBezTo>
                          <a:pt x="253" y="75"/>
                          <a:pt x="257" y="71"/>
                          <a:pt x="257" y="65"/>
                        </a:cubicBezTo>
                        <a:moveTo>
                          <a:pt x="247" y="182"/>
                        </a:moveTo>
                        <a:cubicBezTo>
                          <a:pt x="219" y="182"/>
                          <a:pt x="219" y="182"/>
                          <a:pt x="219" y="182"/>
                        </a:cubicBezTo>
                        <a:cubicBezTo>
                          <a:pt x="219" y="126"/>
                          <a:pt x="219" y="126"/>
                          <a:pt x="219" y="126"/>
                        </a:cubicBezTo>
                        <a:cubicBezTo>
                          <a:pt x="247" y="126"/>
                          <a:pt x="247" y="126"/>
                          <a:pt x="247" y="126"/>
                        </a:cubicBezTo>
                        <a:lnTo>
                          <a:pt x="247" y="182"/>
                        </a:lnTo>
                        <a:close/>
                        <a:moveTo>
                          <a:pt x="257" y="182"/>
                        </a:moveTo>
                        <a:cubicBezTo>
                          <a:pt x="257" y="126"/>
                          <a:pt x="257" y="126"/>
                          <a:pt x="257" y="126"/>
                        </a:cubicBezTo>
                        <a:cubicBezTo>
                          <a:pt x="257" y="120"/>
                          <a:pt x="253" y="116"/>
                          <a:pt x="247" y="116"/>
                        </a:cubicBezTo>
                        <a:cubicBezTo>
                          <a:pt x="219" y="116"/>
                          <a:pt x="219" y="116"/>
                          <a:pt x="219" y="116"/>
                        </a:cubicBezTo>
                        <a:cubicBezTo>
                          <a:pt x="213" y="116"/>
                          <a:pt x="209" y="120"/>
                          <a:pt x="209" y="126"/>
                        </a:cubicBezTo>
                        <a:cubicBezTo>
                          <a:pt x="209" y="182"/>
                          <a:pt x="209" y="182"/>
                          <a:pt x="209" y="182"/>
                        </a:cubicBezTo>
                        <a:cubicBezTo>
                          <a:pt x="209" y="187"/>
                          <a:pt x="213" y="191"/>
                          <a:pt x="219" y="191"/>
                        </a:cubicBezTo>
                        <a:cubicBezTo>
                          <a:pt x="247" y="191"/>
                          <a:pt x="247" y="191"/>
                          <a:pt x="247" y="191"/>
                        </a:cubicBezTo>
                        <a:cubicBezTo>
                          <a:pt x="253" y="191"/>
                          <a:pt x="257" y="187"/>
                          <a:pt x="257" y="182"/>
                        </a:cubicBezTo>
                        <a:moveTo>
                          <a:pt x="247" y="298"/>
                        </a:moveTo>
                        <a:cubicBezTo>
                          <a:pt x="219" y="298"/>
                          <a:pt x="219" y="298"/>
                          <a:pt x="219" y="298"/>
                        </a:cubicBezTo>
                        <a:cubicBezTo>
                          <a:pt x="219" y="242"/>
                          <a:pt x="219" y="242"/>
                          <a:pt x="219" y="242"/>
                        </a:cubicBezTo>
                        <a:cubicBezTo>
                          <a:pt x="247" y="242"/>
                          <a:pt x="247" y="242"/>
                          <a:pt x="247" y="242"/>
                        </a:cubicBezTo>
                        <a:lnTo>
                          <a:pt x="247" y="298"/>
                        </a:lnTo>
                        <a:close/>
                        <a:moveTo>
                          <a:pt x="257" y="298"/>
                        </a:moveTo>
                        <a:cubicBezTo>
                          <a:pt x="257" y="242"/>
                          <a:pt x="257" y="242"/>
                          <a:pt x="257" y="242"/>
                        </a:cubicBezTo>
                        <a:cubicBezTo>
                          <a:pt x="257" y="237"/>
                          <a:pt x="253" y="232"/>
                          <a:pt x="247" y="232"/>
                        </a:cubicBezTo>
                        <a:cubicBezTo>
                          <a:pt x="219" y="232"/>
                          <a:pt x="219" y="232"/>
                          <a:pt x="219" y="232"/>
                        </a:cubicBezTo>
                        <a:cubicBezTo>
                          <a:pt x="213" y="232"/>
                          <a:pt x="209" y="237"/>
                          <a:pt x="209" y="242"/>
                        </a:cubicBezTo>
                        <a:cubicBezTo>
                          <a:pt x="209" y="298"/>
                          <a:pt x="209" y="298"/>
                          <a:pt x="209" y="298"/>
                        </a:cubicBezTo>
                        <a:cubicBezTo>
                          <a:pt x="209" y="303"/>
                          <a:pt x="213" y="308"/>
                          <a:pt x="219" y="308"/>
                        </a:cubicBezTo>
                        <a:cubicBezTo>
                          <a:pt x="247" y="308"/>
                          <a:pt x="247" y="308"/>
                          <a:pt x="247" y="308"/>
                        </a:cubicBezTo>
                        <a:cubicBezTo>
                          <a:pt x="253" y="308"/>
                          <a:pt x="257" y="303"/>
                          <a:pt x="257" y="298"/>
                        </a:cubicBezTo>
                        <a:moveTo>
                          <a:pt x="327" y="70"/>
                        </a:moveTo>
                        <a:cubicBezTo>
                          <a:pt x="327" y="46"/>
                          <a:pt x="327" y="46"/>
                          <a:pt x="327" y="46"/>
                        </a:cubicBezTo>
                        <a:cubicBezTo>
                          <a:pt x="327" y="43"/>
                          <a:pt x="326" y="41"/>
                          <a:pt x="322" y="41"/>
                        </a:cubicBezTo>
                        <a:cubicBezTo>
                          <a:pt x="318" y="41"/>
                          <a:pt x="317" y="43"/>
                          <a:pt x="317" y="46"/>
                        </a:cubicBezTo>
                        <a:cubicBezTo>
                          <a:pt x="317" y="65"/>
                          <a:pt x="317" y="65"/>
                          <a:pt x="317" y="65"/>
                        </a:cubicBezTo>
                        <a:cubicBezTo>
                          <a:pt x="308" y="65"/>
                          <a:pt x="308" y="65"/>
                          <a:pt x="308" y="65"/>
                        </a:cubicBezTo>
                        <a:cubicBezTo>
                          <a:pt x="308" y="0"/>
                          <a:pt x="308" y="0"/>
                          <a:pt x="308" y="0"/>
                        </a:cubicBezTo>
                        <a:cubicBezTo>
                          <a:pt x="284" y="0"/>
                          <a:pt x="284" y="0"/>
                          <a:pt x="284" y="0"/>
                        </a:cubicBezTo>
                        <a:cubicBezTo>
                          <a:pt x="281" y="0"/>
                          <a:pt x="279" y="1"/>
                          <a:pt x="279" y="4"/>
                        </a:cubicBezTo>
                        <a:cubicBezTo>
                          <a:pt x="279" y="8"/>
                          <a:pt x="281" y="9"/>
                          <a:pt x="284" y="9"/>
                        </a:cubicBezTo>
                        <a:cubicBezTo>
                          <a:pt x="298" y="9"/>
                          <a:pt x="298" y="9"/>
                          <a:pt x="298" y="9"/>
                        </a:cubicBezTo>
                        <a:cubicBezTo>
                          <a:pt x="298" y="65"/>
                          <a:pt x="298" y="65"/>
                          <a:pt x="298" y="65"/>
                        </a:cubicBezTo>
                        <a:cubicBezTo>
                          <a:pt x="284" y="65"/>
                          <a:pt x="284" y="65"/>
                          <a:pt x="284" y="65"/>
                        </a:cubicBezTo>
                        <a:cubicBezTo>
                          <a:pt x="281" y="65"/>
                          <a:pt x="279" y="67"/>
                          <a:pt x="279" y="70"/>
                        </a:cubicBezTo>
                        <a:cubicBezTo>
                          <a:pt x="279" y="74"/>
                          <a:pt x="281" y="75"/>
                          <a:pt x="284" y="75"/>
                        </a:cubicBezTo>
                        <a:cubicBezTo>
                          <a:pt x="322" y="75"/>
                          <a:pt x="322" y="75"/>
                          <a:pt x="322" y="75"/>
                        </a:cubicBezTo>
                        <a:cubicBezTo>
                          <a:pt x="324" y="75"/>
                          <a:pt x="327" y="74"/>
                          <a:pt x="327" y="70"/>
                        </a:cubicBezTo>
                        <a:moveTo>
                          <a:pt x="327" y="187"/>
                        </a:moveTo>
                        <a:cubicBezTo>
                          <a:pt x="327" y="162"/>
                          <a:pt x="327" y="162"/>
                          <a:pt x="327" y="162"/>
                        </a:cubicBezTo>
                        <a:cubicBezTo>
                          <a:pt x="327" y="159"/>
                          <a:pt x="326" y="157"/>
                          <a:pt x="322" y="157"/>
                        </a:cubicBezTo>
                        <a:cubicBezTo>
                          <a:pt x="318" y="157"/>
                          <a:pt x="317" y="159"/>
                          <a:pt x="317" y="162"/>
                        </a:cubicBezTo>
                        <a:cubicBezTo>
                          <a:pt x="317" y="182"/>
                          <a:pt x="317" y="182"/>
                          <a:pt x="317" y="182"/>
                        </a:cubicBezTo>
                        <a:cubicBezTo>
                          <a:pt x="308" y="182"/>
                          <a:pt x="308" y="182"/>
                          <a:pt x="308" y="182"/>
                        </a:cubicBezTo>
                        <a:cubicBezTo>
                          <a:pt x="308" y="116"/>
                          <a:pt x="308" y="116"/>
                          <a:pt x="308" y="116"/>
                        </a:cubicBezTo>
                        <a:cubicBezTo>
                          <a:pt x="284" y="116"/>
                          <a:pt x="284" y="116"/>
                          <a:pt x="284" y="116"/>
                        </a:cubicBezTo>
                        <a:cubicBezTo>
                          <a:pt x="281" y="116"/>
                          <a:pt x="279" y="117"/>
                          <a:pt x="279" y="121"/>
                        </a:cubicBezTo>
                        <a:cubicBezTo>
                          <a:pt x="279" y="124"/>
                          <a:pt x="281" y="126"/>
                          <a:pt x="284" y="126"/>
                        </a:cubicBezTo>
                        <a:cubicBezTo>
                          <a:pt x="298" y="126"/>
                          <a:pt x="298" y="126"/>
                          <a:pt x="298" y="126"/>
                        </a:cubicBezTo>
                        <a:cubicBezTo>
                          <a:pt x="298" y="182"/>
                          <a:pt x="298" y="182"/>
                          <a:pt x="298" y="182"/>
                        </a:cubicBezTo>
                        <a:cubicBezTo>
                          <a:pt x="284" y="182"/>
                          <a:pt x="284" y="182"/>
                          <a:pt x="284" y="182"/>
                        </a:cubicBezTo>
                        <a:cubicBezTo>
                          <a:pt x="281" y="182"/>
                          <a:pt x="279" y="183"/>
                          <a:pt x="279" y="187"/>
                        </a:cubicBezTo>
                        <a:cubicBezTo>
                          <a:pt x="279" y="190"/>
                          <a:pt x="281" y="191"/>
                          <a:pt x="284" y="191"/>
                        </a:cubicBezTo>
                        <a:cubicBezTo>
                          <a:pt x="322" y="191"/>
                          <a:pt x="322" y="191"/>
                          <a:pt x="322" y="191"/>
                        </a:cubicBezTo>
                        <a:cubicBezTo>
                          <a:pt x="324" y="191"/>
                          <a:pt x="327" y="190"/>
                          <a:pt x="327" y="187"/>
                        </a:cubicBezTo>
                        <a:moveTo>
                          <a:pt x="327" y="303"/>
                        </a:moveTo>
                        <a:cubicBezTo>
                          <a:pt x="327" y="278"/>
                          <a:pt x="327" y="278"/>
                          <a:pt x="327" y="278"/>
                        </a:cubicBezTo>
                        <a:cubicBezTo>
                          <a:pt x="327" y="276"/>
                          <a:pt x="326" y="274"/>
                          <a:pt x="322" y="274"/>
                        </a:cubicBezTo>
                        <a:cubicBezTo>
                          <a:pt x="318" y="274"/>
                          <a:pt x="317" y="276"/>
                          <a:pt x="317" y="278"/>
                        </a:cubicBezTo>
                        <a:cubicBezTo>
                          <a:pt x="317" y="298"/>
                          <a:pt x="317" y="298"/>
                          <a:pt x="317" y="298"/>
                        </a:cubicBezTo>
                        <a:cubicBezTo>
                          <a:pt x="308" y="298"/>
                          <a:pt x="308" y="298"/>
                          <a:pt x="308" y="298"/>
                        </a:cubicBezTo>
                        <a:cubicBezTo>
                          <a:pt x="308" y="232"/>
                          <a:pt x="308" y="232"/>
                          <a:pt x="308" y="232"/>
                        </a:cubicBezTo>
                        <a:cubicBezTo>
                          <a:pt x="284" y="232"/>
                          <a:pt x="284" y="232"/>
                          <a:pt x="284" y="232"/>
                        </a:cubicBezTo>
                        <a:cubicBezTo>
                          <a:pt x="281" y="232"/>
                          <a:pt x="279" y="234"/>
                          <a:pt x="279" y="237"/>
                        </a:cubicBezTo>
                        <a:cubicBezTo>
                          <a:pt x="279" y="241"/>
                          <a:pt x="281" y="242"/>
                          <a:pt x="284" y="242"/>
                        </a:cubicBezTo>
                        <a:cubicBezTo>
                          <a:pt x="298" y="242"/>
                          <a:pt x="298" y="242"/>
                          <a:pt x="298" y="242"/>
                        </a:cubicBezTo>
                        <a:cubicBezTo>
                          <a:pt x="298" y="298"/>
                          <a:pt x="298" y="298"/>
                          <a:pt x="298" y="298"/>
                        </a:cubicBezTo>
                        <a:cubicBezTo>
                          <a:pt x="284" y="298"/>
                          <a:pt x="284" y="298"/>
                          <a:pt x="284" y="298"/>
                        </a:cubicBezTo>
                        <a:cubicBezTo>
                          <a:pt x="281" y="298"/>
                          <a:pt x="279" y="299"/>
                          <a:pt x="279" y="303"/>
                        </a:cubicBezTo>
                        <a:cubicBezTo>
                          <a:pt x="279" y="306"/>
                          <a:pt x="281" y="308"/>
                          <a:pt x="284" y="308"/>
                        </a:cubicBezTo>
                        <a:cubicBezTo>
                          <a:pt x="322" y="308"/>
                          <a:pt x="322" y="308"/>
                          <a:pt x="322" y="308"/>
                        </a:cubicBezTo>
                        <a:cubicBezTo>
                          <a:pt x="324" y="308"/>
                          <a:pt x="327" y="306"/>
                          <a:pt x="327" y="303"/>
                        </a:cubicBezTo>
                        <a:moveTo>
                          <a:pt x="387" y="65"/>
                        </a:moveTo>
                        <a:cubicBezTo>
                          <a:pt x="358" y="65"/>
                          <a:pt x="358" y="65"/>
                          <a:pt x="358" y="65"/>
                        </a:cubicBezTo>
                        <a:cubicBezTo>
                          <a:pt x="358" y="9"/>
                          <a:pt x="358" y="9"/>
                          <a:pt x="358" y="9"/>
                        </a:cubicBezTo>
                        <a:cubicBezTo>
                          <a:pt x="387" y="9"/>
                          <a:pt x="387" y="9"/>
                          <a:pt x="387" y="9"/>
                        </a:cubicBezTo>
                        <a:lnTo>
                          <a:pt x="387" y="65"/>
                        </a:lnTo>
                        <a:close/>
                        <a:moveTo>
                          <a:pt x="397" y="65"/>
                        </a:moveTo>
                        <a:cubicBezTo>
                          <a:pt x="397" y="9"/>
                          <a:pt x="397" y="9"/>
                          <a:pt x="397" y="9"/>
                        </a:cubicBezTo>
                        <a:cubicBezTo>
                          <a:pt x="397" y="4"/>
                          <a:pt x="392" y="0"/>
                          <a:pt x="387" y="0"/>
                        </a:cubicBezTo>
                        <a:cubicBezTo>
                          <a:pt x="358" y="0"/>
                          <a:pt x="358" y="0"/>
                          <a:pt x="358" y="0"/>
                        </a:cubicBezTo>
                        <a:cubicBezTo>
                          <a:pt x="353" y="0"/>
                          <a:pt x="349" y="4"/>
                          <a:pt x="349" y="9"/>
                        </a:cubicBezTo>
                        <a:cubicBezTo>
                          <a:pt x="349" y="65"/>
                          <a:pt x="349" y="65"/>
                          <a:pt x="349" y="65"/>
                        </a:cubicBezTo>
                        <a:cubicBezTo>
                          <a:pt x="349" y="71"/>
                          <a:pt x="353" y="75"/>
                          <a:pt x="358" y="75"/>
                        </a:cubicBezTo>
                        <a:cubicBezTo>
                          <a:pt x="387" y="75"/>
                          <a:pt x="387" y="75"/>
                          <a:pt x="387" y="75"/>
                        </a:cubicBezTo>
                        <a:cubicBezTo>
                          <a:pt x="392" y="75"/>
                          <a:pt x="397" y="71"/>
                          <a:pt x="397" y="65"/>
                        </a:cubicBezTo>
                        <a:moveTo>
                          <a:pt x="387" y="182"/>
                        </a:moveTo>
                        <a:cubicBezTo>
                          <a:pt x="358" y="182"/>
                          <a:pt x="358" y="182"/>
                          <a:pt x="358" y="182"/>
                        </a:cubicBezTo>
                        <a:cubicBezTo>
                          <a:pt x="358" y="126"/>
                          <a:pt x="358" y="126"/>
                          <a:pt x="358" y="126"/>
                        </a:cubicBezTo>
                        <a:cubicBezTo>
                          <a:pt x="387" y="126"/>
                          <a:pt x="387" y="126"/>
                          <a:pt x="387" y="126"/>
                        </a:cubicBezTo>
                        <a:lnTo>
                          <a:pt x="387" y="182"/>
                        </a:lnTo>
                        <a:close/>
                        <a:moveTo>
                          <a:pt x="397" y="182"/>
                        </a:moveTo>
                        <a:cubicBezTo>
                          <a:pt x="397" y="126"/>
                          <a:pt x="397" y="126"/>
                          <a:pt x="397" y="126"/>
                        </a:cubicBezTo>
                        <a:cubicBezTo>
                          <a:pt x="397" y="120"/>
                          <a:pt x="392" y="116"/>
                          <a:pt x="387" y="116"/>
                        </a:cubicBezTo>
                        <a:cubicBezTo>
                          <a:pt x="358" y="116"/>
                          <a:pt x="358" y="116"/>
                          <a:pt x="358" y="116"/>
                        </a:cubicBezTo>
                        <a:cubicBezTo>
                          <a:pt x="353" y="116"/>
                          <a:pt x="349" y="120"/>
                          <a:pt x="349" y="126"/>
                        </a:cubicBezTo>
                        <a:cubicBezTo>
                          <a:pt x="349" y="182"/>
                          <a:pt x="349" y="182"/>
                          <a:pt x="349" y="182"/>
                        </a:cubicBezTo>
                        <a:cubicBezTo>
                          <a:pt x="349" y="187"/>
                          <a:pt x="353" y="191"/>
                          <a:pt x="358" y="191"/>
                        </a:cubicBezTo>
                        <a:cubicBezTo>
                          <a:pt x="387" y="191"/>
                          <a:pt x="387" y="191"/>
                          <a:pt x="387" y="191"/>
                        </a:cubicBezTo>
                        <a:cubicBezTo>
                          <a:pt x="392" y="191"/>
                          <a:pt x="397" y="187"/>
                          <a:pt x="397" y="182"/>
                        </a:cubicBezTo>
                        <a:moveTo>
                          <a:pt x="387" y="298"/>
                        </a:moveTo>
                        <a:cubicBezTo>
                          <a:pt x="358" y="298"/>
                          <a:pt x="358" y="298"/>
                          <a:pt x="358" y="298"/>
                        </a:cubicBezTo>
                        <a:cubicBezTo>
                          <a:pt x="358" y="242"/>
                          <a:pt x="358" y="242"/>
                          <a:pt x="358" y="242"/>
                        </a:cubicBezTo>
                        <a:cubicBezTo>
                          <a:pt x="387" y="242"/>
                          <a:pt x="387" y="242"/>
                          <a:pt x="387" y="242"/>
                        </a:cubicBezTo>
                        <a:lnTo>
                          <a:pt x="387" y="298"/>
                        </a:lnTo>
                        <a:close/>
                        <a:moveTo>
                          <a:pt x="397" y="298"/>
                        </a:moveTo>
                        <a:cubicBezTo>
                          <a:pt x="397" y="242"/>
                          <a:pt x="397" y="242"/>
                          <a:pt x="397" y="242"/>
                        </a:cubicBezTo>
                        <a:cubicBezTo>
                          <a:pt x="397" y="237"/>
                          <a:pt x="392" y="232"/>
                          <a:pt x="387" y="232"/>
                        </a:cubicBezTo>
                        <a:cubicBezTo>
                          <a:pt x="358" y="232"/>
                          <a:pt x="358" y="232"/>
                          <a:pt x="358" y="232"/>
                        </a:cubicBezTo>
                        <a:cubicBezTo>
                          <a:pt x="353" y="232"/>
                          <a:pt x="349" y="237"/>
                          <a:pt x="349" y="242"/>
                        </a:cubicBezTo>
                        <a:cubicBezTo>
                          <a:pt x="349" y="298"/>
                          <a:pt x="349" y="298"/>
                          <a:pt x="349" y="298"/>
                        </a:cubicBezTo>
                        <a:cubicBezTo>
                          <a:pt x="349" y="303"/>
                          <a:pt x="353" y="308"/>
                          <a:pt x="358" y="308"/>
                        </a:cubicBezTo>
                        <a:cubicBezTo>
                          <a:pt x="387" y="308"/>
                          <a:pt x="387" y="308"/>
                          <a:pt x="387" y="308"/>
                        </a:cubicBezTo>
                        <a:cubicBezTo>
                          <a:pt x="392" y="308"/>
                          <a:pt x="397" y="303"/>
                          <a:pt x="397" y="298"/>
                        </a:cubicBezTo>
                        <a:moveTo>
                          <a:pt x="466" y="70"/>
                        </a:moveTo>
                        <a:cubicBezTo>
                          <a:pt x="466" y="46"/>
                          <a:pt x="466" y="46"/>
                          <a:pt x="466" y="46"/>
                        </a:cubicBezTo>
                        <a:cubicBezTo>
                          <a:pt x="466" y="43"/>
                          <a:pt x="465" y="41"/>
                          <a:pt x="462" y="41"/>
                        </a:cubicBezTo>
                        <a:cubicBezTo>
                          <a:pt x="458" y="41"/>
                          <a:pt x="457" y="43"/>
                          <a:pt x="457" y="46"/>
                        </a:cubicBezTo>
                        <a:cubicBezTo>
                          <a:pt x="457" y="65"/>
                          <a:pt x="457" y="65"/>
                          <a:pt x="457" y="65"/>
                        </a:cubicBezTo>
                        <a:cubicBezTo>
                          <a:pt x="447" y="65"/>
                          <a:pt x="447" y="65"/>
                          <a:pt x="447" y="65"/>
                        </a:cubicBezTo>
                        <a:cubicBezTo>
                          <a:pt x="447" y="0"/>
                          <a:pt x="447" y="0"/>
                          <a:pt x="447" y="0"/>
                        </a:cubicBezTo>
                        <a:cubicBezTo>
                          <a:pt x="423" y="0"/>
                          <a:pt x="423" y="0"/>
                          <a:pt x="423" y="0"/>
                        </a:cubicBezTo>
                        <a:cubicBezTo>
                          <a:pt x="421" y="0"/>
                          <a:pt x="419" y="1"/>
                          <a:pt x="419" y="4"/>
                        </a:cubicBezTo>
                        <a:cubicBezTo>
                          <a:pt x="419" y="8"/>
                          <a:pt x="421" y="9"/>
                          <a:pt x="423" y="9"/>
                        </a:cubicBezTo>
                        <a:cubicBezTo>
                          <a:pt x="438" y="9"/>
                          <a:pt x="438" y="9"/>
                          <a:pt x="438" y="9"/>
                        </a:cubicBezTo>
                        <a:cubicBezTo>
                          <a:pt x="438" y="65"/>
                          <a:pt x="438" y="65"/>
                          <a:pt x="438" y="65"/>
                        </a:cubicBezTo>
                        <a:cubicBezTo>
                          <a:pt x="423" y="65"/>
                          <a:pt x="423" y="65"/>
                          <a:pt x="423" y="65"/>
                        </a:cubicBezTo>
                        <a:cubicBezTo>
                          <a:pt x="421" y="65"/>
                          <a:pt x="419" y="67"/>
                          <a:pt x="419" y="70"/>
                        </a:cubicBezTo>
                        <a:cubicBezTo>
                          <a:pt x="419" y="74"/>
                          <a:pt x="421" y="75"/>
                          <a:pt x="423" y="75"/>
                        </a:cubicBezTo>
                        <a:cubicBezTo>
                          <a:pt x="462" y="75"/>
                          <a:pt x="462" y="75"/>
                          <a:pt x="462" y="75"/>
                        </a:cubicBezTo>
                        <a:cubicBezTo>
                          <a:pt x="464" y="75"/>
                          <a:pt x="466" y="74"/>
                          <a:pt x="466" y="70"/>
                        </a:cubicBezTo>
                        <a:moveTo>
                          <a:pt x="466" y="187"/>
                        </a:moveTo>
                        <a:cubicBezTo>
                          <a:pt x="466" y="162"/>
                          <a:pt x="466" y="162"/>
                          <a:pt x="466" y="162"/>
                        </a:cubicBezTo>
                        <a:cubicBezTo>
                          <a:pt x="466" y="159"/>
                          <a:pt x="465" y="157"/>
                          <a:pt x="462" y="157"/>
                        </a:cubicBezTo>
                        <a:cubicBezTo>
                          <a:pt x="458" y="157"/>
                          <a:pt x="457" y="159"/>
                          <a:pt x="457" y="162"/>
                        </a:cubicBezTo>
                        <a:cubicBezTo>
                          <a:pt x="457" y="182"/>
                          <a:pt x="457" y="182"/>
                          <a:pt x="457" y="182"/>
                        </a:cubicBezTo>
                        <a:cubicBezTo>
                          <a:pt x="447" y="182"/>
                          <a:pt x="447" y="182"/>
                          <a:pt x="447" y="182"/>
                        </a:cubicBezTo>
                        <a:cubicBezTo>
                          <a:pt x="447" y="116"/>
                          <a:pt x="447" y="116"/>
                          <a:pt x="447" y="116"/>
                        </a:cubicBezTo>
                        <a:cubicBezTo>
                          <a:pt x="423" y="116"/>
                          <a:pt x="423" y="116"/>
                          <a:pt x="423" y="116"/>
                        </a:cubicBezTo>
                        <a:cubicBezTo>
                          <a:pt x="421" y="116"/>
                          <a:pt x="419" y="117"/>
                          <a:pt x="419" y="121"/>
                        </a:cubicBezTo>
                        <a:cubicBezTo>
                          <a:pt x="419" y="124"/>
                          <a:pt x="421" y="126"/>
                          <a:pt x="423" y="126"/>
                        </a:cubicBezTo>
                        <a:cubicBezTo>
                          <a:pt x="438" y="126"/>
                          <a:pt x="438" y="126"/>
                          <a:pt x="438" y="126"/>
                        </a:cubicBezTo>
                        <a:cubicBezTo>
                          <a:pt x="438" y="182"/>
                          <a:pt x="438" y="182"/>
                          <a:pt x="438" y="182"/>
                        </a:cubicBezTo>
                        <a:cubicBezTo>
                          <a:pt x="423" y="182"/>
                          <a:pt x="423" y="182"/>
                          <a:pt x="423" y="182"/>
                        </a:cubicBezTo>
                        <a:cubicBezTo>
                          <a:pt x="421" y="182"/>
                          <a:pt x="419" y="183"/>
                          <a:pt x="419" y="187"/>
                        </a:cubicBezTo>
                        <a:cubicBezTo>
                          <a:pt x="419" y="190"/>
                          <a:pt x="421" y="191"/>
                          <a:pt x="423" y="191"/>
                        </a:cubicBezTo>
                        <a:cubicBezTo>
                          <a:pt x="462" y="191"/>
                          <a:pt x="462" y="191"/>
                          <a:pt x="462" y="191"/>
                        </a:cubicBezTo>
                        <a:cubicBezTo>
                          <a:pt x="464" y="191"/>
                          <a:pt x="466" y="190"/>
                          <a:pt x="466" y="187"/>
                        </a:cubicBezTo>
                        <a:moveTo>
                          <a:pt x="466" y="303"/>
                        </a:moveTo>
                        <a:cubicBezTo>
                          <a:pt x="466" y="278"/>
                          <a:pt x="466" y="278"/>
                          <a:pt x="466" y="278"/>
                        </a:cubicBezTo>
                        <a:cubicBezTo>
                          <a:pt x="466" y="276"/>
                          <a:pt x="465" y="274"/>
                          <a:pt x="462" y="274"/>
                        </a:cubicBezTo>
                        <a:cubicBezTo>
                          <a:pt x="458" y="274"/>
                          <a:pt x="457" y="276"/>
                          <a:pt x="457" y="278"/>
                        </a:cubicBezTo>
                        <a:cubicBezTo>
                          <a:pt x="457" y="298"/>
                          <a:pt x="457" y="298"/>
                          <a:pt x="457" y="298"/>
                        </a:cubicBezTo>
                        <a:cubicBezTo>
                          <a:pt x="447" y="298"/>
                          <a:pt x="447" y="298"/>
                          <a:pt x="447" y="298"/>
                        </a:cubicBezTo>
                        <a:cubicBezTo>
                          <a:pt x="447" y="232"/>
                          <a:pt x="447" y="232"/>
                          <a:pt x="447" y="232"/>
                        </a:cubicBezTo>
                        <a:cubicBezTo>
                          <a:pt x="423" y="232"/>
                          <a:pt x="423" y="232"/>
                          <a:pt x="423" y="232"/>
                        </a:cubicBezTo>
                        <a:cubicBezTo>
                          <a:pt x="421" y="232"/>
                          <a:pt x="419" y="234"/>
                          <a:pt x="419" y="237"/>
                        </a:cubicBezTo>
                        <a:cubicBezTo>
                          <a:pt x="419" y="241"/>
                          <a:pt x="421" y="242"/>
                          <a:pt x="423" y="242"/>
                        </a:cubicBezTo>
                        <a:cubicBezTo>
                          <a:pt x="438" y="242"/>
                          <a:pt x="438" y="242"/>
                          <a:pt x="438" y="242"/>
                        </a:cubicBezTo>
                        <a:cubicBezTo>
                          <a:pt x="438" y="298"/>
                          <a:pt x="438" y="298"/>
                          <a:pt x="438" y="298"/>
                        </a:cubicBezTo>
                        <a:cubicBezTo>
                          <a:pt x="423" y="298"/>
                          <a:pt x="423" y="298"/>
                          <a:pt x="423" y="298"/>
                        </a:cubicBezTo>
                        <a:cubicBezTo>
                          <a:pt x="421" y="298"/>
                          <a:pt x="419" y="299"/>
                          <a:pt x="419" y="303"/>
                        </a:cubicBezTo>
                        <a:cubicBezTo>
                          <a:pt x="419" y="306"/>
                          <a:pt x="421" y="308"/>
                          <a:pt x="423" y="308"/>
                        </a:cubicBezTo>
                        <a:cubicBezTo>
                          <a:pt x="462" y="308"/>
                          <a:pt x="462" y="308"/>
                          <a:pt x="462" y="308"/>
                        </a:cubicBezTo>
                        <a:cubicBezTo>
                          <a:pt x="464" y="308"/>
                          <a:pt x="466" y="306"/>
                          <a:pt x="466" y="303"/>
                        </a:cubicBezTo>
                        <a:moveTo>
                          <a:pt x="527" y="65"/>
                        </a:moveTo>
                        <a:cubicBezTo>
                          <a:pt x="498" y="65"/>
                          <a:pt x="498" y="65"/>
                          <a:pt x="498" y="65"/>
                        </a:cubicBezTo>
                        <a:cubicBezTo>
                          <a:pt x="498" y="9"/>
                          <a:pt x="498" y="9"/>
                          <a:pt x="498" y="9"/>
                        </a:cubicBezTo>
                        <a:cubicBezTo>
                          <a:pt x="527" y="9"/>
                          <a:pt x="527" y="9"/>
                          <a:pt x="527" y="9"/>
                        </a:cubicBezTo>
                        <a:lnTo>
                          <a:pt x="527" y="65"/>
                        </a:lnTo>
                        <a:close/>
                        <a:moveTo>
                          <a:pt x="536" y="65"/>
                        </a:moveTo>
                        <a:cubicBezTo>
                          <a:pt x="536" y="9"/>
                          <a:pt x="536" y="9"/>
                          <a:pt x="536" y="9"/>
                        </a:cubicBezTo>
                        <a:cubicBezTo>
                          <a:pt x="536" y="4"/>
                          <a:pt x="532" y="0"/>
                          <a:pt x="527" y="0"/>
                        </a:cubicBezTo>
                        <a:cubicBezTo>
                          <a:pt x="498" y="0"/>
                          <a:pt x="498" y="0"/>
                          <a:pt x="498" y="0"/>
                        </a:cubicBezTo>
                        <a:cubicBezTo>
                          <a:pt x="493" y="0"/>
                          <a:pt x="488" y="4"/>
                          <a:pt x="488" y="9"/>
                        </a:cubicBezTo>
                        <a:cubicBezTo>
                          <a:pt x="488" y="65"/>
                          <a:pt x="488" y="65"/>
                          <a:pt x="488" y="65"/>
                        </a:cubicBezTo>
                        <a:cubicBezTo>
                          <a:pt x="488" y="71"/>
                          <a:pt x="492" y="75"/>
                          <a:pt x="498" y="75"/>
                        </a:cubicBezTo>
                        <a:cubicBezTo>
                          <a:pt x="527" y="75"/>
                          <a:pt x="527" y="75"/>
                          <a:pt x="527" y="75"/>
                        </a:cubicBezTo>
                        <a:cubicBezTo>
                          <a:pt x="532" y="75"/>
                          <a:pt x="536" y="71"/>
                          <a:pt x="536" y="65"/>
                        </a:cubicBezTo>
                        <a:moveTo>
                          <a:pt x="527" y="182"/>
                        </a:moveTo>
                        <a:cubicBezTo>
                          <a:pt x="498" y="182"/>
                          <a:pt x="498" y="182"/>
                          <a:pt x="498" y="182"/>
                        </a:cubicBezTo>
                        <a:cubicBezTo>
                          <a:pt x="498" y="126"/>
                          <a:pt x="498" y="126"/>
                          <a:pt x="498" y="126"/>
                        </a:cubicBezTo>
                        <a:cubicBezTo>
                          <a:pt x="527" y="126"/>
                          <a:pt x="527" y="126"/>
                          <a:pt x="527" y="126"/>
                        </a:cubicBezTo>
                        <a:lnTo>
                          <a:pt x="527" y="182"/>
                        </a:lnTo>
                        <a:close/>
                        <a:moveTo>
                          <a:pt x="536" y="182"/>
                        </a:moveTo>
                        <a:cubicBezTo>
                          <a:pt x="536" y="126"/>
                          <a:pt x="536" y="126"/>
                          <a:pt x="536" y="126"/>
                        </a:cubicBezTo>
                        <a:cubicBezTo>
                          <a:pt x="536" y="120"/>
                          <a:pt x="532" y="116"/>
                          <a:pt x="527" y="116"/>
                        </a:cubicBezTo>
                        <a:cubicBezTo>
                          <a:pt x="498" y="116"/>
                          <a:pt x="498" y="116"/>
                          <a:pt x="498" y="116"/>
                        </a:cubicBezTo>
                        <a:cubicBezTo>
                          <a:pt x="493" y="116"/>
                          <a:pt x="488" y="120"/>
                          <a:pt x="488" y="126"/>
                        </a:cubicBezTo>
                        <a:cubicBezTo>
                          <a:pt x="488" y="182"/>
                          <a:pt x="488" y="182"/>
                          <a:pt x="488" y="182"/>
                        </a:cubicBezTo>
                        <a:cubicBezTo>
                          <a:pt x="488" y="187"/>
                          <a:pt x="492" y="191"/>
                          <a:pt x="498" y="191"/>
                        </a:cubicBezTo>
                        <a:cubicBezTo>
                          <a:pt x="527" y="191"/>
                          <a:pt x="527" y="191"/>
                          <a:pt x="527" y="191"/>
                        </a:cubicBezTo>
                        <a:cubicBezTo>
                          <a:pt x="532" y="191"/>
                          <a:pt x="536" y="187"/>
                          <a:pt x="536" y="182"/>
                        </a:cubicBezTo>
                        <a:moveTo>
                          <a:pt x="527" y="298"/>
                        </a:moveTo>
                        <a:cubicBezTo>
                          <a:pt x="498" y="298"/>
                          <a:pt x="498" y="298"/>
                          <a:pt x="498" y="298"/>
                        </a:cubicBezTo>
                        <a:cubicBezTo>
                          <a:pt x="498" y="242"/>
                          <a:pt x="498" y="242"/>
                          <a:pt x="498" y="242"/>
                        </a:cubicBezTo>
                        <a:cubicBezTo>
                          <a:pt x="527" y="242"/>
                          <a:pt x="527" y="242"/>
                          <a:pt x="527" y="242"/>
                        </a:cubicBezTo>
                        <a:lnTo>
                          <a:pt x="527" y="298"/>
                        </a:lnTo>
                        <a:close/>
                        <a:moveTo>
                          <a:pt x="536" y="298"/>
                        </a:moveTo>
                        <a:cubicBezTo>
                          <a:pt x="536" y="242"/>
                          <a:pt x="536" y="242"/>
                          <a:pt x="536" y="242"/>
                        </a:cubicBezTo>
                        <a:cubicBezTo>
                          <a:pt x="536" y="237"/>
                          <a:pt x="532" y="232"/>
                          <a:pt x="527" y="232"/>
                        </a:cubicBezTo>
                        <a:cubicBezTo>
                          <a:pt x="498" y="232"/>
                          <a:pt x="498" y="232"/>
                          <a:pt x="498" y="232"/>
                        </a:cubicBezTo>
                        <a:cubicBezTo>
                          <a:pt x="493" y="232"/>
                          <a:pt x="488" y="237"/>
                          <a:pt x="488" y="242"/>
                        </a:cubicBezTo>
                        <a:cubicBezTo>
                          <a:pt x="488" y="298"/>
                          <a:pt x="488" y="298"/>
                          <a:pt x="488" y="298"/>
                        </a:cubicBezTo>
                        <a:cubicBezTo>
                          <a:pt x="488" y="303"/>
                          <a:pt x="492" y="308"/>
                          <a:pt x="498" y="308"/>
                        </a:cubicBezTo>
                        <a:cubicBezTo>
                          <a:pt x="527" y="308"/>
                          <a:pt x="527" y="308"/>
                          <a:pt x="527" y="308"/>
                        </a:cubicBezTo>
                        <a:cubicBezTo>
                          <a:pt x="532" y="308"/>
                          <a:pt x="536" y="303"/>
                          <a:pt x="536" y="298"/>
                        </a:cubicBezTo>
                        <a:moveTo>
                          <a:pt x="606" y="70"/>
                        </a:moveTo>
                        <a:cubicBezTo>
                          <a:pt x="606" y="46"/>
                          <a:pt x="606" y="46"/>
                          <a:pt x="606" y="46"/>
                        </a:cubicBezTo>
                        <a:cubicBezTo>
                          <a:pt x="606" y="43"/>
                          <a:pt x="605" y="41"/>
                          <a:pt x="601" y="41"/>
                        </a:cubicBezTo>
                        <a:cubicBezTo>
                          <a:pt x="598" y="41"/>
                          <a:pt x="596" y="43"/>
                          <a:pt x="596" y="46"/>
                        </a:cubicBezTo>
                        <a:cubicBezTo>
                          <a:pt x="596" y="65"/>
                          <a:pt x="596" y="65"/>
                          <a:pt x="596" y="65"/>
                        </a:cubicBezTo>
                        <a:cubicBezTo>
                          <a:pt x="587" y="65"/>
                          <a:pt x="587" y="65"/>
                          <a:pt x="587" y="65"/>
                        </a:cubicBezTo>
                        <a:cubicBezTo>
                          <a:pt x="587" y="0"/>
                          <a:pt x="587" y="0"/>
                          <a:pt x="587" y="0"/>
                        </a:cubicBezTo>
                        <a:cubicBezTo>
                          <a:pt x="563" y="0"/>
                          <a:pt x="563" y="0"/>
                          <a:pt x="563" y="0"/>
                        </a:cubicBezTo>
                        <a:cubicBezTo>
                          <a:pt x="560" y="0"/>
                          <a:pt x="558" y="1"/>
                          <a:pt x="558" y="4"/>
                        </a:cubicBezTo>
                        <a:cubicBezTo>
                          <a:pt x="558" y="8"/>
                          <a:pt x="560" y="9"/>
                          <a:pt x="563" y="9"/>
                        </a:cubicBezTo>
                        <a:cubicBezTo>
                          <a:pt x="577" y="9"/>
                          <a:pt x="577" y="9"/>
                          <a:pt x="577" y="9"/>
                        </a:cubicBezTo>
                        <a:cubicBezTo>
                          <a:pt x="577" y="65"/>
                          <a:pt x="577" y="65"/>
                          <a:pt x="577" y="65"/>
                        </a:cubicBezTo>
                        <a:cubicBezTo>
                          <a:pt x="563" y="65"/>
                          <a:pt x="563" y="65"/>
                          <a:pt x="563" y="65"/>
                        </a:cubicBezTo>
                        <a:cubicBezTo>
                          <a:pt x="560" y="65"/>
                          <a:pt x="558" y="67"/>
                          <a:pt x="558" y="70"/>
                        </a:cubicBezTo>
                        <a:cubicBezTo>
                          <a:pt x="558" y="74"/>
                          <a:pt x="560" y="75"/>
                          <a:pt x="563" y="75"/>
                        </a:cubicBezTo>
                        <a:cubicBezTo>
                          <a:pt x="601" y="75"/>
                          <a:pt x="601" y="75"/>
                          <a:pt x="601" y="75"/>
                        </a:cubicBezTo>
                        <a:cubicBezTo>
                          <a:pt x="604" y="75"/>
                          <a:pt x="606" y="74"/>
                          <a:pt x="606" y="70"/>
                        </a:cubicBezTo>
                        <a:moveTo>
                          <a:pt x="606" y="187"/>
                        </a:moveTo>
                        <a:cubicBezTo>
                          <a:pt x="606" y="162"/>
                          <a:pt x="606" y="162"/>
                          <a:pt x="606" y="162"/>
                        </a:cubicBezTo>
                        <a:cubicBezTo>
                          <a:pt x="606" y="159"/>
                          <a:pt x="605" y="157"/>
                          <a:pt x="601" y="157"/>
                        </a:cubicBezTo>
                        <a:cubicBezTo>
                          <a:pt x="598" y="157"/>
                          <a:pt x="596" y="159"/>
                          <a:pt x="596" y="162"/>
                        </a:cubicBezTo>
                        <a:cubicBezTo>
                          <a:pt x="596" y="182"/>
                          <a:pt x="596" y="182"/>
                          <a:pt x="596" y="182"/>
                        </a:cubicBezTo>
                        <a:cubicBezTo>
                          <a:pt x="587" y="182"/>
                          <a:pt x="587" y="182"/>
                          <a:pt x="587" y="182"/>
                        </a:cubicBezTo>
                        <a:cubicBezTo>
                          <a:pt x="587" y="116"/>
                          <a:pt x="587" y="116"/>
                          <a:pt x="587" y="116"/>
                        </a:cubicBezTo>
                        <a:cubicBezTo>
                          <a:pt x="563" y="116"/>
                          <a:pt x="563" y="116"/>
                          <a:pt x="563" y="116"/>
                        </a:cubicBezTo>
                        <a:cubicBezTo>
                          <a:pt x="560" y="116"/>
                          <a:pt x="558" y="117"/>
                          <a:pt x="558" y="121"/>
                        </a:cubicBezTo>
                        <a:cubicBezTo>
                          <a:pt x="558" y="124"/>
                          <a:pt x="560" y="126"/>
                          <a:pt x="563" y="126"/>
                        </a:cubicBezTo>
                        <a:cubicBezTo>
                          <a:pt x="577" y="126"/>
                          <a:pt x="577" y="126"/>
                          <a:pt x="577" y="126"/>
                        </a:cubicBezTo>
                        <a:cubicBezTo>
                          <a:pt x="577" y="182"/>
                          <a:pt x="577" y="182"/>
                          <a:pt x="577" y="182"/>
                        </a:cubicBezTo>
                        <a:cubicBezTo>
                          <a:pt x="563" y="182"/>
                          <a:pt x="563" y="182"/>
                          <a:pt x="563" y="182"/>
                        </a:cubicBezTo>
                        <a:cubicBezTo>
                          <a:pt x="560" y="182"/>
                          <a:pt x="558" y="183"/>
                          <a:pt x="558" y="187"/>
                        </a:cubicBezTo>
                        <a:cubicBezTo>
                          <a:pt x="558" y="190"/>
                          <a:pt x="560" y="191"/>
                          <a:pt x="563" y="191"/>
                        </a:cubicBezTo>
                        <a:cubicBezTo>
                          <a:pt x="601" y="191"/>
                          <a:pt x="601" y="191"/>
                          <a:pt x="601" y="191"/>
                        </a:cubicBezTo>
                        <a:cubicBezTo>
                          <a:pt x="604" y="191"/>
                          <a:pt x="606" y="190"/>
                          <a:pt x="606" y="187"/>
                        </a:cubicBezTo>
                        <a:moveTo>
                          <a:pt x="596" y="298"/>
                        </a:moveTo>
                        <a:cubicBezTo>
                          <a:pt x="568" y="298"/>
                          <a:pt x="568" y="298"/>
                          <a:pt x="568" y="298"/>
                        </a:cubicBezTo>
                        <a:cubicBezTo>
                          <a:pt x="568" y="242"/>
                          <a:pt x="568" y="242"/>
                          <a:pt x="568" y="242"/>
                        </a:cubicBezTo>
                        <a:cubicBezTo>
                          <a:pt x="596" y="242"/>
                          <a:pt x="596" y="242"/>
                          <a:pt x="596" y="242"/>
                        </a:cubicBezTo>
                        <a:lnTo>
                          <a:pt x="596" y="298"/>
                        </a:lnTo>
                        <a:close/>
                        <a:moveTo>
                          <a:pt x="606" y="298"/>
                        </a:moveTo>
                        <a:cubicBezTo>
                          <a:pt x="606" y="242"/>
                          <a:pt x="606" y="242"/>
                          <a:pt x="606" y="242"/>
                        </a:cubicBezTo>
                        <a:cubicBezTo>
                          <a:pt x="606" y="237"/>
                          <a:pt x="602" y="232"/>
                          <a:pt x="596" y="232"/>
                        </a:cubicBezTo>
                        <a:cubicBezTo>
                          <a:pt x="568" y="232"/>
                          <a:pt x="568" y="232"/>
                          <a:pt x="568" y="232"/>
                        </a:cubicBezTo>
                        <a:cubicBezTo>
                          <a:pt x="562" y="232"/>
                          <a:pt x="558" y="237"/>
                          <a:pt x="558" y="242"/>
                        </a:cubicBezTo>
                        <a:cubicBezTo>
                          <a:pt x="558" y="298"/>
                          <a:pt x="558" y="298"/>
                          <a:pt x="558" y="298"/>
                        </a:cubicBezTo>
                        <a:cubicBezTo>
                          <a:pt x="558" y="303"/>
                          <a:pt x="562" y="308"/>
                          <a:pt x="568" y="308"/>
                        </a:cubicBezTo>
                        <a:cubicBezTo>
                          <a:pt x="596" y="308"/>
                          <a:pt x="596" y="308"/>
                          <a:pt x="596" y="308"/>
                        </a:cubicBezTo>
                        <a:cubicBezTo>
                          <a:pt x="602" y="308"/>
                          <a:pt x="606" y="303"/>
                          <a:pt x="606" y="2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88" tIns="45694" rIns="91388" bIns="45694" numCol="1" anchor="t" anchorCtr="0" compatLnSpc="1">
                    <a:prstTxWarp prst="textNoShape">
                      <a:avLst/>
                    </a:prstTxWarp>
                  </a:bodyPr>
                  <a:lstStyle/>
                  <a:p>
                    <a:pPr defTabSz="913698">
                      <a:defRPr/>
                    </a:pPr>
                    <a:endParaRPr lang="en-US" sz="1599" kern="0">
                      <a:solidFill>
                        <a:sysClr val="windowText" lastClr="000000"/>
                      </a:solidFill>
                      <a:latin typeface="Segoe UI"/>
                    </a:endParaRPr>
                  </a:p>
                </p:txBody>
              </p:sp>
            </p:grpSp>
          </p:grpSp>
          <p:grpSp>
            <p:nvGrpSpPr>
              <p:cNvPr id="145" name="Group 621">
                <a:extLst>
                  <a:ext uri="{FF2B5EF4-FFF2-40B4-BE49-F238E27FC236}">
                    <a16:creationId xmlns:a16="http://schemas.microsoft.com/office/drawing/2014/main" id="{1FE0335E-7E2E-40A4-BA9D-1778446480D9}"/>
                  </a:ext>
                </a:extLst>
              </p:cNvPr>
              <p:cNvGrpSpPr/>
              <p:nvPr/>
            </p:nvGrpSpPr>
            <p:grpSpPr>
              <a:xfrm>
                <a:off x="2190392" y="2693528"/>
                <a:ext cx="1521075" cy="1470966"/>
                <a:chOff x="3113981" y="2693413"/>
                <a:chExt cx="1521290" cy="1471174"/>
              </a:xfrm>
            </p:grpSpPr>
            <p:grpSp>
              <p:nvGrpSpPr>
                <p:cNvPr id="163" name="Group 622">
                  <a:extLst>
                    <a:ext uri="{FF2B5EF4-FFF2-40B4-BE49-F238E27FC236}">
                      <a16:creationId xmlns:a16="http://schemas.microsoft.com/office/drawing/2014/main" id="{06E5CAA0-617A-46C0-A5F2-0C3B4F7B7D89}"/>
                    </a:ext>
                  </a:extLst>
                </p:cNvPr>
                <p:cNvGrpSpPr/>
                <p:nvPr/>
              </p:nvGrpSpPr>
              <p:grpSpPr>
                <a:xfrm>
                  <a:off x="3118935" y="2696183"/>
                  <a:ext cx="1516336" cy="1465635"/>
                  <a:chOff x="3483254" y="2729036"/>
                  <a:chExt cx="1516336" cy="1465635"/>
                </a:xfrm>
              </p:grpSpPr>
              <p:pic>
                <p:nvPicPr>
                  <p:cNvPr id="165" name="Picture 624">
                    <a:extLst>
                      <a:ext uri="{FF2B5EF4-FFF2-40B4-BE49-F238E27FC236}">
                        <a16:creationId xmlns:a16="http://schemas.microsoft.com/office/drawing/2014/main" id="{BA5350A3-B0EF-4D5F-94EA-DFF0DDAEF13F}"/>
                      </a:ext>
                    </a:extLst>
                  </p:cNvPr>
                  <p:cNvPicPr>
                    <a:picLocks noChangeAspect="1"/>
                  </p:cNvPicPr>
                  <p:nvPr/>
                </p:nvPicPr>
                <p:blipFill rotWithShape="1">
                  <a:blip r:embed="rId8">
                    <a:duotone>
                      <a:srgbClr val="D2D2D2">
                        <a:shade val="45000"/>
                        <a:satMod val="135000"/>
                      </a:srgbClr>
                      <a:prstClr val="white"/>
                    </a:duotone>
                  </a:blip>
                  <a:srcRect l="11758" t="9614" r="11758" b="29912"/>
                  <a:stretch/>
                </p:blipFill>
                <p:spPr>
                  <a:xfrm>
                    <a:off x="3483254" y="2729036"/>
                    <a:ext cx="1461267" cy="1465635"/>
                  </a:xfrm>
                  <a:prstGeom prst="ellipse">
                    <a:avLst/>
                  </a:prstGeom>
                </p:spPr>
              </p:pic>
              <p:grpSp>
                <p:nvGrpSpPr>
                  <p:cNvPr id="166" name="Group 625">
                    <a:extLst>
                      <a:ext uri="{FF2B5EF4-FFF2-40B4-BE49-F238E27FC236}">
                        <a16:creationId xmlns:a16="http://schemas.microsoft.com/office/drawing/2014/main" id="{B9FFFEDF-85EF-48E0-9E11-A0E6846B06B3}"/>
                      </a:ext>
                    </a:extLst>
                  </p:cNvPr>
                  <p:cNvGrpSpPr/>
                  <p:nvPr/>
                </p:nvGrpSpPr>
                <p:grpSpPr>
                  <a:xfrm>
                    <a:off x="3654758" y="3017307"/>
                    <a:ext cx="1344832" cy="886114"/>
                    <a:chOff x="3347186" y="2998994"/>
                    <a:chExt cx="1371797" cy="901188"/>
                  </a:xfrm>
                </p:grpSpPr>
                <p:sp>
                  <p:nvSpPr>
                    <p:cNvPr id="167" name="Rectangle 166">
                      <a:extLst>
                        <a:ext uri="{FF2B5EF4-FFF2-40B4-BE49-F238E27FC236}">
                          <a16:creationId xmlns:a16="http://schemas.microsoft.com/office/drawing/2014/main" id="{20DBD715-C415-4BD6-AFB7-75F44B07EFEE}"/>
                        </a:ext>
                      </a:extLst>
                    </p:cNvPr>
                    <p:cNvSpPr/>
                    <p:nvPr/>
                  </p:nvSpPr>
                  <p:spPr>
                    <a:xfrm>
                      <a:off x="3347383" y="2998994"/>
                      <a:ext cx="1371600" cy="629319"/>
                    </a:xfrm>
                    <a:prstGeom prst="rect">
                      <a:avLst/>
                    </a:prstGeom>
                  </p:spPr>
                  <p:txBody>
                    <a:bodyPr wrap="square">
                      <a:spAutoFit/>
                    </a:bodyPr>
                    <a:lstStyle/>
                    <a:p>
                      <a:pPr defTabSz="913874">
                        <a:lnSpc>
                          <a:spcPct val="90000"/>
                        </a:lnSpc>
                        <a:defRPr/>
                      </a:pPr>
                      <a:r>
                        <a:rPr lang="en-US" sz="1764" b="1" kern="0" spc="-294">
                          <a:solidFill>
                            <a:srgbClr val="FFFFFF"/>
                          </a:solidFill>
                          <a:latin typeface="Segoe UI"/>
                          <a:ea typeface="ＭＳ Ｐゴシック" charset="0"/>
                        </a:rPr>
                        <a:t>10</a:t>
                      </a:r>
                      <a:r>
                        <a:rPr lang="en-US" sz="1764" kern="0" spc="-294">
                          <a:solidFill>
                            <a:srgbClr val="FFFFFF"/>
                          </a:solidFill>
                          <a:latin typeface="Segoe UI"/>
                          <a:ea typeface="ＭＳ Ｐゴシック" charset="0"/>
                        </a:rPr>
                        <a:t>  To</a:t>
                      </a:r>
                      <a:endParaRPr lang="en-US" sz="3599" kern="0" spc="-294">
                        <a:solidFill>
                          <a:srgbClr val="FFFFFF"/>
                        </a:solidFill>
                        <a:latin typeface="Segoe UI"/>
                        <a:ea typeface="ＭＳ Ｐゴシック" charset="0"/>
                      </a:endParaRPr>
                    </a:p>
                  </p:txBody>
                </p:sp>
                <p:sp>
                  <p:nvSpPr>
                    <p:cNvPr id="168" name="Rectangle 167">
                      <a:extLst>
                        <a:ext uri="{FF2B5EF4-FFF2-40B4-BE49-F238E27FC236}">
                          <a16:creationId xmlns:a16="http://schemas.microsoft.com/office/drawing/2014/main" id="{20A56C98-6E8A-4C6F-88ED-587AF8D3CA6A}"/>
                        </a:ext>
                      </a:extLst>
                    </p:cNvPr>
                    <p:cNvSpPr/>
                    <p:nvPr/>
                  </p:nvSpPr>
                  <p:spPr>
                    <a:xfrm>
                      <a:off x="3347186" y="3456028"/>
                      <a:ext cx="1120444" cy="444154"/>
                    </a:xfrm>
                    <a:prstGeom prst="rect">
                      <a:avLst/>
                    </a:prstGeom>
                  </p:spPr>
                  <p:txBody>
                    <a:bodyPr wrap="none">
                      <a:spAutoFit/>
                    </a:bodyPr>
                    <a:lstStyle/>
                    <a:p>
                      <a:pPr algn="ctr" defTabSz="913874">
                        <a:lnSpc>
                          <a:spcPct val="90000"/>
                        </a:lnSpc>
                        <a:defRPr/>
                      </a:pPr>
                      <a:r>
                        <a:rPr lang="en-US" sz="1049" kern="0" spc="-49">
                          <a:solidFill>
                            <a:srgbClr val="FFFFFF"/>
                          </a:solidFill>
                          <a:latin typeface="Segoe UI"/>
                          <a:ea typeface="ＭＳ Ｐゴシック" charset="0"/>
                        </a:rPr>
                        <a:t>par jour</a:t>
                      </a:r>
                    </a:p>
                  </p:txBody>
                </p:sp>
              </p:grpSp>
            </p:grpSp>
            <p:sp>
              <p:nvSpPr>
                <p:cNvPr id="164" name="Circle: Hollow 623">
                  <a:extLst>
                    <a:ext uri="{FF2B5EF4-FFF2-40B4-BE49-F238E27FC236}">
                      <a16:creationId xmlns:a16="http://schemas.microsoft.com/office/drawing/2014/main" id="{A6D20B78-B650-4F69-BBF0-DCB45DD039F9}"/>
                    </a:ext>
                  </a:extLst>
                </p:cNvPr>
                <p:cNvSpPr/>
                <p:nvPr/>
              </p:nvSpPr>
              <p:spPr bwMode="auto">
                <a:xfrm>
                  <a:off x="3113981" y="2693413"/>
                  <a:ext cx="1471174" cy="1471174"/>
                </a:xfrm>
                <a:prstGeom prst="donut">
                  <a:avLst>
                    <a:gd name="adj" fmla="val 3565"/>
                  </a:avLst>
                </a:prstGeom>
                <a:solidFill>
                  <a:srgbClr val="0065B8"/>
                </a:solidFill>
                <a:ln w="9525" cap="flat" cmpd="sng" algn="ctr">
                  <a:noFill/>
                  <a:prstDash val="solid"/>
                  <a:headEnd type="none" w="med" len="med"/>
                  <a:tailEnd type="none" w="med" len="med"/>
                </a:ln>
                <a:effectLst/>
              </p:spPr>
              <p:txBody>
                <a:bodyPr rot="0" spcFirstLastPara="0" vertOverflow="overflow" horzOverflow="overflow" vert="horz" wrap="square" lIns="179234" tIns="143388" rIns="179234" bIns="143388" numCol="1" spcCol="0" rtlCol="0" fromWordArt="0" anchor="t" anchorCtr="0" forceAA="0" compatLnSpc="1">
                  <a:prstTxWarp prst="textNoShape">
                    <a:avLst/>
                  </a:prstTxWarp>
                  <a:noAutofit/>
                </a:bodyPr>
                <a:lstStyle/>
                <a:p>
                  <a:pPr algn="ctr" defTabSz="913751" fontAlgn="base">
                    <a:lnSpc>
                      <a:spcPct val="90000"/>
                    </a:lnSpc>
                    <a:spcBef>
                      <a:spcPct val="0"/>
                    </a:spcBef>
                    <a:spcAft>
                      <a:spcPct val="0"/>
                    </a:spcAft>
                    <a:defRPr/>
                  </a:pPr>
                  <a:endParaRPr lang="en-US" sz="2000" kern="0">
                    <a:gradFill>
                      <a:gsLst>
                        <a:gs pos="0">
                          <a:srgbClr val="FFFFFF"/>
                        </a:gs>
                        <a:gs pos="100000">
                          <a:srgbClr val="FFFFFF"/>
                        </a:gs>
                      </a:gsLst>
                      <a:lin ang="5400000" scaled="0"/>
                    </a:gradFill>
                    <a:latin typeface="Segoe UI"/>
                    <a:ea typeface="Segoe UI" pitchFamily="34" charset="0"/>
                    <a:cs typeface="Segoe UI" pitchFamily="34" charset="0"/>
                  </a:endParaRPr>
                </a:p>
              </p:txBody>
            </p:sp>
          </p:grpSp>
          <p:grpSp>
            <p:nvGrpSpPr>
              <p:cNvPr id="146" name="Group 628">
                <a:extLst>
                  <a:ext uri="{FF2B5EF4-FFF2-40B4-BE49-F238E27FC236}">
                    <a16:creationId xmlns:a16="http://schemas.microsoft.com/office/drawing/2014/main" id="{A8ADE65B-F587-4EB2-B75D-EF63FD70BDAC}"/>
                  </a:ext>
                </a:extLst>
              </p:cNvPr>
              <p:cNvGrpSpPr/>
              <p:nvPr/>
            </p:nvGrpSpPr>
            <p:grpSpPr>
              <a:xfrm>
                <a:off x="472683" y="2489599"/>
                <a:ext cx="1867815" cy="1867815"/>
                <a:chOff x="459817" y="2673525"/>
                <a:chExt cx="1499940" cy="1499940"/>
              </a:xfrm>
              <a:solidFill>
                <a:srgbClr val="0065B8"/>
              </a:solidFill>
            </p:grpSpPr>
            <p:sp>
              <p:nvSpPr>
                <p:cNvPr id="147" name="Oval 629">
                  <a:extLst>
                    <a:ext uri="{FF2B5EF4-FFF2-40B4-BE49-F238E27FC236}">
                      <a16:creationId xmlns:a16="http://schemas.microsoft.com/office/drawing/2014/main" id="{D1286EBF-86ED-49D6-831D-CB708601490F}"/>
                    </a:ext>
                  </a:extLst>
                </p:cNvPr>
                <p:cNvSpPr/>
                <p:nvPr/>
              </p:nvSpPr>
              <p:spPr bwMode="auto">
                <a:xfrm>
                  <a:off x="459817" y="2673525"/>
                  <a:ext cx="1499940" cy="1499940"/>
                </a:xfrm>
                <a:prstGeom prst="ellipse">
                  <a:avLst/>
                </a:prstGeom>
                <a:grpFill/>
                <a:ln w="38100" cap="flat" cmpd="sng" algn="ctr">
                  <a:noFill/>
                  <a:prstDash val="solid"/>
                  <a:headEnd type="none" w="med" len="med"/>
                  <a:tailEnd type="none" w="med" len="med"/>
                </a:ln>
                <a:effectLst/>
              </p:spPr>
              <p:txBody>
                <a:bodyPr vert="horz" wrap="square" lIns="0" tIns="46623" rIns="0" bIns="46623" numCol="1" rtlCol="0" anchor="ctr" anchorCtr="0" compatLnSpc="1">
                  <a:prstTxWarp prst="textNoShape">
                    <a:avLst/>
                  </a:prstTxWarp>
                </a:bodyPr>
                <a:lstStyle/>
                <a:p>
                  <a:pPr algn="ctr" defTabSz="932114" fontAlgn="base">
                    <a:spcBef>
                      <a:spcPct val="0"/>
                    </a:spcBef>
                    <a:spcAft>
                      <a:spcPct val="0"/>
                    </a:spcAft>
                    <a:defRPr/>
                  </a:pPr>
                  <a:endParaRPr lang="en-US" sz="1764" kern="0">
                    <a:gradFill>
                      <a:gsLst>
                        <a:gs pos="0">
                          <a:srgbClr val="FFFFFF"/>
                        </a:gs>
                        <a:gs pos="100000">
                          <a:srgbClr val="FFFFFF"/>
                        </a:gs>
                      </a:gsLst>
                      <a:lin ang="5400000" scaled="0"/>
                    </a:gradFill>
                    <a:latin typeface="Segoe UI"/>
                  </a:endParaRPr>
                </a:p>
              </p:txBody>
            </p:sp>
            <p:grpSp>
              <p:nvGrpSpPr>
                <p:cNvPr id="148" name="Group 630">
                  <a:extLst>
                    <a:ext uri="{FF2B5EF4-FFF2-40B4-BE49-F238E27FC236}">
                      <a16:creationId xmlns:a16="http://schemas.microsoft.com/office/drawing/2014/main" id="{865DA0F9-282A-44E8-B33A-C2A65BEFA841}"/>
                    </a:ext>
                  </a:extLst>
                </p:cNvPr>
                <p:cNvGrpSpPr/>
                <p:nvPr/>
              </p:nvGrpSpPr>
              <p:grpSpPr>
                <a:xfrm>
                  <a:off x="818166" y="2972099"/>
                  <a:ext cx="888006" cy="869867"/>
                  <a:chOff x="4389943" y="2386305"/>
                  <a:chExt cx="497236" cy="506513"/>
                </a:xfrm>
                <a:grpFill/>
              </p:grpSpPr>
              <p:cxnSp>
                <p:nvCxnSpPr>
                  <p:cNvPr id="149" name="Straight Connector 631">
                    <a:extLst>
                      <a:ext uri="{FF2B5EF4-FFF2-40B4-BE49-F238E27FC236}">
                        <a16:creationId xmlns:a16="http://schemas.microsoft.com/office/drawing/2014/main" id="{0F61D21D-509F-4C62-92AD-D957C4683A91}"/>
                      </a:ext>
                    </a:extLst>
                  </p:cNvPr>
                  <p:cNvCxnSpPr/>
                  <p:nvPr/>
                </p:nvCxnSpPr>
                <p:spPr>
                  <a:xfrm flipV="1">
                    <a:off x="4551437" y="2424489"/>
                    <a:ext cx="411" cy="308262"/>
                  </a:xfrm>
                  <a:prstGeom prst="line">
                    <a:avLst/>
                  </a:prstGeom>
                  <a:grpFill/>
                  <a:ln w="15875" cap="flat" cmpd="sng" algn="ctr">
                    <a:solidFill>
                      <a:srgbClr val="FFFFFF"/>
                    </a:solidFill>
                    <a:prstDash val="sysDot"/>
                    <a:headEnd type="none" w="med" len="med"/>
                    <a:tailEnd type="none" w="med" len="med"/>
                  </a:ln>
                  <a:effectLst/>
                </p:spPr>
              </p:cxnSp>
              <p:cxnSp>
                <p:nvCxnSpPr>
                  <p:cNvPr id="150" name="Straight Connector 632">
                    <a:extLst>
                      <a:ext uri="{FF2B5EF4-FFF2-40B4-BE49-F238E27FC236}">
                        <a16:creationId xmlns:a16="http://schemas.microsoft.com/office/drawing/2014/main" id="{783C220C-F3C5-4DC0-B743-04BB8486C961}"/>
                      </a:ext>
                    </a:extLst>
                  </p:cNvPr>
                  <p:cNvCxnSpPr/>
                  <p:nvPr/>
                </p:nvCxnSpPr>
                <p:spPr>
                  <a:xfrm flipH="1" flipV="1">
                    <a:off x="4550956" y="2425488"/>
                    <a:ext cx="100768" cy="143552"/>
                  </a:xfrm>
                  <a:prstGeom prst="line">
                    <a:avLst/>
                  </a:prstGeom>
                  <a:grpFill/>
                  <a:ln w="15875" cap="flat" cmpd="sng" algn="ctr">
                    <a:solidFill>
                      <a:srgbClr val="FFFFFF"/>
                    </a:solidFill>
                    <a:prstDash val="sysDot"/>
                    <a:headEnd type="none" w="med" len="med"/>
                    <a:tailEnd type="none" w="med" len="med"/>
                  </a:ln>
                  <a:effectLst/>
                </p:spPr>
              </p:cxnSp>
              <p:cxnSp>
                <p:nvCxnSpPr>
                  <p:cNvPr id="151" name="Straight Connector 633">
                    <a:extLst>
                      <a:ext uri="{FF2B5EF4-FFF2-40B4-BE49-F238E27FC236}">
                        <a16:creationId xmlns:a16="http://schemas.microsoft.com/office/drawing/2014/main" id="{8CFAD15A-3CE1-4FF0-983F-6DA9A45BCC69}"/>
                      </a:ext>
                    </a:extLst>
                  </p:cNvPr>
                  <p:cNvCxnSpPr/>
                  <p:nvPr/>
                </p:nvCxnSpPr>
                <p:spPr>
                  <a:xfrm flipH="1" flipV="1">
                    <a:off x="4642646" y="2560310"/>
                    <a:ext cx="157328" cy="186276"/>
                  </a:xfrm>
                  <a:prstGeom prst="line">
                    <a:avLst/>
                  </a:prstGeom>
                  <a:grpFill/>
                  <a:ln w="15875" cap="flat" cmpd="sng" algn="ctr">
                    <a:solidFill>
                      <a:srgbClr val="FFFFFF"/>
                    </a:solidFill>
                    <a:prstDash val="sysDot"/>
                    <a:headEnd type="none" w="med" len="med"/>
                    <a:tailEnd type="none" w="med" len="med"/>
                  </a:ln>
                  <a:effectLst/>
                </p:spPr>
              </p:cxnSp>
              <p:cxnSp>
                <p:nvCxnSpPr>
                  <p:cNvPr id="152" name="Straight Connector 634">
                    <a:extLst>
                      <a:ext uri="{FF2B5EF4-FFF2-40B4-BE49-F238E27FC236}">
                        <a16:creationId xmlns:a16="http://schemas.microsoft.com/office/drawing/2014/main" id="{0CC5C80F-3CC8-4251-9BCA-74D054E1FFA7}"/>
                      </a:ext>
                    </a:extLst>
                  </p:cNvPr>
                  <p:cNvCxnSpPr/>
                  <p:nvPr/>
                </p:nvCxnSpPr>
                <p:spPr>
                  <a:xfrm flipH="1">
                    <a:off x="4573239" y="2743788"/>
                    <a:ext cx="224038" cy="60443"/>
                  </a:xfrm>
                  <a:prstGeom prst="line">
                    <a:avLst/>
                  </a:prstGeom>
                  <a:grpFill/>
                  <a:ln w="15875" cap="flat" cmpd="sng" algn="ctr">
                    <a:solidFill>
                      <a:srgbClr val="FFFFFF"/>
                    </a:solidFill>
                    <a:prstDash val="sysDot"/>
                    <a:headEnd type="none" w="med" len="med"/>
                    <a:tailEnd type="none" w="med" len="med"/>
                  </a:ln>
                  <a:effectLst/>
                </p:spPr>
              </p:cxnSp>
              <p:cxnSp>
                <p:nvCxnSpPr>
                  <p:cNvPr id="153" name="Straight Connector 635">
                    <a:extLst>
                      <a:ext uri="{FF2B5EF4-FFF2-40B4-BE49-F238E27FC236}">
                        <a16:creationId xmlns:a16="http://schemas.microsoft.com/office/drawing/2014/main" id="{2BCD9CB2-D012-4EA8-A913-2E030645A334}"/>
                      </a:ext>
                    </a:extLst>
                  </p:cNvPr>
                  <p:cNvCxnSpPr/>
                  <p:nvPr/>
                </p:nvCxnSpPr>
                <p:spPr>
                  <a:xfrm flipH="1" flipV="1">
                    <a:off x="4462052" y="2619767"/>
                    <a:ext cx="332614" cy="121710"/>
                  </a:xfrm>
                  <a:prstGeom prst="line">
                    <a:avLst/>
                  </a:prstGeom>
                  <a:grpFill/>
                  <a:ln w="15875" cap="flat" cmpd="sng" algn="ctr">
                    <a:solidFill>
                      <a:srgbClr val="FFFFFF"/>
                    </a:solidFill>
                    <a:prstDash val="sysDot"/>
                    <a:headEnd type="none" w="med" len="med"/>
                    <a:tailEnd type="none" w="med" len="med"/>
                  </a:ln>
                  <a:effectLst/>
                </p:spPr>
              </p:cxnSp>
              <p:cxnSp>
                <p:nvCxnSpPr>
                  <p:cNvPr id="154" name="Straight Connector 636">
                    <a:extLst>
                      <a:ext uri="{FF2B5EF4-FFF2-40B4-BE49-F238E27FC236}">
                        <a16:creationId xmlns:a16="http://schemas.microsoft.com/office/drawing/2014/main" id="{B353B68E-7337-4915-BAF9-3314FA328010}"/>
                      </a:ext>
                    </a:extLst>
                  </p:cNvPr>
                  <p:cNvCxnSpPr/>
                  <p:nvPr/>
                </p:nvCxnSpPr>
                <p:spPr>
                  <a:xfrm flipH="1">
                    <a:off x="4444611" y="2428386"/>
                    <a:ext cx="111187" cy="182158"/>
                  </a:xfrm>
                  <a:prstGeom prst="line">
                    <a:avLst/>
                  </a:prstGeom>
                  <a:grpFill/>
                  <a:ln w="15875" cap="flat" cmpd="sng" algn="ctr">
                    <a:solidFill>
                      <a:srgbClr val="FFFFFF"/>
                    </a:solidFill>
                    <a:prstDash val="sysDot"/>
                    <a:headEnd type="none" w="med" len="med"/>
                    <a:tailEnd type="none" w="med" len="med"/>
                  </a:ln>
                  <a:effectLst/>
                </p:spPr>
              </p:cxnSp>
              <p:cxnSp>
                <p:nvCxnSpPr>
                  <p:cNvPr id="155" name="Straight Connector 637">
                    <a:extLst>
                      <a:ext uri="{FF2B5EF4-FFF2-40B4-BE49-F238E27FC236}">
                        <a16:creationId xmlns:a16="http://schemas.microsoft.com/office/drawing/2014/main" id="{43781630-88C6-454E-9FD0-C633A8CCE765}"/>
                      </a:ext>
                    </a:extLst>
                  </p:cNvPr>
                  <p:cNvCxnSpPr/>
                  <p:nvPr/>
                </p:nvCxnSpPr>
                <p:spPr>
                  <a:xfrm flipH="1" flipV="1">
                    <a:off x="4442098" y="2611076"/>
                    <a:ext cx="113700" cy="188543"/>
                  </a:xfrm>
                  <a:prstGeom prst="line">
                    <a:avLst/>
                  </a:prstGeom>
                  <a:grpFill/>
                  <a:ln w="15875" cap="flat" cmpd="sng" algn="ctr">
                    <a:solidFill>
                      <a:srgbClr val="FFFFFF"/>
                    </a:solidFill>
                    <a:prstDash val="sysDot"/>
                    <a:headEnd type="none" w="med" len="med"/>
                    <a:tailEnd type="none" w="med" len="med"/>
                  </a:ln>
                  <a:effectLst/>
                </p:spPr>
              </p:cxnSp>
              <p:cxnSp>
                <p:nvCxnSpPr>
                  <p:cNvPr id="156" name="Straight Connector 638">
                    <a:extLst>
                      <a:ext uri="{FF2B5EF4-FFF2-40B4-BE49-F238E27FC236}">
                        <a16:creationId xmlns:a16="http://schemas.microsoft.com/office/drawing/2014/main" id="{BA849EBF-54BF-410E-9D07-10123123BB96}"/>
                      </a:ext>
                    </a:extLst>
                  </p:cNvPr>
                  <p:cNvCxnSpPr/>
                  <p:nvPr/>
                </p:nvCxnSpPr>
                <p:spPr>
                  <a:xfrm flipV="1">
                    <a:off x="4556469" y="2552899"/>
                    <a:ext cx="86534" cy="249087"/>
                  </a:xfrm>
                  <a:prstGeom prst="line">
                    <a:avLst/>
                  </a:prstGeom>
                  <a:grpFill/>
                  <a:ln w="15875" cap="flat" cmpd="sng" algn="ctr">
                    <a:solidFill>
                      <a:srgbClr val="FFFFFF"/>
                    </a:solidFill>
                    <a:prstDash val="sysDot"/>
                    <a:headEnd type="none" w="med" len="med"/>
                    <a:tailEnd type="none" w="med" len="med"/>
                  </a:ln>
                  <a:effectLst/>
                </p:spPr>
              </p:cxnSp>
              <p:cxnSp>
                <p:nvCxnSpPr>
                  <p:cNvPr id="157" name="Straight Connector 639">
                    <a:extLst>
                      <a:ext uri="{FF2B5EF4-FFF2-40B4-BE49-F238E27FC236}">
                        <a16:creationId xmlns:a16="http://schemas.microsoft.com/office/drawing/2014/main" id="{3258C1E0-B96C-47B5-BE9B-5821E7C01188}"/>
                      </a:ext>
                    </a:extLst>
                  </p:cNvPr>
                  <p:cNvCxnSpPr/>
                  <p:nvPr/>
                </p:nvCxnSpPr>
                <p:spPr>
                  <a:xfrm flipV="1">
                    <a:off x="4445733" y="2550593"/>
                    <a:ext cx="195090" cy="63631"/>
                  </a:xfrm>
                  <a:prstGeom prst="line">
                    <a:avLst/>
                  </a:prstGeom>
                  <a:grpFill/>
                  <a:ln w="15875" cap="flat" cmpd="sng" algn="ctr">
                    <a:solidFill>
                      <a:srgbClr val="FFFFFF"/>
                    </a:solidFill>
                    <a:prstDash val="sysDot"/>
                    <a:headEnd type="none" w="med" len="med"/>
                    <a:tailEnd type="none" w="med" len="med"/>
                  </a:ln>
                  <a:effectLst/>
                </p:spPr>
              </p:cxnSp>
              <p:sp>
                <p:nvSpPr>
                  <p:cNvPr id="158" name="Oval 640">
                    <a:extLst>
                      <a:ext uri="{FF2B5EF4-FFF2-40B4-BE49-F238E27FC236}">
                        <a16:creationId xmlns:a16="http://schemas.microsoft.com/office/drawing/2014/main" id="{48641BFB-B4CB-4A8D-9E41-8837E001BED6}"/>
                      </a:ext>
                    </a:extLst>
                  </p:cNvPr>
                  <p:cNvSpPr/>
                  <p:nvPr/>
                </p:nvSpPr>
                <p:spPr bwMode="auto">
                  <a:xfrm>
                    <a:off x="4713773" y="2661191"/>
                    <a:ext cx="173406" cy="183398"/>
                  </a:xfrm>
                  <a:prstGeom prst="ellipse">
                    <a:avLst/>
                  </a:prstGeom>
                  <a:grpFill/>
                  <a:ln w="15875" cap="flat" cmpd="sng" algn="ctr">
                    <a:solidFill>
                      <a:srgbClr val="FFFFFF"/>
                    </a:solidFill>
                    <a:prstDash val="solid"/>
                    <a:headEnd type="none" w="med" len="med"/>
                    <a:tailEnd type="none" w="med" len="med"/>
                  </a:ln>
                  <a:effectLst/>
                </p:spPr>
                <p:txBody>
                  <a:bodyPr vert="horz" wrap="square" lIns="0" tIns="46623" rIns="0" bIns="46623" numCol="1" rtlCol="0" anchor="ctr" anchorCtr="0" compatLnSpc="1">
                    <a:prstTxWarp prst="textNoShape">
                      <a:avLst/>
                    </a:prstTxWarp>
                  </a:bodyPr>
                  <a:lstStyle/>
                  <a:p>
                    <a:pPr algn="ctr" defTabSz="932114" fontAlgn="base">
                      <a:spcBef>
                        <a:spcPct val="0"/>
                      </a:spcBef>
                      <a:spcAft>
                        <a:spcPct val="0"/>
                      </a:spcAft>
                      <a:defRPr/>
                    </a:pPr>
                    <a:endParaRPr lang="en-US" sz="1764" kern="0">
                      <a:gradFill>
                        <a:gsLst>
                          <a:gs pos="0">
                            <a:srgbClr val="FFFFFF"/>
                          </a:gs>
                          <a:gs pos="100000">
                            <a:srgbClr val="FFFFFF"/>
                          </a:gs>
                        </a:gsLst>
                        <a:lin ang="5400000" scaled="0"/>
                      </a:gradFill>
                      <a:latin typeface="Segoe UI"/>
                    </a:endParaRPr>
                  </a:p>
                </p:txBody>
              </p:sp>
              <p:sp>
                <p:nvSpPr>
                  <p:cNvPr id="159" name="Oval 641">
                    <a:extLst>
                      <a:ext uri="{FF2B5EF4-FFF2-40B4-BE49-F238E27FC236}">
                        <a16:creationId xmlns:a16="http://schemas.microsoft.com/office/drawing/2014/main" id="{B048ED9A-1344-4C2C-B215-A403CF592218}"/>
                      </a:ext>
                    </a:extLst>
                  </p:cNvPr>
                  <p:cNvSpPr/>
                  <p:nvPr/>
                </p:nvSpPr>
                <p:spPr bwMode="auto">
                  <a:xfrm>
                    <a:off x="4476111" y="2709420"/>
                    <a:ext cx="173406" cy="183398"/>
                  </a:xfrm>
                  <a:prstGeom prst="ellipse">
                    <a:avLst/>
                  </a:prstGeom>
                  <a:grpFill/>
                  <a:ln w="15875" cap="flat" cmpd="sng" algn="ctr">
                    <a:solidFill>
                      <a:srgbClr val="FFFFFF"/>
                    </a:solidFill>
                    <a:prstDash val="solid"/>
                    <a:headEnd type="none" w="med" len="med"/>
                    <a:tailEnd type="none" w="med" len="med"/>
                  </a:ln>
                  <a:effectLst/>
                </p:spPr>
                <p:txBody>
                  <a:bodyPr vert="horz" wrap="square" lIns="0" tIns="46623" rIns="0" bIns="46623" numCol="1" rtlCol="0" anchor="ctr" anchorCtr="0" compatLnSpc="1">
                    <a:prstTxWarp prst="textNoShape">
                      <a:avLst/>
                    </a:prstTxWarp>
                  </a:bodyPr>
                  <a:lstStyle/>
                  <a:p>
                    <a:pPr algn="ctr" defTabSz="932114" fontAlgn="base">
                      <a:spcBef>
                        <a:spcPct val="0"/>
                      </a:spcBef>
                      <a:spcAft>
                        <a:spcPct val="0"/>
                      </a:spcAft>
                      <a:defRPr/>
                    </a:pPr>
                    <a:endParaRPr lang="en-US" sz="1764" kern="0">
                      <a:gradFill>
                        <a:gsLst>
                          <a:gs pos="0">
                            <a:srgbClr val="FFFFFF"/>
                          </a:gs>
                          <a:gs pos="100000">
                            <a:srgbClr val="FFFFFF"/>
                          </a:gs>
                        </a:gsLst>
                        <a:lin ang="5400000" scaled="0"/>
                      </a:gradFill>
                      <a:latin typeface="Segoe UI"/>
                    </a:endParaRPr>
                  </a:p>
                </p:txBody>
              </p:sp>
              <p:sp>
                <p:nvSpPr>
                  <p:cNvPr id="160" name="Oval 642">
                    <a:extLst>
                      <a:ext uri="{FF2B5EF4-FFF2-40B4-BE49-F238E27FC236}">
                        <a16:creationId xmlns:a16="http://schemas.microsoft.com/office/drawing/2014/main" id="{FA9AA762-9679-48F6-8631-FB1DB7703F03}"/>
                      </a:ext>
                    </a:extLst>
                  </p:cNvPr>
                  <p:cNvSpPr/>
                  <p:nvPr/>
                </p:nvSpPr>
                <p:spPr bwMode="auto">
                  <a:xfrm>
                    <a:off x="4585479" y="2497637"/>
                    <a:ext cx="108937" cy="115214"/>
                  </a:xfrm>
                  <a:prstGeom prst="ellipse">
                    <a:avLst/>
                  </a:prstGeom>
                  <a:grpFill/>
                  <a:ln w="15875" cap="flat" cmpd="sng" algn="ctr">
                    <a:solidFill>
                      <a:srgbClr val="FFFFFF"/>
                    </a:solidFill>
                    <a:prstDash val="solid"/>
                    <a:headEnd type="none" w="med" len="med"/>
                    <a:tailEnd type="none" w="med" len="med"/>
                  </a:ln>
                  <a:effectLst/>
                </p:spPr>
                <p:txBody>
                  <a:bodyPr vert="horz" wrap="square" lIns="0" tIns="46623" rIns="0" bIns="46623" numCol="1" rtlCol="0" anchor="ctr" anchorCtr="0" compatLnSpc="1">
                    <a:prstTxWarp prst="textNoShape">
                      <a:avLst/>
                    </a:prstTxWarp>
                  </a:bodyPr>
                  <a:lstStyle/>
                  <a:p>
                    <a:pPr algn="ctr" defTabSz="932114" fontAlgn="base">
                      <a:spcBef>
                        <a:spcPct val="0"/>
                      </a:spcBef>
                      <a:spcAft>
                        <a:spcPct val="0"/>
                      </a:spcAft>
                      <a:defRPr/>
                    </a:pPr>
                    <a:endParaRPr lang="en-US" sz="1764" kern="0">
                      <a:gradFill>
                        <a:gsLst>
                          <a:gs pos="0">
                            <a:srgbClr val="FFFFFF"/>
                          </a:gs>
                          <a:gs pos="100000">
                            <a:srgbClr val="FFFFFF"/>
                          </a:gs>
                        </a:gsLst>
                        <a:lin ang="5400000" scaled="0"/>
                      </a:gradFill>
                      <a:latin typeface="Segoe UI"/>
                    </a:endParaRPr>
                  </a:p>
                </p:txBody>
              </p:sp>
              <p:sp>
                <p:nvSpPr>
                  <p:cNvPr id="161" name="Oval 643">
                    <a:extLst>
                      <a:ext uri="{FF2B5EF4-FFF2-40B4-BE49-F238E27FC236}">
                        <a16:creationId xmlns:a16="http://schemas.microsoft.com/office/drawing/2014/main" id="{A9837052-098A-48FB-9651-CC2E765963BA}"/>
                      </a:ext>
                    </a:extLst>
                  </p:cNvPr>
                  <p:cNvSpPr/>
                  <p:nvPr/>
                </p:nvSpPr>
                <p:spPr bwMode="auto">
                  <a:xfrm>
                    <a:off x="4389943" y="2551129"/>
                    <a:ext cx="108937" cy="115214"/>
                  </a:xfrm>
                  <a:prstGeom prst="ellipse">
                    <a:avLst/>
                  </a:prstGeom>
                  <a:grpFill/>
                  <a:ln w="15875" cap="flat" cmpd="sng" algn="ctr">
                    <a:solidFill>
                      <a:srgbClr val="FFFFFF"/>
                    </a:solidFill>
                    <a:prstDash val="solid"/>
                    <a:headEnd type="none" w="med" len="med"/>
                    <a:tailEnd type="none" w="med" len="med"/>
                  </a:ln>
                  <a:effectLst/>
                </p:spPr>
                <p:txBody>
                  <a:bodyPr vert="horz" wrap="square" lIns="0" tIns="46623" rIns="0" bIns="46623" numCol="1" rtlCol="0" anchor="ctr" anchorCtr="0" compatLnSpc="1">
                    <a:prstTxWarp prst="textNoShape">
                      <a:avLst/>
                    </a:prstTxWarp>
                  </a:bodyPr>
                  <a:lstStyle/>
                  <a:p>
                    <a:pPr algn="ctr" defTabSz="932114" fontAlgn="base">
                      <a:spcBef>
                        <a:spcPct val="0"/>
                      </a:spcBef>
                      <a:spcAft>
                        <a:spcPct val="0"/>
                      </a:spcAft>
                      <a:defRPr/>
                    </a:pPr>
                    <a:endParaRPr lang="en-US" sz="1764" kern="0">
                      <a:gradFill>
                        <a:gsLst>
                          <a:gs pos="0">
                            <a:srgbClr val="FFFFFF"/>
                          </a:gs>
                          <a:gs pos="100000">
                            <a:srgbClr val="FFFFFF"/>
                          </a:gs>
                        </a:gsLst>
                        <a:lin ang="5400000" scaled="0"/>
                      </a:gradFill>
                      <a:latin typeface="Segoe UI"/>
                    </a:endParaRPr>
                  </a:p>
                </p:txBody>
              </p:sp>
              <p:sp>
                <p:nvSpPr>
                  <p:cNvPr id="162" name="Oval 644">
                    <a:extLst>
                      <a:ext uri="{FF2B5EF4-FFF2-40B4-BE49-F238E27FC236}">
                        <a16:creationId xmlns:a16="http://schemas.microsoft.com/office/drawing/2014/main" id="{8129D821-7828-4CF4-801F-C3E0ABB54859}"/>
                      </a:ext>
                    </a:extLst>
                  </p:cNvPr>
                  <p:cNvSpPr/>
                  <p:nvPr/>
                </p:nvSpPr>
                <p:spPr bwMode="auto">
                  <a:xfrm>
                    <a:off x="4516377" y="2386305"/>
                    <a:ext cx="72491" cy="76667"/>
                  </a:xfrm>
                  <a:prstGeom prst="ellipse">
                    <a:avLst/>
                  </a:prstGeom>
                  <a:grpFill/>
                  <a:ln w="15875" cap="flat" cmpd="sng" algn="ctr">
                    <a:solidFill>
                      <a:srgbClr val="FFFFFF"/>
                    </a:solidFill>
                    <a:prstDash val="solid"/>
                    <a:headEnd type="none" w="med" len="med"/>
                    <a:tailEnd type="none" w="med" len="med"/>
                  </a:ln>
                  <a:effectLst/>
                </p:spPr>
                <p:txBody>
                  <a:bodyPr vert="horz" wrap="square" lIns="0" tIns="46623" rIns="0" bIns="46623" numCol="1" rtlCol="0" anchor="ctr" anchorCtr="0" compatLnSpc="1">
                    <a:prstTxWarp prst="textNoShape">
                      <a:avLst/>
                    </a:prstTxWarp>
                  </a:bodyPr>
                  <a:lstStyle/>
                  <a:p>
                    <a:pPr algn="ctr" defTabSz="932114" fontAlgn="base">
                      <a:spcBef>
                        <a:spcPct val="0"/>
                      </a:spcBef>
                      <a:spcAft>
                        <a:spcPct val="0"/>
                      </a:spcAft>
                      <a:defRPr/>
                    </a:pPr>
                    <a:endParaRPr lang="en-US" sz="1764" kern="0">
                      <a:gradFill>
                        <a:gsLst>
                          <a:gs pos="0">
                            <a:srgbClr val="FFFFFF"/>
                          </a:gs>
                          <a:gs pos="100000">
                            <a:srgbClr val="FFFFFF"/>
                          </a:gs>
                        </a:gsLst>
                        <a:lin ang="5400000" scaled="0"/>
                      </a:gradFill>
                      <a:latin typeface="Segoe UI"/>
                    </a:endParaRPr>
                  </a:p>
                </p:txBody>
              </p:sp>
            </p:grpSp>
          </p:grpSp>
        </p:grpSp>
        <p:grpSp>
          <p:nvGrpSpPr>
            <p:cNvPr id="25" name="APPS icon">
              <a:extLst>
                <a:ext uri="{FF2B5EF4-FFF2-40B4-BE49-F238E27FC236}">
                  <a16:creationId xmlns:a16="http://schemas.microsoft.com/office/drawing/2014/main" id="{D4919093-E216-4407-9B53-F27CD109A3AC}"/>
                </a:ext>
              </a:extLst>
            </p:cNvPr>
            <p:cNvGrpSpPr>
              <a:grpSpLocks noChangeAspect="1"/>
            </p:cNvGrpSpPr>
            <p:nvPr/>
          </p:nvGrpSpPr>
          <p:grpSpPr>
            <a:xfrm>
              <a:off x="2517551" y="4110750"/>
              <a:ext cx="622886" cy="622886"/>
              <a:chOff x="10968831" y="1678519"/>
              <a:chExt cx="758952" cy="758952"/>
            </a:xfrm>
          </p:grpSpPr>
          <p:sp>
            <p:nvSpPr>
              <p:cNvPr id="136" name="Oval 559">
                <a:extLst>
                  <a:ext uri="{FF2B5EF4-FFF2-40B4-BE49-F238E27FC236}">
                    <a16:creationId xmlns:a16="http://schemas.microsoft.com/office/drawing/2014/main" id="{9EE81F7D-C6A1-4792-8FF1-53D9B4B89127}"/>
                  </a:ext>
                </a:extLst>
              </p:cNvPr>
              <p:cNvSpPr/>
              <p:nvPr/>
            </p:nvSpPr>
            <p:spPr bwMode="auto">
              <a:xfrm>
                <a:off x="10968831" y="1678519"/>
                <a:ext cx="758952" cy="758952"/>
              </a:xfrm>
              <a:prstGeom prst="ellipse">
                <a:avLst/>
              </a:prstGeom>
              <a:solidFill>
                <a:srgbClr val="505050">
                  <a:lumMod val="20000"/>
                  <a:lumOff val="80000"/>
                </a:srgbClr>
              </a:solidFill>
              <a:ln w="44450" cap="flat" cmpd="sng" algn="ctr">
                <a:noFill/>
                <a:prstDash val="solid"/>
                <a:headEnd type="none"/>
                <a:tailEnd type="none"/>
              </a:ln>
              <a:effectLst/>
            </p:spPr>
            <p:txBody>
              <a:bodyPr rot="0" spcFirstLastPara="0" vertOverflow="overflow" horzOverflow="overflow" vert="horz" wrap="square" lIns="179234" tIns="143388" rIns="179234" bIns="143388" numCol="1" spcCol="0" rtlCol="0" fromWordArt="0" anchor="t" anchorCtr="0" forceAA="0" compatLnSpc="1">
                <a:prstTxWarp prst="textNoShape">
                  <a:avLst/>
                </a:prstTxWarp>
                <a:noAutofit/>
              </a:bodyPr>
              <a:lstStyle/>
              <a:p>
                <a:pPr algn="ctr" defTabSz="913751" fontAlgn="base">
                  <a:lnSpc>
                    <a:spcPct val="90000"/>
                  </a:lnSpc>
                  <a:spcBef>
                    <a:spcPct val="0"/>
                  </a:spcBef>
                  <a:spcAft>
                    <a:spcPct val="0"/>
                  </a:spcAft>
                  <a:defRPr/>
                </a:pPr>
                <a:endParaRPr lang="en-US" sz="4799" kern="0">
                  <a:gradFill>
                    <a:gsLst>
                      <a:gs pos="0">
                        <a:srgbClr val="FFFFFF"/>
                      </a:gs>
                      <a:gs pos="100000">
                        <a:srgbClr val="FFFFFF"/>
                      </a:gs>
                    </a:gsLst>
                    <a:lin ang="5400000" scaled="0"/>
                  </a:gradFill>
                  <a:latin typeface="Segoe UI"/>
                  <a:ea typeface="Segoe UI" pitchFamily="34" charset="0"/>
                  <a:cs typeface="Segoe UI" pitchFamily="34" charset="0"/>
                </a:endParaRPr>
              </a:p>
            </p:txBody>
          </p:sp>
          <p:grpSp>
            <p:nvGrpSpPr>
              <p:cNvPr id="137" name="Group 560">
                <a:extLst>
                  <a:ext uri="{FF2B5EF4-FFF2-40B4-BE49-F238E27FC236}">
                    <a16:creationId xmlns:a16="http://schemas.microsoft.com/office/drawing/2014/main" id="{A4153BD0-8B5D-436F-8201-4517769E418D}"/>
                  </a:ext>
                </a:extLst>
              </p:cNvPr>
              <p:cNvGrpSpPr/>
              <p:nvPr/>
            </p:nvGrpSpPr>
            <p:grpSpPr>
              <a:xfrm>
                <a:off x="11150726" y="1863657"/>
                <a:ext cx="405343" cy="399538"/>
                <a:chOff x="9168011" y="5170684"/>
                <a:chExt cx="665163" cy="655637"/>
              </a:xfrm>
            </p:grpSpPr>
            <p:sp>
              <p:nvSpPr>
                <p:cNvPr id="138" name="Freeform 44">
                  <a:extLst>
                    <a:ext uri="{FF2B5EF4-FFF2-40B4-BE49-F238E27FC236}">
                      <a16:creationId xmlns:a16="http://schemas.microsoft.com/office/drawing/2014/main" id="{1B5AEEFF-DCDB-42CC-9499-F84DD84354A2}"/>
                    </a:ext>
                  </a:extLst>
                </p:cNvPr>
                <p:cNvSpPr>
                  <a:spLocks/>
                </p:cNvSpPr>
                <p:nvPr/>
              </p:nvSpPr>
              <p:spPr bwMode="auto">
                <a:xfrm>
                  <a:off x="9168012" y="5170684"/>
                  <a:ext cx="244474" cy="266700"/>
                </a:xfrm>
                <a:custGeom>
                  <a:avLst/>
                  <a:gdLst>
                    <a:gd name="T0" fmla="*/ 82 w 82"/>
                    <a:gd name="T1" fmla="*/ 76 h 82"/>
                    <a:gd name="T2" fmla="*/ 76 w 82"/>
                    <a:gd name="T3" fmla="*/ 82 h 82"/>
                    <a:gd name="T4" fmla="*/ 6 w 82"/>
                    <a:gd name="T5" fmla="*/ 82 h 82"/>
                    <a:gd name="T6" fmla="*/ 0 w 82"/>
                    <a:gd name="T7" fmla="*/ 76 h 82"/>
                    <a:gd name="T8" fmla="*/ 0 w 82"/>
                    <a:gd name="T9" fmla="*/ 5 h 82"/>
                    <a:gd name="T10" fmla="*/ 6 w 82"/>
                    <a:gd name="T11" fmla="*/ 0 h 82"/>
                    <a:gd name="T12" fmla="*/ 76 w 82"/>
                    <a:gd name="T13" fmla="*/ 0 h 82"/>
                    <a:gd name="T14" fmla="*/ 82 w 82"/>
                    <a:gd name="T15" fmla="*/ 5 h 82"/>
                    <a:gd name="T16" fmla="*/ 82 w 82"/>
                    <a:gd name="T17" fmla="*/ 76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 h="82">
                      <a:moveTo>
                        <a:pt x="82" y="76"/>
                      </a:moveTo>
                      <a:cubicBezTo>
                        <a:pt x="82" y="79"/>
                        <a:pt x="79" y="82"/>
                        <a:pt x="76" y="82"/>
                      </a:cubicBezTo>
                      <a:cubicBezTo>
                        <a:pt x="6" y="82"/>
                        <a:pt x="6" y="82"/>
                        <a:pt x="6" y="82"/>
                      </a:cubicBezTo>
                      <a:cubicBezTo>
                        <a:pt x="2" y="82"/>
                        <a:pt x="0" y="79"/>
                        <a:pt x="0" y="76"/>
                      </a:cubicBezTo>
                      <a:cubicBezTo>
                        <a:pt x="0" y="5"/>
                        <a:pt x="0" y="5"/>
                        <a:pt x="0" y="5"/>
                      </a:cubicBezTo>
                      <a:cubicBezTo>
                        <a:pt x="0" y="2"/>
                        <a:pt x="2" y="0"/>
                        <a:pt x="6" y="0"/>
                      </a:cubicBezTo>
                      <a:cubicBezTo>
                        <a:pt x="76" y="0"/>
                        <a:pt x="76" y="0"/>
                        <a:pt x="76" y="0"/>
                      </a:cubicBezTo>
                      <a:cubicBezTo>
                        <a:pt x="79" y="0"/>
                        <a:pt x="82" y="2"/>
                        <a:pt x="82" y="5"/>
                      </a:cubicBezTo>
                      <a:lnTo>
                        <a:pt x="82" y="76"/>
                      </a:lnTo>
                      <a:close/>
                    </a:path>
                  </a:pathLst>
                </a:custGeom>
                <a:solidFill>
                  <a:srgbClr val="2D5DA2"/>
                </a:solidFill>
                <a:ln w="19050" cap="flat">
                  <a:solidFill>
                    <a:srgbClr val="2D5DA2"/>
                  </a:solidFill>
                  <a:prstDash val="solid"/>
                  <a:miter lim="800000"/>
                  <a:headEnd/>
                  <a:tailEnd/>
                </a:ln>
              </p:spPr>
              <p:txBody>
                <a:bodyPr vert="horz" wrap="square" lIns="91414" tIns="45706" rIns="91414" bIns="45706" numCol="1" anchor="t" anchorCtr="0" compatLnSpc="1">
                  <a:prstTxWarp prst="textNoShape">
                    <a:avLst/>
                  </a:prstTxWarp>
                </a:bodyPr>
                <a:lstStyle/>
                <a:p>
                  <a:pPr defTabSz="914049">
                    <a:defRPr/>
                  </a:pPr>
                  <a:endParaRPr lang="en-US" sz="1599" kern="0">
                    <a:ln w="12700">
                      <a:solidFill>
                        <a:srgbClr val="505050"/>
                      </a:solidFill>
                    </a:ln>
                    <a:solidFill>
                      <a:srgbClr val="002050"/>
                    </a:solidFill>
                    <a:latin typeface="Segoe UI"/>
                  </a:endParaRPr>
                </a:p>
              </p:txBody>
            </p:sp>
            <p:sp>
              <p:nvSpPr>
                <p:cNvPr id="139" name="Freeform 45">
                  <a:extLst>
                    <a:ext uri="{FF2B5EF4-FFF2-40B4-BE49-F238E27FC236}">
                      <a16:creationId xmlns:a16="http://schemas.microsoft.com/office/drawing/2014/main" id="{5D660D36-F80C-4CE8-AA7E-B31F734B80C5}"/>
                    </a:ext>
                  </a:extLst>
                </p:cNvPr>
                <p:cNvSpPr>
                  <a:spLocks/>
                </p:cNvSpPr>
                <p:nvPr/>
              </p:nvSpPr>
              <p:spPr bwMode="auto">
                <a:xfrm>
                  <a:off x="9168014" y="5481833"/>
                  <a:ext cx="244474" cy="133350"/>
                </a:xfrm>
                <a:custGeom>
                  <a:avLst/>
                  <a:gdLst>
                    <a:gd name="T0" fmla="*/ 82 w 82"/>
                    <a:gd name="T1" fmla="*/ 38 h 41"/>
                    <a:gd name="T2" fmla="*/ 76 w 82"/>
                    <a:gd name="T3" fmla="*/ 41 h 41"/>
                    <a:gd name="T4" fmla="*/ 6 w 82"/>
                    <a:gd name="T5" fmla="*/ 41 h 41"/>
                    <a:gd name="T6" fmla="*/ 0 w 82"/>
                    <a:gd name="T7" fmla="*/ 38 h 41"/>
                    <a:gd name="T8" fmla="*/ 0 w 82"/>
                    <a:gd name="T9" fmla="*/ 3 h 41"/>
                    <a:gd name="T10" fmla="*/ 6 w 82"/>
                    <a:gd name="T11" fmla="*/ 0 h 41"/>
                    <a:gd name="T12" fmla="*/ 76 w 82"/>
                    <a:gd name="T13" fmla="*/ 0 h 41"/>
                    <a:gd name="T14" fmla="*/ 82 w 82"/>
                    <a:gd name="T15" fmla="*/ 3 h 41"/>
                    <a:gd name="T16" fmla="*/ 82 w 82"/>
                    <a:gd name="T17" fmla="*/ 3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 h="41">
                      <a:moveTo>
                        <a:pt x="82" y="38"/>
                      </a:moveTo>
                      <a:cubicBezTo>
                        <a:pt x="82" y="39"/>
                        <a:pt x="79" y="41"/>
                        <a:pt x="76" y="41"/>
                      </a:cubicBezTo>
                      <a:cubicBezTo>
                        <a:pt x="6" y="41"/>
                        <a:pt x="6" y="41"/>
                        <a:pt x="6" y="41"/>
                      </a:cubicBezTo>
                      <a:cubicBezTo>
                        <a:pt x="2" y="41"/>
                        <a:pt x="0" y="39"/>
                        <a:pt x="0" y="38"/>
                      </a:cubicBezTo>
                      <a:cubicBezTo>
                        <a:pt x="0" y="3"/>
                        <a:pt x="0" y="3"/>
                        <a:pt x="0" y="3"/>
                      </a:cubicBezTo>
                      <a:cubicBezTo>
                        <a:pt x="0" y="1"/>
                        <a:pt x="2" y="0"/>
                        <a:pt x="6" y="0"/>
                      </a:cubicBezTo>
                      <a:cubicBezTo>
                        <a:pt x="76" y="0"/>
                        <a:pt x="76" y="0"/>
                        <a:pt x="76" y="0"/>
                      </a:cubicBezTo>
                      <a:cubicBezTo>
                        <a:pt x="79" y="0"/>
                        <a:pt x="82" y="1"/>
                        <a:pt x="82" y="3"/>
                      </a:cubicBezTo>
                      <a:lnTo>
                        <a:pt x="82" y="38"/>
                      </a:lnTo>
                      <a:close/>
                    </a:path>
                  </a:pathLst>
                </a:custGeom>
                <a:noFill/>
                <a:ln w="19050" cap="flat">
                  <a:solidFill>
                    <a:srgbClr val="2D5DA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14" tIns="45706" rIns="91414" bIns="45706" numCol="1" anchor="t" anchorCtr="0" compatLnSpc="1">
                  <a:prstTxWarp prst="textNoShape">
                    <a:avLst/>
                  </a:prstTxWarp>
                </a:bodyPr>
                <a:lstStyle/>
                <a:p>
                  <a:pPr defTabSz="914049">
                    <a:defRPr/>
                  </a:pPr>
                  <a:endParaRPr lang="en-US" sz="1599" kern="0">
                    <a:ln w="12700">
                      <a:solidFill>
                        <a:srgbClr val="505050"/>
                      </a:solidFill>
                    </a:ln>
                    <a:solidFill>
                      <a:srgbClr val="002050"/>
                    </a:solidFill>
                    <a:latin typeface="Segoe UI"/>
                  </a:endParaRPr>
                </a:p>
              </p:txBody>
            </p:sp>
            <p:sp>
              <p:nvSpPr>
                <p:cNvPr id="140" name="Freeform 46">
                  <a:extLst>
                    <a:ext uri="{FF2B5EF4-FFF2-40B4-BE49-F238E27FC236}">
                      <a16:creationId xmlns:a16="http://schemas.microsoft.com/office/drawing/2014/main" id="{C3CE4831-5C60-464D-83FE-AC6A2A75D141}"/>
                    </a:ext>
                  </a:extLst>
                </p:cNvPr>
                <p:cNvSpPr>
                  <a:spLocks/>
                </p:cNvSpPr>
                <p:nvPr/>
              </p:nvSpPr>
              <p:spPr bwMode="auto">
                <a:xfrm>
                  <a:off x="9456935" y="5170684"/>
                  <a:ext cx="376238" cy="444499"/>
                </a:xfrm>
                <a:custGeom>
                  <a:avLst/>
                  <a:gdLst>
                    <a:gd name="T0" fmla="*/ 126 w 126"/>
                    <a:gd name="T1" fmla="*/ 127 h 137"/>
                    <a:gd name="T2" fmla="*/ 117 w 126"/>
                    <a:gd name="T3" fmla="*/ 137 h 137"/>
                    <a:gd name="T4" fmla="*/ 9 w 126"/>
                    <a:gd name="T5" fmla="*/ 137 h 137"/>
                    <a:gd name="T6" fmla="*/ 0 w 126"/>
                    <a:gd name="T7" fmla="*/ 127 h 137"/>
                    <a:gd name="T8" fmla="*/ 0 w 126"/>
                    <a:gd name="T9" fmla="*/ 9 h 137"/>
                    <a:gd name="T10" fmla="*/ 9 w 126"/>
                    <a:gd name="T11" fmla="*/ 0 h 137"/>
                    <a:gd name="T12" fmla="*/ 117 w 126"/>
                    <a:gd name="T13" fmla="*/ 0 h 137"/>
                    <a:gd name="T14" fmla="*/ 126 w 126"/>
                    <a:gd name="T15" fmla="*/ 9 h 137"/>
                    <a:gd name="T16" fmla="*/ 126 w 126"/>
                    <a:gd name="T17" fmla="*/ 12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 h="137">
                      <a:moveTo>
                        <a:pt x="126" y="127"/>
                      </a:moveTo>
                      <a:cubicBezTo>
                        <a:pt x="126" y="133"/>
                        <a:pt x="122" y="137"/>
                        <a:pt x="117" y="137"/>
                      </a:cubicBezTo>
                      <a:cubicBezTo>
                        <a:pt x="9" y="137"/>
                        <a:pt x="9" y="137"/>
                        <a:pt x="9" y="137"/>
                      </a:cubicBezTo>
                      <a:cubicBezTo>
                        <a:pt x="4" y="137"/>
                        <a:pt x="0" y="133"/>
                        <a:pt x="0" y="127"/>
                      </a:cubicBezTo>
                      <a:cubicBezTo>
                        <a:pt x="0" y="9"/>
                        <a:pt x="0" y="9"/>
                        <a:pt x="0" y="9"/>
                      </a:cubicBezTo>
                      <a:cubicBezTo>
                        <a:pt x="0" y="4"/>
                        <a:pt x="4" y="0"/>
                        <a:pt x="9" y="0"/>
                      </a:cubicBezTo>
                      <a:cubicBezTo>
                        <a:pt x="117" y="0"/>
                        <a:pt x="117" y="0"/>
                        <a:pt x="117" y="0"/>
                      </a:cubicBezTo>
                      <a:cubicBezTo>
                        <a:pt x="122" y="0"/>
                        <a:pt x="126" y="4"/>
                        <a:pt x="126" y="9"/>
                      </a:cubicBezTo>
                      <a:lnTo>
                        <a:pt x="126" y="127"/>
                      </a:lnTo>
                      <a:close/>
                    </a:path>
                  </a:pathLst>
                </a:custGeom>
                <a:noFill/>
                <a:ln w="19050" cap="flat">
                  <a:solidFill>
                    <a:srgbClr val="2D5DA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14" tIns="45706" rIns="91414" bIns="45706" numCol="1" anchor="t" anchorCtr="0" compatLnSpc="1">
                  <a:prstTxWarp prst="textNoShape">
                    <a:avLst/>
                  </a:prstTxWarp>
                </a:bodyPr>
                <a:lstStyle/>
                <a:p>
                  <a:pPr defTabSz="914049">
                    <a:defRPr/>
                  </a:pPr>
                  <a:endParaRPr lang="en-US" sz="1599" kern="0">
                    <a:ln w="12700">
                      <a:solidFill>
                        <a:srgbClr val="505050"/>
                      </a:solidFill>
                    </a:ln>
                    <a:solidFill>
                      <a:srgbClr val="002050"/>
                    </a:solidFill>
                    <a:latin typeface="Segoe UI"/>
                  </a:endParaRPr>
                </a:p>
              </p:txBody>
            </p:sp>
            <p:sp>
              <p:nvSpPr>
                <p:cNvPr id="141" name="Freeform 47">
                  <a:extLst>
                    <a:ext uri="{FF2B5EF4-FFF2-40B4-BE49-F238E27FC236}">
                      <a16:creationId xmlns:a16="http://schemas.microsoft.com/office/drawing/2014/main" id="{3F39D90C-0006-4EF1-8DA6-127508CADEAE}"/>
                    </a:ext>
                  </a:extLst>
                </p:cNvPr>
                <p:cNvSpPr>
                  <a:spLocks/>
                </p:cNvSpPr>
                <p:nvPr/>
              </p:nvSpPr>
              <p:spPr bwMode="auto">
                <a:xfrm>
                  <a:off x="9168011" y="5667570"/>
                  <a:ext cx="665163" cy="158751"/>
                </a:xfrm>
                <a:custGeom>
                  <a:avLst/>
                  <a:gdLst>
                    <a:gd name="T0" fmla="*/ 223 w 223"/>
                    <a:gd name="T1" fmla="*/ 46 h 49"/>
                    <a:gd name="T2" fmla="*/ 208 w 223"/>
                    <a:gd name="T3" fmla="*/ 49 h 49"/>
                    <a:gd name="T4" fmla="*/ 15 w 223"/>
                    <a:gd name="T5" fmla="*/ 49 h 49"/>
                    <a:gd name="T6" fmla="*/ 0 w 223"/>
                    <a:gd name="T7" fmla="*/ 46 h 49"/>
                    <a:gd name="T8" fmla="*/ 0 w 223"/>
                    <a:gd name="T9" fmla="*/ 3 h 49"/>
                    <a:gd name="T10" fmla="*/ 15 w 223"/>
                    <a:gd name="T11" fmla="*/ 0 h 49"/>
                    <a:gd name="T12" fmla="*/ 208 w 223"/>
                    <a:gd name="T13" fmla="*/ 0 h 49"/>
                    <a:gd name="T14" fmla="*/ 223 w 223"/>
                    <a:gd name="T15" fmla="*/ 3 h 49"/>
                    <a:gd name="T16" fmla="*/ 223 w 223"/>
                    <a:gd name="T17" fmla="*/ 4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3" h="49">
                      <a:moveTo>
                        <a:pt x="223" y="46"/>
                      </a:moveTo>
                      <a:cubicBezTo>
                        <a:pt x="223" y="48"/>
                        <a:pt x="216" y="49"/>
                        <a:pt x="208" y="49"/>
                      </a:cubicBezTo>
                      <a:cubicBezTo>
                        <a:pt x="15" y="49"/>
                        <a:pt x="15" y="49"/>
                        <a:pt x="15" y="49"/>
                      </a:cubicBezTo>
                      <a:cubicBezTo>
                        <a:pt x="7" y="49"/>
                        <a:pt x="0" y="48"/>
                        <a:pt x="0" y="46"/>
                      </a:cubicBezTo>
                      <a:cubicBezTo>
                        <a:pt x="0" y="3"/>
                        <a:pt x="0" y="3"/>
                        <a:pt x="0" y="3"/>
                      </a:cubicBezTo>
                      <a:cubicBezTo>
                        <a:pt x="0" y="1"/>
                        <a:pt x="7" y="0"/>
                        <a:pt x="15" y="0"/>
                      </a:cubicBezTo>
                      <a:cubicBezTo>
                        <a:pt x="208" y="0"/>
                        <a:pt x="208" y="0"/>
                        <a:pt x="208" y="0"/>
                      </a:cubicBezTo>
                      <a:cubicBezTo>
                        <a:pt x="216" y="0"/>
                        <a:pt x="223" y="1"/>
                        <a:pt x="223" y="3"/>
                      </a:cubicBezTo>
                      <a:lnTo>
                        <a:pt x="223" y="46"/>
                      </a:lnTo>
                      <a:close/>
                    </a:path>
                  </a:pathLst>
                </a:custGeom>
                <a:noFill/>
                <a:ln w="19050" cap="flat">
                  <a:solidFill>
                    <a:srgbClr val="2D5DA2"/>
                  </a:solidFill>
                  <a:prstDash val="solid"/>
                  <a:miter lim="800000"/>
                  <a:headEnd/>
                  <a:tailEnd/>
                </a:ln>
              </p:spPr>
              <p:txBody>
                <a:bodyPr vert="horz" wrap="square" lIns="91414" tIns="45706" rIns="91414" bIns="45706" numCol="1" anchor="t" anchorCtr="0" compatLnSpc="1">
                  <a:prstTxWarp prst="textNoShape">
                    <a:avLst/>
                  </a:prstTxWarp>
                </a:bodyPr>
                <a:lstStyle/>
                <a:p>
                  <a:pPr defTabSz="914049">
                    <a:defRPr/>
                  </a:pPr>
                  <a:endParaRPr lang="en-US" sz="1599" kern="0">
                    <a:ln w="12700">
                      <a:solidFill>
                        <a:srgbClr val="505050"/>
                      </a:solidFill>
                    </a:ln>
                    <a:solidFill>
                      <a:srgbClr val="002050"/>
                    </a:solidFill>
                    <a:latin typeface="Segoe UI"/>
                  </a:endParaRPr>
                </a:p>
              </p:txBody>
            </p:sp>
          </p:grpSp>
        </p:grpSp>
        <p:grpSp>
          <p:nvGrpSpPr>
            <p:cNvPr id="26" name="DEVICES icon">
              <a:extLst>
                <a:ext uri="{FF2B5EF4-FFF2-40B4-BE49-F238E27FC236}">
                  <a16:creationId xmlns:a16="http://schemas.microsoft.com/office/drawing/2014/main" id="{FB74D0D0-BD58-488E-9DAC-F85B4C12BA35}"/>
                </a:ext>
              </a:extLst>
            </p:cNvPr>
            <p:cNvGrpSpPr>
              <a:grpSpLocks noChangeAspect="1"/>
            </p:cNvGrpSpPr>
            <p:nvPr/>
          </p:nvGrpSpPr>
          <p:grpSpPr>
            <a:xfrm>
              <a:off x="2535910" y="2306774"/>
              <a:ext cx="622886" cy="622886"/>
              <a:chOff x="8997952" y="1475844"/>
              <a:chExt cx="1187754" cy="1187754"/>
            </a:xfrm>
          </p:grpSpPr>
          <p:sp>
            <p:nvSpPr>
              <p:cNvPr id="128" name="Oval 566">
                <a:extLst>
                  <a:ext uri="{FF2B5EF4-FFF2-40B4-BE49-F238E27FC236}">
                    <a16:creationId xmlns:a16="http://schemas.microsoft.com/office/drawing/2014/main" id="{7D00887A-C14E-459E-9F83-534134375652}"/>
                  </a:ext>
                </a:extLst>
              </p:cNvPr>
              <p:cNvSpPr/>
              <p:nvPr/>
            </p:nvSpPr>
            <p:spPr bwMode="auto">
              <a:xfrm>
                <a:off x="8997952" y="1475844"/>
                <a:ext cx="1187754" cy="1187754"/>
              </a:xfrm>
              <a:prstGeom prst="ellipse">
                <a:avLst/>
              </a:prstGeom>
              <a:solidFill>
                <a:srgbClr val="505050">
                  <a:lumMod val="20000"/>
                  <a:lumOff val="80000"/>
                </a:srgbClr>
              </a:solidFill>
              <a:ln w="44450" cap="flat" cmpd="sng" algn="ctr">
                <a:noFill/>
                <a:prstDash val="solid"/>
                <a:headEnd type="none"/>
                <a:tailEnd type="none"/>
              </a:ln>
              <a:effectLst/>
            </p:spPr>
            <p:txBody>
              <a:bodyPr rot="0" spcFirstLastPara="0" vertOverflow="overflow" horzOverflow="overflow" vert="horz" wrap="square" lIns="179234" tIns="143388" rIns="179234" bIns="143388" numCol="1" spcCol="0" rtlCol="0" fromWordArt="0" anchor="t" anchorCtr="0" forceAA="0" compatLnSpc="1">
                <a:prstTxWarp prst="textNoShape">
                  <a:avLst/>
                </a:prstTxWarp>
                <a:noAutofit/>
              </a:bodyPr>
              <a:lstStyle/>
              <a:p>
                <a:pPr algn="ctr" defTabSz="913751" fontAlgn="base">
                  <a:lnSpc>
                    <a:spcPct val="90000"/>
                  </a:lnSpc>
                  <a:spcBef>
                    <a:spcPct val="0"/>
                  </a:spcBef>
                  <a:spcAft>
                    <a:spcPct val="0"/>
                  </a:spcAft>
                  <a:defRPr/>
                </a:pPr>
                <a:endParaRPr lang="en-US" sz="4799" kern="0">
                  <a:gradFill>
                    <a:gsLst>
                      <a:gs pos="0">
                        <a:srgbClr val="FFFFFF"/>
                      </a:gs>
                      <a:gs pos="100000">
                        <a:srgbClr val="FFFFFF"/>
                      </a:gs>
                    </a:gsLst>
                    <a:lin ang="5400000" scaled="0"/>
                  </a:gradFill>
                  <a:latin typeface="Segoe UI"/>
                  <a:ea typeface="Segoe UI" pitchFamily="34" charset="0"/>
                  <a:cs typeface="Segoe UI" pitchFamily="34" charset="0"/>
                </a:endParaRPr>
              </a:p>
            </p:txBody>
          </p:sp>
          <p:grpSp>
            <p:nvGrpSpPr>
              <p:cNvPr id="129" name="Group 567">
                <a:extLst>
                  <a:ext uri="{FF2B5EF4-FFF2-40B4-BE49-F238E27FC236}">
                    <a16:creationId xmlns:a16="http://schemas.microsoft.com/office/drawing/2014/main" id="{BA177D0C-BC8A-4536-A242-686C9189521F}"/>
                  </a:ext>
                </a:extLst>
              </p:cNvPr>
              <p:cNvGrpSpPr/>
              <p:nvPr/>
            </p:nvGrpSpPr>
            <p:grpSpPr>
              <a:xfrm>
                <a:off x="9290146" y="1848006"/>
                <a:ext cx="576390" cy="488370"/>
                <a:chOff x="4947743" y="5339803"/>
                <a:chExt cx="825499" cy="706436"/>
              </a:xfrm>
            </p:grpSpPr>
            <p:sp>
              <p:nvSpPr>
                <p:cNvPr id="130" name="Freeform 5">
                  <a:extLst>
                    <a:ext uri="{FF2B5EF4-FFF2-40B4-BE49-F238E27FC236}">
                      <a16:creationId xmlns:a16="http://schemas.microsoft.com/office/drawing/2014/main" id="{CA987050-C538-4E67-86DE-453D50B4012F}"/>
                    </a:ext>
                  </a:extLst>
                </p:cNvPr>
                <p:cNvSpPr>
                  <a:spLocks/>
                </p:cNvSpPr>
                <p:nvPr/>
              </p:nvSpPr>
              <p:spPr bwMode="auto">
                <a:xfrm>
                  <a:off x="5217618" y="5870026"/>
                  <a:ext cx="211136" cy="106364"/>
                </a:xfrm>
                <a:custGeom>
                  <a:avLst/>
                  <a:gdLst>
                    <a:gd name="T0" fmla="*/ 42 w 48"/>
                    <a:gd name="T1" fmla="*/ 0 h 24"/>
                    <a:gd name="T2" fmla="*/ 42 w 48"/>
                    <a:gd name="T3" fmla="*/ 11 h 24"/>
                    <a:gd name="T4" fmla="*/ 48 w 48"/>
                    <a:gd name="T5" fmla="*/ 22 h 24"/>
                    <a:gd name="T6" fmla="*/ 45 w 48"/>
                    <a:gd name="T7" fmla="*/ 23 h 24"/>
                    <a:gd name="T8" fmla="*/ 3 w 48"/>
                    <a:gd name="T9" fmla="*/ 23 h 24"/>
                    <a:gd name="T10" fmla="*/ 0 w 48"/>
                    <a:gd name="T11" fmla="*/ 22 h 24"/>
                    <a:gd name="T12" fmla="*/ 6 w 48"/>
                    <a:gd name="T13" fmla="*/ 11 h 24"/>
                    <a:gd name="T14" fmla="*/ 6 w 48"/>
                    <a:gd name="T15" fmla="*/ 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24">
                      <a:moveTo>
                        <a:pt x="42" y="0"/>
                      </a:moveTo>
                      <a:cubicBezTo>
                        <a:pt x="42" y="11"/>
                        <a:pt x="42" y="11"/>
                        <a:pt x="42" y="11"/>
                      </a:cubicBezTo>
                      <a:cubicBezTo>
                        <a:pt x="48" y="22"/>
                        <a:pt x="48" y="22"/>
                        <a:pt x="48" y="22"/>
                      </a:cubicBezTo>
                      <a:cubicBezTo>
                        <a:pt x="48" y="24"/>
                        <a:pt x="47" y="23"/>
                        <a:pt x="45" y="23"/>
                      </a:cubicBezTo>
                      <a:cubicBezTo>
                        <a:pt x="3" y="23"/>
                        <a:pt x="3" y="23"/>
                        <a:pt x="3" y="23"/>
                      </a:cubicBezTo>
                      <a:cubicBezTo>
                        <a:pt x="1" y="23"/>
                        <a:pt x="0" y="24"/>
                        <a:pt x="0" y="22"/>
                      </a:cubicBezTo>
                      <a:cubicBezTo>
                        <a:pt x="6" y="11"/>
                        <a:pt x="6" y="11"/>
                        <a:pt x="6" y="11"/>
                      </a:cubicBezTo>
                      <a:cubicBezTo>
                        <a:pt x="6" y="0"/>
                        <a:pt x="6" y="0"/>
                        <a:pt x="6" y="0"/>
                      </a:cubicBezTo>
                    </a:path>
                  </a:pathLst>
                </a:custGeom>
                <a:noFill/>
                <a:ln w="19050" cap="flat">
                  <a:solidFill>
                    <a:srgbClr val="2D5DA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14" tIns="45706" rIns="91414" bIns="45706" numCol="1" anchor="t" anchorCtr="0" compatLnSpc="1">
                  <a:prstTxWarp prst="textNoShape">
                    <a:avLst/>
                  </a:prstTxWarp>
                </a:bodyPr>
                <a:lstStyle/>
                <a:p>
                  <a:pPr defTabSz="914049">
                    <a:defRPr/>
                  </a:pPr>
                  <a:endParaRPr lang="en-US" sz="1599" kern="0">
                    <a:solidFill>
                      <a:srgbClr val="505050"/>
                    </a:solidFill>
                    <a:latin typeface="Segoe UI"/>
                  </a:endParaRPr>
                </a:p>
              </p:txBody>
            </p:sp>
            <p:sp>
              <p:nvSpPr>
                <p:cNvPr id="131" name="Freeform 6">
                  <a:extLst>
                    <a:ext uri="{FF2B5EF4-FFF2-40B4-BE49-F238E27FC236}">
                      <a16:creationId xmlns:a16="http://schemas.microsoft.com/office/drawing/2014/main" id="{521C62E8-27AC-4DAB-B556-E0C7C01E14C2}"/>
                    </a:ext>
                  </a:extLst>
                </p:cNvPr>
                <p:cNvSpPr>
                  <a:spLocks/>
                </p:cNvSpPr>
                <p:nvPr/>
              </p:nvSpPr>
              <p:spPr bwMode="auto">
                <a:xfrm>
                  <a:off x="4947743" y="5339803"/>
                  <a:ext cx="742950" cy="531812"/>
                </a:xfrm>
                <a:custGeom>
                  <a:avLst/>
                  <a:gdLst>
                    <a:gd name="T0" fmla="*/ 118 w 168"/>
                    <a:gd name="T1" fmla="*/ 120 h 120"/>
                    <a:gd name="T2" fmla="*/ 10 w 168"/>
                    <a:gd name="T3" fmla="*/ 120 h 120"/>
                    <a:gd name="T4" fmla="*/ 0 w 168"/>
                    <a:gd name="T5" fmla="*/ 110 h 120"/>
                    <a:gd name="T6" fmla="*/ 0 w 168"/>
                    <a:gd name="T7" fmla="*/ 10 h 120"/>
                    <a:gd name="T8" fmla="*/ 10 w 168"/>
                    <a:gd name="T9" fmla="*/ 0 h 120"/>
                    <a:gd name="T10" fmla="*/ 158 w 168"/>
                    <a:gd name="T11" fmla="*/ 0 h 120"/>
                    <a:gd name="T12" fmla="*/ 168 w 168"/>
                    <a:gd name="T13" fmla="*/ 10 h 120"/>
                    <a:gd name="T14" fmla="*/ 168 w 168"/>
                    <a:gd name="T15" fmla="*/ 29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8" h="120">
                      <a:moveTo>
                        <a:pt x="118" y="120"/>
                      </a:moveTo>
                      <a:cubicBezTo>
                        <a:pt x="10" y="120"/>
                        <a:pt x="10" y="120"/>
                        <a:pt x="10" y="120"/>
                      </a:cubicBezTo>
                      <a:cubicBezTo>
                        <a:pt x="4" y="120"/>
                        <a:pt x="0" y="115"/>
                        <a:pt x="0" y="110"/>
                      </a:cubicBezTo>
                      <a:cubicBezTo>
                        <a:pt x="0" y="10"/>
                        <a:pt x="0" y="10"/>
                        <a:pt x="0" y="10"/>
                      </a:cubicBezTo>
                      <a:cubicBezTo>
                        <a:pt x="0" y="4"/>
                        <a:pt x="4" y="0"/>
                        <a:pt x="10" y="0"/>
                      </a:cubicBezTo>
                      <a:cubicBezTo>
                        <a:pt x="158" y="0"/>
                        <a:pt x="158" y="0"/>
                        <a:pt x="158" y="0"/>
                      </a:cubicBezTo>
                      <a:cubicBezTo>
                        <a:pt x="164" y="0"/>
                        <a:pt x="168" y="4"/>
                        <a:pt x="168" y="10"/>
                      </a:cubicBezTo>
                      <a:cubicBezTo>
                        <a:pt x="168" y="29"/>
                        <a:pt x="168" y="29"/>
                        <a:pt x="168" y="29"/>
                      </a:cubicBezTo>
                    </a:path>
                  </a:pathLst>
                </a:custGeom>
                <a:noFill/>
                <a:ln w="19050" cap="flat">
                  <a:solidFill>
                    <a:srgbClr val="2D5DA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14" tIns="45706" rIns="91414" bIns="45706" numCol="1" anchor="t" anchorCtr="0" compatLnSpc="1">
                  <a:prstTxWarp prst="textNoShape">
                    <a:avLst/>
                  </a:prstTxWarp>
                </a:bodyPr>
                <a:lstStyle/>
                <a:p>
                  <a:pPr defTabSz="914049">
                    <a:defRPr/>
                  </a:pPr>
                  <a:endParaRPr lang="en-US" sz="1599" kern="0">
                    <a:solidFill>
                      <a:srgbClr val="505050"/>
                    </a:solidFill>
                    <a:latin typeface="Segoe UI"/>
                  </a:endParaRPr>
                </a:p>
              </p:txBody>
            </p:sp>
            <p:sp>
              <p:nvSpPr>
                <p:cNvPr id="132" name="Freeform 7">
                  <a:extLst>
                    <a:ext uri="{FF2B5EF4-FFF2-40B4-BE49-F238E27FC236}">
                      <a16:creationId xmlns:a16="http://schemas.microsoft.com/office/drawing/2014/main" id="{3F4339E1-EBB6-451F-8FFF-62C9331C8002}"/>
                    </a:ext>
                  </a:extLst>
                </p:cNvPr>
                <p:cNvSpPr>
                  <a:spLocks/>
                </p:cNvSpPr>
                <p:nvPr/>
              </p:nvSpPr>
              <p:spPr bwMode="auto">
                <a:xfrm>
                  <a:off x="4957269" y="5776364"/>
                  <a:ext cx="511173" cy="0"/>
                </a:xfrm>
                <a:custGeom>
                  <a:avLst/>
                  <a:gdLst>
                    <a:gd name="T0" fmla="*/ 0 w 321"/>
                    <a:gd name="T1" fmla="*/ 179 w 321"/>
                    <a:gd name="T2" fmla="*/ 321 w 321"/>
                  </a:gdLst>
                  <a:ahLst/>
                  <a:cxnLst>
                    <a:cxn ang="0">
                      <a:pos x="T0" y="0"/>
                    </a:cxn>
                    <a:cxn ang="0">
                      <a:pos x="T1" y="0"/>
                    </a:cxn>
                    <a:cxn ang="0">
                      <a:pos x="T2" y="0"/>
                    </a:cxn>
                  </a:cxnLst>
                  <a:rect l="0" t="0" r="r" b="b"/>
                  <a:pathLst>
                    <a:path w="321">
                      <a:moveTo>
                        <a:pt x="0" y="0"/>
                      </a:moveTo>
                      <a:lnTo>
                        <a:pt x="179" y="0"/>
                      </a:lnTo>
                      <a:lnTo>
                        <a:pt x="321" y="0"/>
                      </a:lnTo>
                    </a:path>
                  </a:pathLst>
                </a:custGeom>
                <a:noFill/>
                <a:ln w="19050" cap="flat">
                  <a:solidFill>
                    <a:srgbClr val="2D5DA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14" tIns="45706" rIns="91414" bIns="45706" numCol="1" anchor="t" anchorCtr="0" compatLnSpc="1">
                  <a:prstTxWarp prst="textNoShape">
                    <a:avLst/>
                  </a:prstTxWarp>
                </a:bodyPr>
                <a:lstStyle/>
                <a:p>
                  <a:pPr defTabSz="914049">
                    <a:defRPr/>
                  </a:pPr>
                  <a:endParaRPr lang="en-US" sz="1599" kern="0">
                    <a:solidFill>
                      <a:srgbClr val="505050"/>
                    </a:solidFill>
                    <a:latin typeface="Segoe UI"/>
                  </a:endParaRPr>
                </a:p>
              </p:txBody>
            </p:sp>
            <p:sp>
              <p:nvSpPr>
                <p:cNvPr id="133" name="Freeform 8">
                  <a:extLst>
                    <a:ext uri="{FF2B5EF4-FFF2-40B4-BE49-F238E27FC236}">
                      <a16:creationId xmlns:a16="http://schemas.microsoft.com/office/drawing/2014/main" id="{F8D036A5-C429-4D49-A17E-B4365AA36F39}"/>
                    </a:ext>
                  </a:extLst>
                </p:cNvPr>
                <p:cNvSpPr>
                  <a:spLocks/>
                </p:cNvSpPr>
                <p:nvPr/>
              </p:nvSpPr>
              <p:spPr bwMode="auto">
                <a:xfrm>
                  <a:off x="5468442" y="5466803"/>
                  <a:ext cx="304800" cy="579436"/>
                </a:xfrm>
                <a:custGeom>
                  <a:avLst/>
                  <a:gdLst>
                    <a:gd name="T0" fmla="*/ 69 w 69"/>
                    <a:gd name="T1" fmla="*/ 118 h 131"/>
                    <a:gd name="T2" fmla="*/ 56 w 69"/>
                    <a:gd name="T3" fmla="*/ 131 h 131"/>
                    <a:gd name="T4" fmla="*/ 12 w 69"/>
                    <a:gd name="T5" fmla="*/ 131 h 131"/>
                    <a:gd name="T6" fmla="*/ 0 w 69"/>
                    <a:gd name="T7" fmla="*/ 118 h 131"/>
                    <a:gd name="T8" fmla="*/ 0 w 69"/>
                    <a:gd name="T9" fmla="*/ 13 h 131"/>
                    <a:gd name="T10" fmla="*/ 12 w 69"/>
                    <a:gd name="T11" fmla="*/ 0 h 131"/>
                    <a:gd name="T12" fmla="*/ 56 w 69"/>
                    <a:gd name="T13" fmla="*/ 0 h 131"/>
                    <a:gd name="T14" fmla="*/ 69 w 69"/>
                    <a:gd name="T15" fmla="*/ 13 h 131"/>
                    <a:gd name="T16" fmla="*/ 69 w 69"/>
                    <a:gd name="T17" fmla="*/ 118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131">
                      <a:moveTo>
                        <a:pt x="69" y="118"/>
                      </a:moveTo>
                      <a:cubicBezTo>
                        <a:pt x="69" y="126"/>
                        <a:pt x="64" y="131"/>
                        <a:pt x="56" y="131"/>
                      </a:cubicBezTo>
                      <a:cubicBezTo>
                        <a:pt x="12" y="131"/>
                        <a:pt x="12" y="131"/>
                        <a:pt x="12" y="131"/>
                      </a:cubicBezTo>
                      <a:cubicBezTo>
                        <a:pt x="4" y="131"/>
                        <a:pt x="0" y="126"/>
                        <a:pt x="0" y="118"/>
                      </a:cubicBezTo>
                      <a:cubicBezTo>
                        <a:pt x="0" y="13"/>
                        <a:pt x="0" y="13"/>
                        <a:pt x="0" y="13"/>
                      </a:cubicBezTo>
                      <a:cubicBezTo>
                        <a:pt x="0" y="4"/>
                        <a:pt x="4" y="0"/>
                        <a:pt x="12" y="0"/>
                      </a:cubicBezTo>
                      <a:cubicBezTo>
                        <a:pt x="56" y="0"/>
                        <a:pt x="56" y="0"/>
                        <a:pt x="56" y="0"/>
                      </a:cubicBezTo>
                      <a:cubicBezTo>
                        <a:pt x="64" y="0"/>
                        <a:pt x="69" y="4"/>
                        <a:pt x="69" y="13"/>
                      </a:cubicBezTo>
                      <a:lnTo>
                        <a:pt x="69" y="118"/>
                      </a:lnTo>
                      <a:close/>
                    </a:path>
                  </a:pathLst>
                </a:custGeom>
                <a:noFill/>
                <a:ln w="19050" cap="flat">
                  <a:solidFill>
                    <a:srgbClr val="2D5DA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14" tIns="45706" rIns="91414" bIns="45706" numCol="1" anchor="t" anchorCtr="0" compatLnSpc="1">
                  <a:prstTxWarp prst="textNoShape">
                    <a:avLst/>
                  </a:prstTxWarp>
                </a:bodyPr>
                <a:lstStyle/>
                <a:p>
                  <a:pPr defTabSz="914049">
                    <a:defRPr/>
                  </a:pPr>
                  <a:endParaRPr lang="en-US" sz="1599" kern="0">
                    <a:solidFill>
                      <a:srgbClr val="505050"/>
                    </a:solidFill>
                    <a:latin typeface="Segoe UI"/>
                  </a:endParaRPr>
                </a:p>
              </p:txBody>
            </p:sp>
            <p:sp>
              <p:nvSpPr>
                <p:cNvPr id="134" name="Line 9">
                  <a:extLst>
                    <a:ext uri="{FF2B5EF4-FFF2-40B4-BE49-F238E27FC236}">
                      <a16:creationId xmlns:a16="http://schemas.microsoft.com/office/drawing/2014/main" id="{E522E96C-78A6-4E51-B540-4508E14455A9}"/>
                    </a:ext>
                  </a:extLst>
                </p:cNvPr>
                <p:cNvSpPr>
                  <a:spLocks noChangeShapeType="1"/>
                </p:cNvSpPr>
                <p:nvPr/>
              </p:nvSpPr>
              <p:spPr bwMode="auto">
                <a:xfrm flipH="1" flipV="1">
                  <a:off x="5468442" y="5963690"/>
                  <a:ext cx="304800" cy="0"/>
                </a:xfrm>
                <a:prstGeom prst="line">
                  <a:avLst/>
                </a:prstGeom>
                <a:noFill/>
                <a:ln w="19050" cap="flat">
                  <a:solidFill>
                    <a:srgbClr val="2D5DA2"/>
                  </a:solidFill>
                  <a:prstDash val="solid"/>
                  <a:miter lim="800000"/>
                  <a:headEnd/>
                  <a:tailEnd/>
                </a:ln>
                <a:extLst>
                  <a:ext uri="{909E8E84-426E-40DD-AFC4-6F175D3DCCD1}">
                    <a14:hiddenFill xmlns:a14="http://schemas.microsoft.com/office/drawing/2010/main">
                      <a:noFill/>
                    </a14:hiddenFill>
                  </a:ext>
                </a:extLst>
              </p:spPr>
              <p:txBody>
                <a:bodyPr vert="horz" wrap="square" lIns="91414" tIns="45706" rIns="91414" bIns="45706" numCol="1" anchor="t" anchorCtr="0" compatLnSpc="1">
                  <a:prstTxWarp prst="textNoShape">
                    <a:avLst/>
                  </a:prstTxWarp>
                </a:bodyPr>
                <a:lstStyle/>
                <a:p>
                  <a:pPr defTabSz="914049">
                    <a:defRPr/>
                  </a:pPr>
                  <a:endParaRPr lang="en-US" sz="1599" kern="0">
                    <a:solidFill>
                      <a:srgbClr val="505050"/>
                    </a:solidFill>
                    <a:latin typeface="Segoe UI"/>
                  </a:endParaRPr>
                </a:p>
              </p:txBody>
            </p:sp>
            <p:sp>
              <p:nvSpPr>
                <p:cNvPr id="135" name="Line 10">
                  <a:extLst>
                    <a:ext uri="{FF2B5EF4-FFF2-40B4-BE49-F238E27FC236}">
                      <a16:creationId xmlns:a16="http://schemas.microsoft.com/office/drawing/2014/main" id="{FD02D661-48E3-4CA6-8A95-58D2DBF81AFB}"/>
                    </a:ext>
                  </a:extLst>
                </p:cNvPr>
                <p:cNvSpPr>
                  <a:spLocks noChangeShapeType="1"/>
                </p:cNvSpPr>
                <p:nvPr/>
              </p:nvSpPr>
              <p:spPr bwMode="auto">
                <a:xfrm>
                  <a:off x="5468442" y="5543002"/>
                  <a:ext cx="304800" cy="4763"/>
                </a:xfrm>
                <a:prstGeom prst="line">
                  <a:avLst/>
                </a:prstGeom>
                <a:noFill/>
                <a:ln w="19050" cap="flat">
                  <a:solidFill>
                    <a:srgbClr val="2D5DA2"/>
                  </a:solidFill>
                  <a:prstDash val="solid"/>
                  <a:miter lim="800000"/>
                  <a:headEnd/>
                  <a:tailEnd/>
                </a:ln>
                <a:extLst>
                  <a:ext uri="{909E8E84-426E-40DD-AFC4-6F175D3DCCD1}">
                    <a14:hiddenFill xmlns:a14="http://schemas.microsoft.com/office/drawing/2010/main">
                      <a:noFill/>
                    </a14:hiddenFill>
                  </a:ext>
                </a:extLst>
              </p:spPr>
              <p:txBody>
                <a:bodyPr vert="horz" wrap="square" lIns="91414" tIns="45706" rIns="91414" bIns="45706" numCol="1" anchor="t" anchorCtr="0" compatLnSpc="1">
                  <a:prstTxWarp prst="textNoShape">
                    <a:avLst/>
                  </a:prstTxWarp>
                </a:bodyPr>
                <a:lstStyle/>
                <a:p>
                  <a:pPr defTabSz="914049">
                    <a:defRPr/>
                  </a:pPr>
                  <a:endParaRPr lang="en-US" sz="1599" kern="0">
                    <a:solidFill>
                      <a:srgbClr val="505050"/>
                    </a:solidFill>
                    <a:latin typeface="Segoe UI"/>
                  </a:endParaRPr>
                </a:p>
              </p:txBody>
            </p:sp>
          </p:grpSp>
        </p:grpSp>
        <p:grpSp>
          <p:nvGrpSpPr>
            <p:cNvPr id="27" name="USER icon">
              <a:extLst>
                <a:ext uri="{FF2B5EF4-FFF2-40B4-BE49-F238E27FC236}">
                  <a16:creationId xmlns:a16="http://schemas.microsoft.com/office/drawing/2014/main" id="{5F1BA0AF-AE9B-4523-BC25-412E7AF1F8E8}"/>
                </a:ext>
              </a:extLst>
            </p:cNvPr>
            <p:cNvGrpSpPr>
              <a:grpSpLocks noChangeAspect="1"/>
            </p:cNvGrpSpPr>
            <p:nvPr/>
          </p:nvGrpSpPr>
          <p:grpSpPr>
            <a:xfrm>
              <a:off x="2526748" y="1287581"/>
              <a:ext cx="622886" cy="622886"/>
              <a:chOff x="2644005" y="-28165"/>
              <a:chExt cx="1188720" cy="1188720"/>
            </a:xfrm>
          </p:grpSpPr>
          <p:sp>
            <p:nvSpPr>
              <p:cNvPr id="120" name="Oval 590">
                <a:extLst>
                  <a:ext uri="{FF2B5EF4-FFF2-40B4-BE49-F238E27FC236}">
                    <a16:creationId xmlns:a16="http://schemas.microsoft.com/office/drawing/2014/main" id="{1BBCB258-3326-4826-93DB-2B00BD31263B}"/>
                  </a:ext>
                </a:extLst>
              </p:cNvPr>
              <p:cNvSpPr/>
              <p:nvPr/>
            </p:nvSpPr>
            <p:spPr bwMode="auto">
              <a:xfrm>
                <a:off x="2644005" y="-28165"/>
                <a:ext cx="1188720" cy="1188720"/>
              </a:xfrm>
              <a:prstGeom prst="ellipse">
                <a:avLst/>
              </a:prstGeom>
              <a:solidFill>
                <a:srgbClr val="505050">
                  <a:lumMod val="20000"/>
                  <a:lumOff val="80000"/>
                </a:srgbClr>
              </a:solidFill>
              <a:ln w="44450" cap="flat" cmpd="sng" algn="ctr">
                <a:noFill/>
                <a:prstDash val="solid"/>
                <a:headEnd type="none"/>
                <a:tailEnd type="none"/>
              </a:ln>
              <a:effectLst/>
            </p:spPr>
            <p:txBody>
              <a:bodyPr rot="0" spcFirstLastPara="0" vertOverflow="overflow" horzOverflow="overflow" vert="horz" wrap="square" lIns="179234" tIns="143388" rIns="179234" bIns="143388" numCol="1" spcCol="0" rtlCol="0" fromWordArt="0" anchor="t" anchorCtr="0" forceAA="0" compatLnSpc="1">
                <a:prstTxWarp prst="textNoShape">
                  <a:avLst/>
                </a:prstTxWarp>
                <a:noAutofit/>
              </a:bodyPr>
              <a:lstStyle/>
              <a:p>
                <a:pPr algn="ctr" defTabSz="913751" fontAlgn="base">
                  <a:lnSpc>
                    <a:spcPct val="90000"/>
                  </a:lnSpc>
                  <a:spcBef>
                    <a:spcPct val="0"/>
                  </a:spcBef>
                  <a:spcAft>
                    <a:spcPct val="0"/>
                  </a:spcAft>
                  <a:defRPr/>
                </a:pPr>
                <a:endParaRPr lang="en-US" sz="4799" kern="0">
                  <a:gradFill>
                    <a:gsLst>
                      <a:gs pos="0">
                        <a:srgbClr val="FFFFFF"/>
                      </a:gs>
                      <a:gs pos="100000">
                        <a:srgbClr val="FFFFFF"/>
                      </a:gs>
                    </a:gsLst>
                    <a:lin ang="5400000" scaled="0"/>
                  </a:gradFill>
                  <a:latin typeface="Segoe UI"/>
                  <a:ea typeface="Segoe UI" pitchFamily="34" charset="0"/>
                  <a:cs typeface="Segoe UI" pitchFamily="34" charset="0"/>
                </a:endParaRPr>
              </a:p>
            </p:txBody>
          </p:sp>
          <p:grpSp>
            <p:nvGrpSpPr>
              <p:cNvPr id="121" name="Group 591">
                <a:extLst>
                  <a:ext uri="{FF2B5EF4-FFF2-40B4-BE49-F238E27FC236}">
                    <a16:creationId xmlns:a16="http://schemas.microsoft.com/office/drawing/2014/main" id="{91C87FCD-66E3-46ED-B1AD-C7C86AAAA1FB}"/>
                  </a:ext>
                </a:extLst>
              </p:cNvPr>
              <p:cNvGrpSpPr/>
              <p:nvPr/>
            </p:nvGrpSpPr>
            <p:grpSpPr>
              <a:xfrm>
                <a:off x="2888828" y="279215"/>
                <a:ext cx="699068" cy="573971"/>
                <a:chOff x="997724" y="2741144"/>
                <a:chExt cx="817590" cy="670958"/>
              </a:xfrm>
            </p:grpSpPr>
            <p:sp>
              <p:nvSpPr>
                <p:cNvPr id="122" name="Oval 5">
                  <a:extLst>
                    <a:ext uri="{FF2B5EF4-FFF2-40B4-BE49-F238E27FC236}">
                      <a16:creationId xmlns:a16="http://schemas.microsoft.com/office/drawing/2014/main" id="{C98071FD-0A06-4D82-93FA-1729F4F22259}"/>
                    </a:ext>
                  </a:extLst>
                </p:cNvPr>
                <p:cNvSpPr>
                  <a:spLocks noChangeArrowheads="1"/>
                </p:cNvSpPr>
                <p:nvPr/>
              </p:nvSpPr>
              <p:spPr bwMode="auto">
                <a:xfrm>
                  <a:off x="1025676" y="2741144"/>
                  <a:ext cx="216625" cy="214569"/>
                </a:xfrm>
                <a:prstGeom prst="ellipse">
                  <a:avLst/>
                </a:prstGeom>
                <a:noFill/>
                <a:ln w="19050" cap="flat">
                  <a:solidFill>
                    <a:srgbClr val="2D5DA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14" tIns="45706" rIns="91414" bIns="45706" numCol="1" anchor="t" anchorCtr="0" compatLnSpc="1">
                  <a:prstTxWarp prst="textNoShape">
                    <a:avLst/>
                  </a:prstTxWarp>
                </a:bodyPr>
                <a:lstStyle/>
                <a:p>
                  <a:pPr defTabSz="914049">
                    <a:defRPr/>
                  </a:pPr>
                  <a:endParaRPr lang="en-US" sz="1599" kern="0">
                    <a:solidFill>
                      <a:srgbClr val="505050"/>
                    </a:solidFill>
                    <a:latin typeface="Segoe UI"/>
                  </a:endParaRPr>
                </a:p>
              </p:txBody>
            </p:sp>
            <p:sp>
              <p:nvSpPr>
                <p:cNvPr id="123" name="Oval 6">
                  <a:extLst>
                    <a:ext uri="{FF2B5EF4-FFF2-40B4-BE49-F238E27FC236}">
                      <a16:creationId xmlns:a16="http://schemas.microsoft.com/office/drawing/2014/main" id="{03192172-A355-4881-98B6-03E75C421C72}"/>
                    </a:ext>
                  </a:extLst>
                </p:cNvPr>
                <p:cNvSpPr>
                  <a:spLocks noChangeArrowheads="1"/>
                </p:cNvSpPr>
                <p:nvPr/>
              </p:nvSpPr>
              <p:spPr bwMode="auto">
                <a:xfrm>
                  <a:off x="1570737" y="2741148"/>
                  <a:ext cx="216625" cy="214570"/>
                </a:xfrm>
                <a:prstGeom prst="ellipse">
                  <a:avLst/>
                </a:prstGeom>
                <a:noFill/>
                <a:ln w="19050" cap="flat">
                  <a:solidFill>
                    <a:srgbClr val="2D5DA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14" tIns="45706" rIns="91414" bIns="45706" numCol="1" anchor="t" anchorCtr="0" compatLnSpc="1">
                  <a:prstTxWarp prst="textNoShape">
                    <a:avLst/>
                  </a:prstTxWarp>
                </a:bodyPr>
                <a:lstStyle/>
                <a:p>
                  <a:pPr defTabSz="914049">
                    <a:defRPr/>
                  </a:pPr>
                  <a:endParaRPr lang="en-US" sz="1599" kern="0">
                    <a:solidFill>
                      <a:srgbClr val="505050"/>
                    </a:solidFill>
                    <a:latin typeface="Segoe UI"/>
                  </a:endParaRPr>
                </a:p>
              </p:txBody>
            </p:sp>
            <p:sp>
              <p:nvSpPr>
                <p:cNvPr id="124" name="Freeform 7">
                  <a:extLst>
                    <a:ext uri="{FF2B5EF4-FFF2-40B4-BE49-F238E27FC236}">
                      <a16:creationId xmlns:a16="http://schemas.microsoft.com/office/drawing/2014/main" id="{E1BE798C-8AAD-4823-B6BE-0B4BC30AC374}"/>
                    </a:ext>
                  </a:extLst>
                </p:cNvPr>
                <p:cNvSpPr>
                  <a:spLocks/>
                </p:cNvSpPr>
                <p:nvPr/>
              </p:nvSpPr>
              <p:spPr bwMode="auto">
                <a:xfrm>
                  <a:off x="997724" y="2955711"/>
                  <a:ext cx="272529" cy="132828"/>
                </a:xfrm>
                <a:custGeom>
                  <a:avLst/>
                  <a:gdLst>
                    <a:gd name="T0" fmla="*/ 40 w 40"/>
                    <a:gd name="T1" fmla="*/ 20 h 20"/>
                    <a:gd name="T2" fmla="*/ 20 w 40"/>
                    <a:gd name="T3" fmla="*/ 0 h 20"/>
                    <a:gd name="T4" fmla="*/ 0 w 40"/>
                    <a:gd name="T5" fmla="*/ 20 h 20"/>
                  </a:gdLst>
                  <a:ahLst/>
                  <a:cxnLst>
                    <a:cxn ang="0">
                      <a:pos x="T0" y="T1"/>
                    </a:cxn>
                    <a:cxn ang="0">
                      <a:pos x="T2" y="T3"/>
                    </a:cxn>
                    <a:cxn ang="0">
                      <a:pos x="T4" y="T5"/>
                    </a:cxn>
                  </a:cxnLst>
                  <a:rect l="0" t="0" r="r" b="b"/>
                  <a:pathLst>
                    <a:path w="40" h="20">
                      <a:moveTo>
                        <a:pt x="40" y="20"/>
                      </a:moveTo>
                      <a:cubicBezTo>
                        <a:pt x="40" y="9"/>
                        <a:pt x="31" y="0"/>
                        <a:pt x="20" y="0"/>
                      </a:cubicBezTo>
                      <a:cubicBezTo>
                        <a:pt x="9" y="0"/>
                        <a:pt x="0" y="9"/>
                        <a:pt x="0" y="20"/>
                      </a:cubicBezTo>
                    </a:path>
                  </a:pathLst>
                </a:custGeom>
                <a:noFill/>
                <a:ln w="19050" cap="flat">
                  <a:solidFill>
                    <a:srgbClr val="2D5DA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14" tIns="45706" rIns="91414" bIns="45706" numCol="1" anchor="t" anchorCtr="0" compatLnSpc="1">
                  <a:prstTxWarp prst="textNoShape">
                    <a:avLst/>
                  </a:prstTxWarp>
                </a:bodyPr>
                <a:lstStyle/>
                <a:p>
                  <a:pPr defTabSz="914049">
                    <a:defRPr/>
                  </a:pPr>
                  <a:endParaRPr lang="en-US" sz="1599" kern="0">
                    <a:solidFill>
                      <a:srgbClr val="505050"/>
                    </a:solidFill>
                    <a:latin typeface="Segoe UI"/>
                  </a:endParaRPr>
                </a:p>
              </p:txBody>
            </p:sp>
            <p:sp>
              <p:nvSpPr>
                <p:cNvPr id="125" name="Oval 8">
                  <a:extLst>
                    <a:ext uri="{FF2B5EF4-FFF2-40B4-BE49-F238E27FC236}">
                      <a16:creationId xmlns:a16="http://schemas.microsoft.com/office/drawing/2014/main" id="{A966A382-F808-4B92-8DB7-7BD56879FB0C}"/>
                    </a:ext>
                  </a:extLst>
                </p:cNvPr>
                <p:cNvSpPr>
                  <a:spLocks noChangeArrowheads="1"/>
                </p:cNvSpPr>
                <p:nvPr/>
              </p:nvSpPr>
              <p:spPr bwMode="auto">
                <a:xfrm>
                  <a:off x="1270253" y="2955711"/>
                  <a:ext cx="272529" cy="269063"/>
                </a:xfrm>
                <a:prstGeom prst="ellipse">
                  <a:avLst/>
                </a:prstGeom>
                <a:noFill/>
                <a:ln w="19050" cap="flat">
                  <a:solidFill>
                    <a:srgbClr val="2D5DA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14" tIns="45706" rIns="91414" bIns="45706" numCol="1" anchor="t" anchorCtr="0" compatLnSpc="1">
                  <a:prstTxWarp prst="textNoShape">
                    <a:avLst/>
                  </a:prstTxWarp>
                </a:bodyPr>
                <a:lstStyle/>
                <a:p>
                  <a:pPr defTabSz="914049">
                    <a:defRPr/>
                  </a:pPr>
                  <a:endParaRPr lang="en-US" sz="1599" kern="0">
                    <a:solidFill>
                      <a:srgbClr val="505050"/>
                    </a:solidFill>
                    <a:latin typeface="Segoe UI"/>
                  </a:endParaRPr>
                </a:p>
              </p:txBody>
            </p:sp>
            <p:sp>
              <p:nvSpPr>
                <p:cNvPr id="126" name="Freeform 9">
                  <a:extLst>
                    <a:ext uri="{FF2B5EF4-FFF2-40B4-BE49-F238E27FC236}">
                      <a16:creationId xmlns:a16="http://schemas.microsoft.com/office/drawing/2014/main" id="{1E462219-014B-42ED-891B-D53F0ACA24C2}"/>
                    </a:ext>
                  </a:extLst>
                </p:cNvPr>
                <p:cNvSpPr>
                  <a:spLocks/>
                </p:cNvSpPr>
                <p:nvPr/>
              </p:nvSpPr>
              <p:spPr bwMode="auto">
                <a:xfrm>
                  <a:off x="1214349" y="3224780"/>
                  <a:ext cx="384337" cy="187322"/>
                </a:xfrm>
                <a:custGeom>
                  <a:avLst/>
                  <a:gdLst>
                    <a:gd name="T0" fmla="*/ 56 w 56"/>
                    <a:gd name="T1" fmla="*/ 28 h 28"/>
                    <a:gd name="T2" fmla="*/ 28 w 56"/>
                    <a:gd name="T3" fmla="*/ 0 h 28"/>
                    <a:gd name="T4" fmla="*/ 0 w 56"/>
                    <a:gd name="T5" fmla="*/ 28 h 28"/>
                  </a:gdLst>
                  <a:ahLst/>
                  <a:cxnLst>
                    <a:cxn ang="0">
                      <a:pos x="T0" y="T1"/>
                    </a:cxn>
                    <a:cxn ang="0">
                      <a:pos x="T2" y="T3"/>
                    </a:cxn>
                    <a:cxn ang="0">
                      <a:pos x="T4" y="T5"/>
                    </a:cxn>
                  </a:cxnLst>
                  <a:rect l="0" t="0" r="r" b="b"/>
                  <a:pathLst>
                    <a:path w="56" h="28">
                      <a:moveTo>
                        <a:pt x="56" y="28"/>
                      </a:moveTo>
                      <a:cubicBezTo>
                        <a:pt x="56" y="13"/>
                        <a:pt x="44" y="0"/>
                        <a:pt x="28" y="0"/>
                      </a:cubicBezTo>
                      <a:cubicBezTo>
                        <a:pt x="12" y="0"/>
                        <a:pt x="0" y="13"/>
                        <a:pt x="0" y="28"/>
                      </a:cubicBezTo>
                    </a:path>
                  </a:pathLst>
                </a:custGeom>
                <a:noFill/>
                <a:ln w="19050" cap="flat">
                  <a:solidFill>
                    <a:srgbClr val="2D5DA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14" tIns="45706" rIns="91414" bIns="45706" numCol="1" anchor="t" anchorCtr="0" compatLnSpc="1">
                  <a:prstTxWarp prst="textNoShape">
                    <a:avLst/>
                  </a:prstTxWarp>
                </a:bodyPr>
                <a:lstStyle/>
                <a:p>
                  <a:pPr defTabSz="914049">
                    <a:defRPr/>
                  </a:pPr>
                  <a:endParaRPr lang="en-US" sz="1599" kern="0">
                    <a:solidFill>
                      <a:srgbClr val="505050"/>
                    </a:solidFill>
                    <a:latin typeface="Segoe UI"/>
                  </a:endParaRPr>
                </a:p>
              </p:txBody>
            </p:sp>
            <p:sp>
              <p:nvSpPr>
                <p:cNvPr id="127" name="Freeform 10">
                  <a:extLst>
                    <a:ext uri="{FF2B5EF4-FFF2-40B4-BE49-F238E27FC236}">
                      <a16:creationId xmlns:a16="http://schemas.microsoft.com/office/drawing/2014/main" id="{FC6F170F-0D88-41B3-AFC1-1D1160B92CB2}"/>
                    </a:ext>
                  </a:extLst>
                </p:cNvPr>
                <p:cNvSpPr>
                  <a:spLocks/>
                </p:cNvSpPr>
                <p:nvPr/>
              </p:nvSpPr>
              <p:spPr bwMode="auto">
                <a:xfrm>
                  <a:off x="1542785" y="2955711"/>
                  <a:ext cx="272529" cy="132828"/>
                </a:xfrm>
                <a:custGeom>
                  <a:avLst/>
                  <a:gdLst>
                    <a:gd name="T0" fmla="*/ 40 w 40"/>
                    <a:gd name="T1" fmla="*/ 20 h 20"/>
                    <a:gd name="T2" fmla="*/ 20 w 40"/>
                    <a:gd name="T3" fmla="*/ 0 h 20"/>
                    <a:gd name="T4" fmla="*/ 0 w 40"/>
                    <a:gd name="T5" fmla="*/ 20 h 20"/>
                  </a:gdLst>
                  <a:ahLst/>
                  <a:cxnLst>
                    <a:cxn ang="0">
                      <a:pos x="T0" y="T1"/>
                    </a:cxn>
                    <a:cxn ang="0">
                      <a:pos x="T2" y="T3"/>
                    </a:cxn>
                    <a:cxn ang="0">
                      <a:pos x="T4" y="T5"/>
                    </a:cxn>
                  </a:cxnLst>
                  <a:rect l="0" t="0" r="r" b="b"/>
                  <a:pathLst>
                    <a:path w="40" h="20">
                      <a:moveTo>
                        <a:pt x="40" y="20"/>
                      </a:moveTo>
                      <a:cubicBezTo>
                        <a:pt x="40" y="9"/>
                        <a:pt x="31" y="0"/>
                        <a:pt x="20" y="0"/>
                      </a:cubicBezTo>
                      <a:cubicBezTo>
                        <a:pt x="9" y="0"/>
                        <a:pt x="0" y="9"/>
                        <a:pt x="0" y="20"/>
                      </a:cubicBezTo>
                    </a:path>
                  </a:pathLst>
                </a:custGeom>
                <a:noFill/>
                <a:ln w="19050" cap="flat">
                  <a:solidFill>
                    <a:srgbClr val="2D5DA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14" tIns="45706" rIns="91414" bIns="45706" numCol="1" anchor="t" anchorCtr="0" compatLnSpc="1">
                  <a:prstTxWarp prst="textNoShape">
                    <a:avLst/>
                  </a:prstTxWarp>
                </a:bodyPr>
                <a:lstStyle/>
                <a:p>
                  <a:pPr defTabSz="914049">
                    <a:defRPr/>
                  </a:pPr>
                  <a:endParaRPr lang="en-US" sz="1599" kern="0">
                    <a:solidFill>
                      <a:srgbClr val="505050"/>
                    </a:solidFill>
                    <a:latin typeface="Segoe UI"/>
                  </a:endParaRPr>
                </a:p>
              </p:txBody>
            </p:sp>
          </p:grpSp>
        </p:grpSp>
        <p:sp>
          <p:nvSpPr>
            <p:cNvPr id="28" name="Oval 575">
              <a:extLst>
                <a:ext uri="{FF2B5EF4-FFF2-40B4-BE49-F238E27FC236}">
                  <a16:creationId xmlns:a16="http://schemas.microsoft.com/office/drawing/2014/main" id="{AED25D57-D2F7-41DA-B748-FF2E78B91ACE}"/>
                </a:ext>
              </a:extLst>
            </p:cNvPr>
            <p:cNvSpPr/>
            <p:nvPr/>
          </p:nvSpPr>
          <p:spPr bwMode="auto">
            <a:xfrm>
              <a:off x="2496976" y="3262848"/>
              <a:ext cx="622886" cy="622886"/>
            </a:xfrm>
            <a:prstGeom prst="ellipse">
              <a:avLst/>
            </a:prstGeom>
            <a:solidFill>
              <a:srgbClr val="505050">
                <a:lumMod val="20000"/>
                <a:lumOff val="80000"/>
              </a:srgbClr>
            </a:solidFill>
            <a:ln w="44450" cap="flat" cmpd="sng" algn="ctr">
              <a:noFill/>
              <a:prstDash val="solid"/>
              <a:headEnd type="none"/>
              <a:tailEnd type="none"/>
            </a:ln>
            <a:effectLst/>
          </p:spPr>
          <p:txBody>
            <a:bodyPr rot="0" spcFirstLastPara="0" vertOverflow="overflow" horzOverflow="overflow" vert="horz" wrap="square" lIns="179234" tIns="143388" rIns="179234" bIns="143388" numCol="1" spcCol="0" rtlCol="0" fromWordArt="0" anchor="t" anchorCtr="0" forceAA="0" compatLnSpc="1">
              <a:prstTxWarp prst="textNoShape">
                <a:avLst/>
              </a:prstTxWarp>
              <a:noAutofit/>
            </a:bodyPr>
            <a:lstStyle/>
            <a:p>
              <a:pPr algn="ctr" defTabSz="913751" fontAlgn="base">
                <a:lnSpc>
                  <a:spcPct val="90000"/>
                </a:lnSpc>
                <a:spcBef>
                  <a:spcPct val="0"/>
                </a:spcBef>
                <a:spcAft>
                  <a:spcPct val="0"/>
                </a:spcAft>
                <a:defRPr/>
              </a:pPr>
              <a:endParaRPr lang="en-US" sz="4799" kern="0">
                <a:gradFill>
                  <a:gsLst>
                    <a:gs pos="0">
                      <a:srgbClr val="FFFFFF"/>
                    </a:gs>
                    <a:gs pos="100000">
                      <a:srgbClr val="FFFFFF"/>
                    </a:gs>
                  </a:gsLst>
                  <a:lin ang="5400000" scaled="0"/>
                </a:gradFill>
                <a:latin typeface="Segoe UI"/>
                <a:ea typeface="Segoe UI" pitchFamily="34" charset="0"/>
                <a:cs typeface="Segoe UI" pitchFamily="34" charset="0"/>
              </a:endParaRPr>
            </a:p>
          </p:txBody>
        </p:sp>
        <p:grpSp>
          <p:nvGrpSpPr>
            <p:cNvPr id="29" name="Groupe 28">
              <a:extLst>
                <a:ext uri="{FF2B5EF4-FFF2-40B4-BE49-F238E27FC236}">
                  <a16:creationId xmlns:a16="http://schemas.microsoft.com/office/drawing/2014/main" id="{55B9D9DC-DB2D-4DDF-81F6-500CE1DC4073}"/>
                </a:ext>
              </a:extLst>
            </p:cNvPr>
            <p:cNvGrpSpPr/>
            <p:nvPr/>
          </p:nvGrpSpPr>
          <p:grpSpPr>
            <a:xfrm>
              <a:off x="2593715" y="3333939"/>
              <a:ext cx="401638" cy="441326"/>
              <a:chOff x="104775" y="904876"/>
              <a:chExt cx="401638" cy="441326"/>
            </a:xfrm>
          </p:grpSpPr>
          <p:sp>
            <p:nvSpPr>
              <p:cNvPr id="82" name="Freeform 220">
                <a:extLst>
                  <a:ext uri="{FF2B5EF4-FFF2-40B4-BE49-F238E27FC236}">
                    <a16:creationId xmlns:a16="http://schemas.microsoft.com/office/drawing/2014/main" id="{D1DC2A6E-CCEE-4634-8989-6E948C69DC02}"/>
                  </a:ext>
                </a:extLst>
              </p:cNvPr>
              <p:cNvSpPr>
                <a:spLocks noEditPoints="1"/>
              </p:cNvSpPr>
              <p:nvPr/>
            </p:nvSpPr>
            <p:spPr bwMode="auto">
              <a:xfrm>
                <a:off x="128588" y="965201"/>
                <a:ext cx="357188" cy="357188"/>
              </a:xfrm>
              <a:custGeom>
                <a:avLst/>
                <a:gdLst>
                  <a:gd name="T0" fmla="*/ 124 w 136"/>
                  <a:gd name="T1" fmla="*/ 52 h 136"/>
                  <a:gd name="T2" fmla="*/ 117 w 136"/>
                  <a:gd name="T3" fmla="*/ 52 h 136"/>
                  <a:gd name="T4" fmla="*/ 113 w 136"/>
                  <a:gd name="T5" fmla="*/ 55 h 136"/>
                  <a:gd name="T6" fmla="*/ 106 w 136"/>
                  <a:gd name="T7" fmla="*/ 70 h 136"/>
                  <a:gd name="T8" fmla="*/ 103 w 136"/>
                  <a:gd name="T9" fmla="*/ 69 h 136"/>
                  <a:gd name="T10" fmla="*/ 107 w 136"/>
                  <a:gd name="T11" fmla="*/ 59 h 136"/>
                  <a:gd name="T12" fmla="*/ 103 w 136"/>
                  <a:gd name="T13" fmla="*/ 54 h 136"/>
                  <a:gd name="T14" fmla="*/ 101 w 136"/>
                  <a:gd name="T15" fmla="*/ 45 h 136"/>
                  <a:gd name="T16" fmla="*/ 91 w 136"/>
                  <a:gd name="T17" fmla="*/ 35 h 136"/>
                  <a:gd name="T18" fmla="*/ 88 w 136"/>
                  <a:gd name="T19" fmla="*/ 39 h 136"/>
                  <a:gd name="T20" fmla="*/ 81 w 136"/>
                  <a:gd name="T21" fmla="*/ 49 h 136"/>
                  <a:gd name="T22" fmla="*/ 71 w 136"/>
                  <a:gd name="T23" fmla="*/ 49 h 136"/>
                  <a:gd name="T24" fmla="*/ 58 w 136"/>
                  <a:gd name="T25" fmla="*/ 61 h 136"/>
                  <a:gd name="T26" fmla="*/ 57 w 136"/>
                  <a:gd name="T27" fmla="*/ 50 h 136"/>
                  <a:gd name="T28" fmla="*/ 55 w 136"/>
                  <a:gd name="T29" fmla="*/ 34 h 136"/>
                  <a:gd name="T30" fmla="*/ 51 w 136"/>
                  <a:gd name="T31" fmla="*/ 24 h 136"/>
                  <a:gd name="T32" fmla="*/ 29 w 136"/>
                  <a:gd name="T33" fmla="*/ 22 h 136"/>
                  <a:gd name="T34" fmla="*/ 47 w 136"/>
                  <a:gd name="T35" fmla="*/ 8 h 136"/>
                  <a:gd name="T36" fmla="*/ 11 w 136"/>
                  <a:gd name="T37" fmla="*/ 34 h 136"/>
                  <a:gd name="T38" fmla="*/ 22 w 136"/>
                  <a:gd name="T39" fmla="*/ 118 h 136"/>
                  <a:gd name="T40" fmla="*/ 108 w 136"/>
                  <a:gd name="T41" fmla="*/ 122 h 136"/>
                  <a:gd name="T42" fmla="*/ 43 w 136"/>
                  <a:gd name="T43" fmla="*/ 128 h 136"/>
                  <a:gd name="T44" fmla="*/ 5 w 136"/>
                  <a:gd name="T45" fmla="*/ 56 h 136"/>
                  <a:gd name="T46" fmla="*/ 12 w 136"/>
                  <a:gd name="T47" fmla="*/ 51 h 136"/>
                  <a:gd name="T48" fmla="*/ 11 w 136"/>
                  <a:gd name="T49" fmla="*/ 61 h 136"/>
                  <a:gd name="T50" fmla="*/ 28 w 136"/>
                  <a:gd name="T51" fmla="*/ 74 h 136"/>
                  <a:gd name="T52" fmla="*/ 48 w 136"/>
                  <a:gd name="T53" fmla="*/ 72 h 136"/>
                  <a:gd name="T54" fmla="*/ 42 w 136"/>
                  <a:gd name="T55" fmla="*/ 81 h 136"/>
                  <a:gd name="T56" fmla="*/ 27 w 136"/>
                  <a:gd name="T57" fmla="*/ 84 h 136"/>
                  <a:gd name="T58" fmla="*/ 24 w 136"/>
                  <a:gd name="T59" fmla="*/ 96 h 136"/>
                  <a:gd name="T60" fmla="*/ 31 w 136"/>
                  <a:gd name="T61" fmla="*/ 100 h 136"/>
                  <a:gd name="T62" fmla="*/ 32 w 136"/>
                  <a:gd name="T63" fmla="*/ 112 h 136"/>
                  <a:gd name="T64" fmla="*/ 53 w 136"/>
                  <a:gd name="T65" fmla="*/ 120 h 136"/>
                  <a:gd name="T66" fmla="*/ 130 w 136"/>
                  <a:gd name="T67" fmla="*/ 83 h 136"/>
                  <a:gd name="T68" fmla="*/ 64 w 136"/>
                  <a:gd name="T69" fmla="*/ 124 h 136"/>
                  <a:gd name="T70" fmla="*/ 39 w 136"/>
                  <a:gd name="T71" fmla="*/ 113 h 136"/>
                  <a:gd name="T72" fmla="*/ 35 w 136"/>
                  <a:gd name="T73" fmla="*/ 99 h 136"/>
                  <a:gd name="T74" fmla="*/ 26 w 136"/>
                  <a:gd name="T75" fmla="*/ 95 h 136"/>
                  <a:gd name="T76" fmla="*/ 38 w 136"/>
                  <a:gd name="T77" fmla="*/ 84 h 136"/>
                  <a:gd name="T78" fmla="*/ 49 w 136"/>
                  <a:gd name="T79" fmla="*/ 82 h 136"/>
                  <a:gd name="T80" fmla="*/ 44 w 136"/>
                  <a:gd name="T81" fmla="*/ 67 h 136"/>
                  <a:gd name="T82" fmla="*/ 28 w 136"/>
                  <a:gd name="T83" fmla="*/ 71 h 136"/>
                  <a:gd name="T84" fmla="*/ 15 w 136"/>
                  <a:gd name="T85" fmla="*/ 61 h 136"/>
                  <a:gd name="T86" fmla="*/ 16 w 136"/>
                  <a:gd name="T87" fmla="*/ 50 h 136"/>
                  <a:gd name="T88" fmla="*/ 13 w 136"/>
                  <a:gd name="T89" fmla="*/ 35 h 136"/>
                  <a:gd name="T90" fmla="*/ 32 w 136"/>
                  <a:gd name="T91" fmla="*/ 26 h 136"/>
                  <a:gd name="T92" fmla="*/ 53 w 136"/>
                  <a:gd name="T93" fmla="*/ 28 h 136"/>
                  <a:gd name="T94" fmla="*/ 52 w 136"/>
                  <a:gd name="T95" fmla="*/ 32 h 136"/>
                  <a:gd name="T96" fmla="*/ 54 w 136"/>
                  <a:gd name="T97" fmla="*/ 48 h 136"/>
                  <a:gd name="T98" fmla="*/ 51 w 136"/>
                  <a:gd name="T99" fmla="*/ 61 h 136"/>
                  <a:gd name="T100" fmla="*/ 65 w 136"/>
                  <a:gd name="T101" fmla="*/ 61 h 136"/>
                  <a:gd name="T102" fmla="*/ 78 w 136"/>
                  <a:gd name="T103" fmla="*/ 51 h 136"/>
                  <a:gd name="T104" fmla="*/ 88 w 136"/>
                  <a:gd name="T105" fmla="*/ 50 h 136"/>
                  <a:gd name="T106" fmla="*/ 92 w 136"/>
                  <a:gd name="T107" fmla="*/ 39 h 136"/>
                  <a:gd name="T108" fmla="*/ 94 w 136"/>
                  <a:gd name="T109" fmla="*/ 38 h 136"/>
                  <a:gd name="T110" fmla="*/ 99 w 136"/>
                  <a:gd name="T111" fmla="*/ 50 h 136"/>
                  <a:gd name="T112" fmla="*/ 103 w 136"/>
                  <a:gd name="T113" fmla="*/ 58 h 136"/>
                  <a:gd name="T114" fmla="*/ 100 w 136"/>
                  <a:gd name="T115" fmla="*/ 68 h 136"/>
                  <a:gd name="T116" fmla="*/ 107 w 136"/>
                  <a:gd name="T117" fmla="*/ 74 h 136"/>
                  <a:gd name="T118" fmla="*/ 116 w 136"/>
                  <a:gd name="T119" fmla="*/ 58 h 136"/>
                  <a:gd name="T120" fmla="*/ 117 w 136"/>
                  <a:gd name="T121" fmla="*/ 55 h 136"/>
                  <a:gd name="T122" fmla="*/ 129 w 136"/>
                  <a:gd name="T123" fmla="*/ 5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6" h="136">
                    <a:moveTo>
                      <a:pt x="127" y="39"/>
                    </a:moveTo>
                    <a:cubicBezTo>
                      <a:pt x="124" y="40"/>
                      <a:pt x="124" y="40"/>
                      <a:pt x="124" y="40"/>
                    </a:cubicBezTo>
                    <a:cubicBezTo>
                      <a:pt x="126" y="43"/>
                      <a:pt x="127" y="46"/>
                      <a:pt x="128" y="49"/>
                    </a:cubicBezTo>
                    <a:cubicBezTo>
                      <a:pt x="127" y="50"/>
                      <a:pt x="126" y="51"/>
                      <a:pt x="124" y="52"/>
                    </a:cubicBezTo>
                    <a:cubicBezTo>
                      <a:pt x="122" y="53"/>
                      <a:pt x="121" y="53"/>
                      <a:pt x="119" y="53"/>
                    </a:cubicBezTo>
                    <a:cubicBezTo>
                      <a:pt x="119" y="52"/>
                      <a:pt x="118" y="52"/>
                      <a:pt x="118" y="52"/>
                    </a:cubicBezTo>
                    <a:cubicBezTo>
                      <a:pt x="118" y="52"/>
                      <a:pt x="118" y="52"/>
                      <a:pt x="118" y="52"/>
                    </a:cubicBezTo>
                    <a:cubicBezTo>
                      <a:pt x="118" y="52"/>
                      <a:pt x="117" y="52"/>
                      <a:pt x="117" y="52"/>
                    </a:cubicBezTo>
                    <a:cubicBezTo>
                      <a:pt x="116" y="52"/>
                      <a:pt x="115" y="52"/>
                      <a:pt x="114" y="53"/>
                    </a:cubicBezTo>
                    <a:cubicBezTo>
                      <a:pt x="114" y="53"/>
                      <a:pt x="114" y="54"/>
                      <a:pt x="114" y="54"/>
                    </a:cubicBezTo>
                    <a:cubicBezTo>
                      <a:pt x="114" y="54"/>
                      <a:pt x="114" y="54"/>
                      <a:pt x="114" y="54"/>
                    </a:cubicBezTo>
                    <a:cubicBezTo>
                      <a:pt x="113" y="55"/>
                      <a:pt x="113" y="55"/>
                      <a:pt x="113" y="55"/>
                    </a:cubicBezTo>
                    <a:cubicBezTo>
                      <a:pt x="113" y="57"/>
                      <a:pt x="113" y="57"/>
                      <a:pt x="113" y="57"/>
                    </a:cubicBezTo>
                    <a:cubicBezTo>
                      <a:pt x="112" y="59"/>
                      <a:pt x="112" y="61"/>
                      <a:pt x="111" y="63"/>
                    </a:cubicBezTo>
                    <a:cubicBezTo>
                      <a:pt x="110" y="65"/>
                      <a:pt x="109" y="66"/>
                      <a:pt x="108" y="68"/>
                    </a:cubicBezTo>
                    <a:cubicBezTo>
                      <a:pt x="107" y="69"/>
                      <a:pt x="107" y="70"/>
                      <a:pt x="106" y="70"/>
                    </a:cubicBezTo>
                    <a:cubicBezTo>
                      <a:pt x="106" y="71"/>
                      <a:pt x="105" y="71"/>
                      <a:pt x="105" y="71"/>
                    </a:cubicBezTo>
                    <a:cubicBezTo>
                      <a:pt x="104" y="71"/>
                      <a:pt x="104" y="71"/>
                      <a:pt x="104" y="71"/>
                    </a:cubicBezTo>
                    <a:cubicBezTo>
                      <a:pt x="104" y="71"/>
                      <a:pt x="103" y="71"/>
                      <a:pt x="103" y="71"/>
                    </a:cubicBezTo>
                    <a:cubicBezTo>
                      <a:pt x="103" y="70"/>
                      <a:pt x="103" y="69"/>
                      <a:pt x="103" y="69"/>
                    </a:cubicBezTo>
                    <a:cubicBezTo>
                      <a:pt x="103" y="67"/>
                      <a:pt x="104" y="65"/>
                      <a:pt x="105" y="63"/>
                    </a:cubicBezTo>
                    <a:cubicBezTo>
                      <a:pt x="105" y="62"/>
                      <a:pt x="106" y="61"/>
                      <a:pt x="106" y="60"/>
                    </a:cubicBezTo>
                    <a:cubicBezTo>
                      <a:pt x="106" y="60"/>
                      <a:pt x="106" y="60"/>
                      <a:pt x="106" y="60"/>
                    </a:cubicBezTo>
                    <a:cubicBezTo>
                      <a:pt x="107" y="59"/>
                      <a:pt x="107" y="59"/>
                      <a:pt x="107" y="59"/>
                    </a:cubicBezTo>
                    <a:cubicBezTo>
                      <a:pt x="107" y="58"/>
                      <a:pt x="107" y="58"/>
                      <a:pt x="107" y="57"/>
                    </a:cubicBezTo>
                    <a:cubicBezTo>
                      <a:pt x="106" y="57"/>
                      <a:pt x="106" y="56"/>
                      <a:pt x="106" y="56"/>
                    </a:cubicBezTo>
                    <a:cubicBezTo>
                      <a:pt x="105" y="56"/>
                      <a:pt x="105" y="56"/>
                      <a:pt x="105" y="56"/>
                    </a:cubicBezTo>
                    <a:cubicBezTo>
                      <a:pt x="104" y="55"/>
                      <a:pt x="103" y="55"/>
                      <a:pt x="103" y="54"/>
                    </a:cubicBezTo>
                    <a:cubicBezTo>
                      <a:pt x="103" y="53"/>
                      <a:pt x="102" y="52"/>
                      <a:pt x="102" y="51"/>
                    </a:cubicBezTo>
                    <a:cubicBezTo>
                      <a:pt x="102" y="51"/>
                      <a:pt x="102" y="50"/>
                      <a:pt x="102" y="50"/>
                    </a:cubicBezTo>
                    <a:cubicBezTo>
                      <a:pt x="102" y="49"/>
                      <a:pt x="102" y="49"/>
                      <a:pt x="102" y="48"/>
                    </a:cubicBezTo>
                    <a:cubicBezTo>
                      <a:pt x="102" y="47"/>
                      <a:pt x="101" y="46"/>
                      <a:pt x="101" y="45"/>
                    </a:cubicBezTo>
                    <a:cubicBezTo>
                      <a:pt x="100" y="43"/>
                      <a:pt x="100" y="40"/>
                      <a:pt x="98" y="38"/>
                    </a:cubicBezTo>
                    <a:cubicBezTo>
                      <a:pt x="97" y="37"/>
                      <a:pt x="97" y="37"/>
                      <a:pt x="95" y="36"/>
                    </a:cubicBezTo>
                    <a:cubicBezTo>
                      <a:pt x="95" y="35"/>
                      <a:pt x="94" y="35"/>
                      <a:pt x="93" y="35"/>
                    </a:cubicBezTo>
                    <a:cubicBezTo>
                      <a:pt x="92" y="35"/>
                      <a:pt x="92" y="35"/>
                      <a:pt x="91" y="35"/>
                    </a:cubicBezTo>
                    <a:cubicBezTo>
                      <a:pt x="91" y="36"/>
                      <a:pt x="90" y="36"/>
                      <a:pt x="90" y="36"/>
                    </a:cubicBezTo>
                    <a:cubicBezTo>
                      <a:pt x="90" y="36"/>
                      <a:pt x="90" y="36"/>
                      <a:pt x="90" y="36"/>
                    </a:cubicBezTo>
                    <a:cubicBezTo>
                      <a:pt x="89" y="36"/>
                      <a:pt x="89" y="37"/>
                      <a:pt x="89" y="37"/>
                    </a:cubicBezTo>
                    <a:cubicBezTo>
                      <a:pt x="89" y="38"/>
                      <a:pt x="88" y="39"/>
                      <a:pt x="88" y="39"/>
                    </a:cubicBezTo>
                    <a:cubicBezTo>
                      <a:pt x="88" y="40"/>
                      <a:pt x="88" y="41"/>
                      <a:pt x="88" y="42"/>
                    </a:cubicBezTo>
                    <a:cubicBezTo>
                      <a:pt x="88" y="45"/>
                      <a:pt x="87" y="47"/>
                      <a:pt x="86" y="48"/>
                    </a:cubicBezTo>
                    <a:cubicBezTo>
                      <a:pt x="86" y="48"/>
                      <a:pt x="85" y="48"/>
                      <a:pt x="84" y="49"/>
                    </a:cubicBezTo>
                    <a:cubicBezTo>
                      <a:pt x="83" y="49"/>
                      <a:pt x="82" y="49"/>
                      <a:pt x="81" y="49"/>
                    </a:cubicBezTo>
                    <a:cubicBezTo>
                      <a:pt x="81" y="49"/>
                      <a:pt x="81" y="49"/>
                      <a:pt x="80" y="48"/>
                    </a:cubicBezTo>
                    <a:cubicBezTo>
                      <a:pt x="78" y="48"/>
                      <a:pt x="78" y="48"/>
                      <a:pt x="78" y="48"/>
                    </a:cubicBezTo>
                    <a:cubicBezTo>
                      <a:pt x="77" y="48"/>
                      <a:pt x="76" y="48"/>
                      <a:pt x="75" y="48"/>
                    </a:cubicBezTo>
                    <a:cubicBezTo>
                      <a:pt x="74" y="48"/>
                      <a:pt x="72" y="48"/>
                      <a:pt x="71" y="49"/>
                    </a:cubicBezTo>
                    <a:cubicBezTo>
                      <a:pt x="70" y="49"/>
                      <a:pt x="69" y="50"/>
                      <a:pt x="68" y="51"/>
                    </a:cubicBezTo>
                    <a:cubicBezTo>
                      <a:pt x="66" y="53"/>
                      <a:pt x="65" y="55"/>
                      <a:pt x="64" y="56"/>
                    </a:cubicBezTo>
                    <a:cubicBezTo>
                      <a:pt x="63" y="58"/>
                      <a:pt x="62" y="60"/>
                      <a:pt x="61" y="60"/>
                    </a:cubicBezTo>
                    <a:cubicBezTo>
                      <a:pt x="60" y="61"/>
                      <a:pt x="59" y="61"/>
                      <a:pt x="58" y="61"/>
                    </a:cubicBezTo>
                    <a:cubicBezTo>
                      <a:pt x="57" y="61"/>
                      <a:pt x="56" y="60"/>
                      <a:pt x="55" y="60"/>
                    </a:cubicBezTo>
                    <a:cubicBezTo>
                      <a:pt x="54" y="60"/>
                      <a:pt x="53" y="59"/>
                      <a:pt x="53" y="57"/>
                    </a:cubicBezTo>
                    <a:cubicBezTo>
                      <a:pt x="54" y="55"/>
                      <a:pt x="55" y="53"/>
                      <a:pt x="56" y="52"/>
                    </a:cubicBezTo>
                    <a:cubicBezTo>
                      <a:pt x="56" y="51"/>
                      <a:pt x="56" y="51"/>
                      <a:pt x="57" y="50"/>
                    </a:cubicBezTo>
                    <a:cubicBezTo>
                      <a:pt x="57" y="50"/>
                      <a:pt x="57" y="49"/>
                      <a:pt x="57" y="48"/>
                    </a:cubicBezTo>
                    <a:cubicBezTo>
                      <a:pt x="58" y="47"/>
                      <a:pt x="57" y="45"/>
                      <a:pt x="57" y="44"/>
                    </a:cubicBezTo>
                    <a:cubicBezTo>
                      <a:pt x="56" y="42"/>
                      <a:pt x="55" y="40"/>
                      <a:pt x="54" y="38"/>
                    </a:cubicBezTo>
                    <a:cubicBezTo>
                      <a:pt x="54" y="37"/>
                      <a:pt x="54" y="35"/>
                      <a:pt x="55" y="34"/>
                    </a:cubicBezTo>
                    <a:cubicBezTo>
                      <a:pt x="56" y="33"/>
                      <a:pt x="56" y="31"/>
                      <a:pt x="57" y="30"/>
                    </a:cubicBezTo>
                    <a:cubicBezTo>
                      <a:pt x="57" y="29"/>
                      <a:pt x="56" y="28"/>
                      <a:pt x="56" y="27"/>
                    </a:cubicBezTo>
                    <a:cubicBezTo>
                      <a:pt x="56" y="27"/>
                      <a:pt x="55" y="26"/>
                      <a:pt x="55" y="26"/>
                    </a:cubicBezTo>
                    <a:cubicBezTo>
                      <a:pt x="53" y="25"/>
                      <a:pt x="52" y="24"/>
                      <a:pt x="51" y="24"/>
                    </a:cubicBezTo>
                    <a:cubicBezTo>
                      <a:pt x="50" y="24"/>
                      <a:pt x="49" y="23"/>
                      <a:pt x="48" y="23"/>
                    </a:cubicBezTo>
                    <a:cubicBezTo>
                      <a:pt x="43" y="22"/>
                      <a:pt x="39" y="22"/>
                      <a:pt x="35" y="22"/>
                    </a:cubicBezTo>
                    <a:cubicBezTo>
                      <a:pt x="33" y="23"/>
                      <a:pt x="32" y="23"/>
                      <a:pt x="31" y="23"/>
                    </a:cubicBezTo>
                    <a:cubicBezTo>
                      <a:pt x="30" y="23"/>
                      <a:pt x="29" y="23"/>
                      <a:pt x="29" y="22"/>
                    </a:cubicBezTo>
                    <a:cubicBezTo>
                      <a:pt x="28" y="22"/>
                      <a:pt x="27" y="22"/>
                      <a:pt x="27" y="21"/>
                    </a:cubicBezTo>
                    <a:cubicBezTo>
                      <a:pt x="26" y="21"/>
                      <a:pt x="26" y="21"/>
                      <a:pt x="26" y="21"/>
                    </a:cubicBezTo>
                    <a:cubicBezTo>
                      <a:pt x="26" y="21"/>
                      <a:pt x="26" y="20"/>
                      <a:pt x="26" y="20"/>
                    </a:cubicBezTo>
                    <a:cubicBezTo>
                      <a:pt x="32" y="15"/>
                      <a:pt x="40" y="11"/>
                      <a:pt x="47" y="8"/>
                    </a:cubicBezTo>
                    <a:cubicBezTo>
                      <a:pt x="61" y="4"/>
                      <a:pt x="77" y="4"/>
                      <a:pt x="91" y="10"/>
                    </a:cubicBezTo>
                    <a:cubicBezTo>
                      <a:pt x="92" y="7"/>
                      <a:pt x="92" y="7"/>
                      <a:pt x="92" y="7"/>
                    </a:cubicBezTo>
                    <a:cubicBezTo>
                      <a:pt x="78" y="1"/>
                      <a:pt x="61" y="0"/>
                      <a:pt x="46" y="5"/>
                    </a:cubicBezTo>
                    <a:cubicBezTo>
                      <a:pt x="32" y="10"/>
                      <a:pt x="19" y="20"/>
                      <a:pt x="11" y="34"/>
                    </a:cubicBezTo>
                    <a:cubicBezTo>
                      <a:pt x="7" y="40"/>
                      <a:pt x="4" y="47"/>
                      <a:pt x="2" y="55"/>
                    </a:cubicBezTo>
                    <a:cubicBezTo>
                      <a:pt x="0" y="63"/>
                      <a:pt x="0" y="70"/>
                      <a:pt x="1" y="78"/>
                    </a:cubicBezTo>
                    <a:cubicBezTo>
                      <a:pt x="2" y="86"/>
                      <a:pt x="5" y="93"/>
                      <a:pt x="8" y="100"/>
                    </a:cubicBezTo>
                    <a:cubicBezTo>
                      <a:pt x="12" y="107"/>
                      <a:pt x="17" y="113"/>
                      <a:pt x="22" y="118"/>
                    </a:cubicBezTo>
                    <a:cubicBezTo>
                      <a:pt x="28" y="124"/>
                      <a:pt x="35" y="128"/>
                      <a:pt x="42" y="131"/>
                    </a:cubicBezTo>
                    <a:cubicBezTo>
                      <a:pt x="49" y="134"/>
                      <a:pt x="57" y="135"/>
                      <a:pt x="64" y="136"/>
                    </a:cubicBezTo>
                    <a:cubicBezTo>
                      <a:pt x="72" y="136"/>
                      <a:pt x="80" y="135"/>
                      <a:pt x="87" y="133"/>
                    </a:cubicBezTo>
                    <a:cubicBezTo>
                      <a:pt x="95" y="131"/>
                      <a:pt x="102" y="127"/>
                      <a:pt x="108" y="122"/>
                    </a:cubicBezTo>
                    <a:cubicBezTo>
                      <a:pt x="120" y="113"/>
                      <a:pt x="129" y="99"/>
                      <a:pt x="133" y="84"/>
                    </a:cubicBezTo>
                    <a:cubicBezTo>
                      <a:pt x="136" y="69"/>
                      <a:pt x="134" y="53"/>
                      <a:pt x="127" y="39"/>
                    </a:cubicBezTo>
                    <a:close/>
                    <a:moveTo>
                      <a:pt x="65" y="133"/>
                    </a:moveTo>
                    <a:cubicBezTo>
                      <a:pt x="57" y="132"/>
                      <a:pt x="50" y="131"/>
                      <a:pt x="43" y="128"/>
                    </a:cubicBezTo>
                    <a:cubicBezTo>
                      <a:pt x="36" y="125"/>
                      <a:pt x="30" y="121"/>
                      <a:pt x="24" y="116"/>
                    </a:cubicBezTo>
                    <a:cubicBezTo>
                      <a:pt x="19" y="111"/>
                      <a:pt x="14" y="105"/>
                      <a:pt x="11" y="99"/>
                    </a:cubicBezTo>
                    <a:cubicBezTo>
                      <a:pt x="7" y="92"/>
                      <a:pt x="5" y="85"/>
                      <a:pt x="4" y="78"/>
                    </a:cubicBezTo>
                    <a:cubicBezTo>
                      <a:pt x="3" y="70"/>
                      <a:pt x="3" y="63"/>
                      <a:pt x="5" y="56"/>
                    </a:cubicBezTo>
                    <a:cubicBezTo>
                      <a:pt x="6" y="52"/>
                      <a:pt x="7" y="48"/>
                      <a:pt x="9" y="44"/>
                    </a:cubicBezTo>
                    <a:cubicBezTo>
                      <a:pt x="9" y="44"/>
                      <a:pt x="9" y="44"/>
                      <a:pt x="9" y="44"/>
                    </a:cubicBezTo>
                    <a:cubicBezTo>
                      <a:pt x="10" y="45"/>
                      <a:pt x="10" y="46"/>
                      <a:pt x="11" y="46"/>
                    </a:cubicBezTo>
                    <a:cubicBezTo>
                      <a:pt x="12" y="48"/>
                      <a:pt x="12" y="49"/>
                      <a:pt x="12" y="51"/>
                    </a:cubicBezTo>
                    <a:cubicBezTo>
                      <a:pt x="13" y="51"/>
                      <a:pt x="13" y="52"/>
                      <a:pt x="13" y="53"/>
                    </a:cubicBezTo>
                    <a:cubicBezTo>
                      <a:pt x="12" y="53"/>
                      <a:pt x="12" y="54"/>
                      <a:pt x="12" y="54"/>
                    </a:cubicBezTo>
                    <a:cubicBezTo>
                      <a:pt x="12" y="55"/>
                      <a:pt x="12" y="55"/>
                      <a:pt x="12" y="55"/>
                    </a:cubicBezTo>
                    <a:cubicBezTo>
                      <a:pt x="12" y="57"/>
                      <a:pt x="11" y="59"/>
                      <a:pt x="11" y="61"/>
                    </a:cubicBezTo>
                    <a:cubicBezTo>
                      <a:pt x="11" y="63"/>
                      <a:pt x="12" y="65"/>
                      <a:pt x="13" y="67"/>
                    </a:cubicBezTo>
                    <a:cubicBezTo>
                      <a:pt x="14" y="69"/>
                      <a:pt x="15" y="71"/>
                      <a:pt x="17" y="72"/>
                    </a:cubicBezTo>
                    <a:cubicBezTo>
                      <a:pt x="19" y="73"/>
                      <a:pt x="21" y="73"/>
                      <a:pt x="23" y="74"/>
                    </a:cubicBezTo>
                    <a:cubicBezTo>
                      <a:pt x="25" y="74"/>
                      <a:pt x="27" y="74"/>
                      <a:pt x="28" y="74"/>
                    </a:cubicBezTo>
                    <a:cubicBezTo>
                      <a:pt x="30" y="74"/>
                      <a:pt x="32" y="74"/>
                      <a:pt x="34" y="73"/>
                    </a:cubicBezTo>
                    <a:cubicBezTo>
                      <a:pt x="36" y="73"/>
                      <a:pt x="38" y="72"/>
                      <a:pt x="39" y="71"/>
                    </a:cubicBezTo>
                    <a:cubicBezTo>
                      <a:pt x="41" y="70"/>
                      <a:pt x="42" y="70"/>
                      <a:pt x="44" y="70"/>
                    </a:cubicBezTo>
                    <a:cubicBezTo>
                      <a:pt x="45" y="70"/>
                      <a:pt x="47" y="71"/>
                      <a:pt x="48" y="72"/>
                    </a:cubicBezTo>
                    <a:cubicBezTo>
                      <a:pt x="49" y="73"/>
                      <a:pt x="49" y="74"/>
                      <a:pt x="49" y="76"/>
                    </a:cubicBezTo>
                    <a:cubicBezTo>
                      <a:pt x="49" y="77"/>
                      <a:pt x="49" y="79"/>
                      <a:pt x="48" y="79"/>
                    </a:cubicBezTo>
                    <a:cubicBezTo>
                      <a:pt x="46" y="80"/>
                      <a:pt x="45" y="81"/>
                      <a:pt x="43" y="81"/>
                    </a:cubicBezTo>
                    <a:cubicBezTo>
                      <a:pt x="42" y="81"/>
                      <a:pt x="42" y="81"/>
                      <a:pt x="42" y="81"/>
                    </a:cubicBezTo>
                    <a:cubicBezTo>
                      <a:pt x="41" y="81"/>
                      <a:pt x="41" y="81"/>
                      <a:pt x="41" y="81"/>
                    </a:cubicBezTo>
                    <a:cubicBezTo>
                      <a:pt x="40" y="81"/>
                      <a:pt x="39" y="81"/>
                      <a:pt x="38" y="81"/>
                    </a:cubicBezTo>
                    <a:cubicBezTo>
                      <a:pt x="36" y="81"/>
                      <a:pt x="34" y="81"/>
                      <a:pt x="32" y="82"/>
                    </a:cubicBezTo>
                    <a:cubicBezTo>
                      <a:pt x="30" y="82"/>
                      <a:pt x="28" y="83"/>
                      <a:pt x="27" y="84"/>
                    </a:cubicBezTo>
                    <a:cubicBezTo>
                      <a:pt x="25" y="86"/>
                      <a:pt x="24" y="88"/>
                      <a:pt x="24" y="90"/>
                    </a:cubicBezTo>
                    <a:cubicBezTo>
                      <a:pt x="23" y="91"/>
                      <a:pt x="23" y="92"/>
                      <a:pt x="23" y="93"/>
                    </a:cubicBezTo>
                    <a:cubicBezTo>
                      <a:pt x="23" y="93"/>
                      <a:pt x="23" y="94"/>
                      <a:pt x="23" y="94"/>
                    </a:cubicBezTo>
                    <a:cubicBezTo>
                      <a:pt x="23" y="95"/>
                      <a:pt x="23" y="96"/>
                      <a:pt x="24" y="96"/>
                    </a:cubicBezTo>
                    <a:cubicBezTo>
                      <a:pt x="24" y="97"/>
                      <a:pt x="24" y="97"/>
                      <a:pt x="25" y="98"/>
                    </a:cubicBezTo>
                    <a:cubicBezTo>
                      <a:pt x="26" y="98"/>
                      <a:pt x="26" y="98"/>
                      <a:pt x="27" y="98"/>
                    </a:cubicBezTo>
                    <a:cubicBezTo>
                      <a:pt x="28" y="99"/>
                      <a:pt x="29" y="99"/>
                      <a:pt x="29" y="99"/>
                    </a:cubicBezTo>
                    <a:cubicBezTo>
                      <a:pt x="30" y="99"/>
                      <a:pt x="31" y="99"/>
                      <a:pt x="31" y="100"/>
                    </a:cubicBezTo>
                    <a:cubicBezTo>
                      <a:pt x="32" y="100"/>
                      <a:pt x="32" y="100"/>
                      <a:pt x="32" y="101"/>
                    </a:cubicBezTo>
                    <a:cubicBezTo>
                      <a:pt x="32" y="102"/>
                      <a:pt x="32" y="104"/>
                      <a:pt x="32" y="106"/>
                    </a:cubicBezTo>
                    <a:cubicBezTo>
                      <a:pt x="32" y="107"/>
                      <a:pt x="31" y="108"/>
                      <a:pt x="31" y="109"/>
                    </a:cubicBezTo>
                    <a:cubicBezTo>
                      <a:pt x="32" y="110"/>
                      <a:pt x="32" y="111"/>
                      <a:pt x="32" y="112"/>
                    </a:cubicBezTo>
                    <a:cubicBezTo>
                      <a:pt x="33" y="113"/>
                      <a:pt x="34" y="114"/>
                      <a:pt x="35" y="115"/>
                    </a:cubicBezTo>
                    <a:cubicBezTo>
                      <a:pt x="36" y="115"/>
                      <a:pt x="37" y="116"/>
                      <a:pt x="38" y="116"/>
                    </a:cubicBezTo>
                    <a:cubicBezTo>
                      <a:pt x="39" y="117"/>
                      <a:pt x="41" y="117"/>
                      <a:pt x="43" y="117"/>
                    </a:cubicBezTo>
                    <a:cubicBezTo>
                      <a:pt x="47" y="118"/>
                      <a:pt x="50" y="119"/>
                      <a:pt x="53" y="120"/>
                    </a:cubicBezTo>
                    <a:cubicBezTo>
                      <a:pt x="57" y="121"/>
                      <a:pt x="59" y="123"/>
                      <a:pt x="61" y="126"/>
                    </a:cubicBezTo>
                    <a:cubicBezTo>
                      <a:pt x="63" y="128"/>
                      <a:pt x="64" y="130"/>
                      <a:pt x="65" y="133"/>
                    </a:cubicBezTo>
                    <a:cubicBezTo>
                      <a:pt x="65" y="133"/>
                      <a:pt x="65" y="133"/>
                      <a:pt x="65" y="133"/>
                    </a:cubicBezTo>
                    <a:close/>
                    <a:moveTo>
                      <a:pt x="130" y="83"/>
                    </a:moveTo>
                    <a:cubicBezTo>
                      <a:pt x="126" y="98"/>
                      <a:pt x="118" y="111"/>
                      <a:pt x="106" y="120"/>
                    </a:cubicBezTo>
                    <a:cubicBezTo>
                      <a:pt x="100" y="124"/>
                      <a:pt x="93" y="128"/>
                      <a:pt x="86" y="130"/>
                    </a:cubicBezTo>
                    <a:cubicBezTo>
                      <a:pt x="81" y="132"/>
                      <a:pt x="75" y="133"/>
                      <a:pt x="69" y="133"/>
                    </a:cubicBezTo>
                    <a:cubicBezTo>
                      <a:pt x="67" y="130"/>
                      <a:pt x="66" y="126"/>
                      <a:pt x="64" y="124"/>
                    </a:cubicBezTo>
                    <a:cubicBezTo>
                      <a:pt x="63" y="122"/>
                      <a:pt x="61" y="121"/>
                      <a:pt x="60" y="120"/>
                    </a:cubicBezTo>
                    <a:cubicBezTo>
                      <a:pt x="58" y="118"/>
                      <a:pt x="56" y="118"/>
                      <a:pt x="54" y="117"/>
                    </a:cubicBezTo>
                    <a:cubicBezTo>
                      <a:pt x="51" y="116"/>
                      <a:pt x="47" y="115"/>
                      <a:pt x="44" y="114"/>
                    </a:cubicBezTo>
                    <a:cubicBezTo>
                      <a:pt x="42" y="114"/>
                      <a:pt x="40" y="114"/>
                      <a:pt x="39" y="113"/>
                    </a:cubicBezTo>
                    <a:cubicBezTo>
                      <a:pt x="37" y="112"/>
                      <a:pt x="36" y="112"/>
                      <a:pt x="35" y="111"/>
                    </a:cubicBezTo>
                    <a:cubicBezTo>
                      <a:pt x="34" y="109"/>
                      <a:pt x="34" y="108"/>
                      <a:pt x="35" y="106"/>
                    </a:cubicBezTo>
                    <a:cubicBezTo>
                      <a:pt x="35" y="105"/>
                      <a:pt x="35" y="103"/>
                      <a:pt x="35" y="100"/>
                    </a:cubicBezTo>
                    <a:cubicBezTo>
                      <a:pt x="35" y="100"/>
                      <a:pt x="35" y="99"/>
                      <a:pt x="35" y="99"/>
                    </a:cubicBezTo>
                    <a:cubicBezTo>
                      <a:pt x="34" y="98"/>
                      <a:pt x="34" y="97"/>
                      <a:pt x="33" y="97"/>
                    </a:cubicBezTo>
                    <a:cubicBezTo>
                      <a:pt x="32" y="96"/>
                      <a:pt x="31" y="96"/>
                      <a:pt x="30" y="96"/>
                    </a:cubicBezTo>
                    <a:cubicBezTo>
                      <a:pt x="29" y="96"/>
                      <a:pt x="28" y="96"/>
                      <a:pt x="28" y="95"/>
                    </a:cubicBezTo>
                    <a:cubicBezTo>
                      <a:pt x="27" y="95"/>
                      <a:pt x="26" y="95"/>
                      <a:pt x="26" y="95"/>
                    </a:cubicBezTo>
                    <a:cubicBezTo>
                      <a:pt x="26" y="94"/>
                      <a:pt x="26" y="94"/>
                      <a:pt x="26" y="93"/>
                    </a:cubicBezTo>
                    <a:cubicBezTo>
                      <a:pt x="26" y="92"/>
                      <a:pt x="26" y="91"/>
                      <a:pt x="26" y="91"/>
                    </a:cubicBezTo>
                    <a:cubicBezTo>
                      <a:pt x="27" y="89"/>
                      <a:pt x="28" y="88"/>
                      <a:pt x="29" y="87"/>
                    </a:cubicBezTo>
                    <a:cubicBezTo>
                      <a:pt x="31" y="85"/>
                      <a:pt x="35" y="84"/>
                      <a:pt x="38" y="84"/>
                    </a:cubicBezTo>
                    <a:cubicBezTo>
                      <a:pt x="39" y="84"/>
                      <a:pt x="40" y="84"/>
                      <a:pt x="41" y="84"/>
                    </a:cubicBezTo>
                    <a:cubicBezTo>
                      <a:pt x="42" y="84"/>
                      <a:pt x="42" y="84"/>
                      <a:pt x="42" y="84"/>
                    </a:cubicBezTo>
                    <a:cubicBezTo>
                      <a:pt x="42" y="84"/>
                      <a:pt x="43" y="84"/>
                      <a:pt x="43" y="84"/>
                    </a:cubicBezTo>
                    <a:cubicBezTo>
                      <a:pt x="45" y="84"/>
                      <a:pt x="48" y="83"/>
                      <a:pt x="49" y="82"/>
                    </a:cubicBezTo>
                    <a:cubicBezTo>
                      <a:pt x="51" y="80"/>
                      <a:pt x="52" y="78"/>
                      <a:pt x="52" y="76"/>
                    </a:cubicBezTo>
                    <a:cubicBezTo>
                      <a:pt x="52" y="74"/>
                      <a:pt x="51" y="72"/>
                      <a:pt x="50" y="70"/>
                    </a:cubicBezTo>
                    <a:cubicBezTo>
                      <a:pt x="49" y="69"/>
                      <a:pt x="48" y="68"/>
                      <a:pt x="47" y="68"/>
                    </a:cubicBezTo>
                    <a:cubicBezTo>
                      <a:pt x="46" y="67"/>
                      <a:pt x="45" y="67"/>
                      <a:pt x="44" y="67"/>
                    </a:cubicBezTo>
                    <a:cubicBezTo>
                      <a:pt x="43" y="67"/>
                      <a:pt x="42" y="67"/>
                      <a:pt x="41" y="67"/>
                    </a:cubicBezTo>
                    <a:cubicBezTo>
                      <a:pt x="40" y="67"/>
                      <a:pt x="39" y="68"/>
                      <a:pt x="38" y="68"/>
                    </a:cubicBezTo>
                    <a:cubicBezTo>
                      <a:pt x="36" y="69"/>
                      <a:pt x="35" y="70"/>
                      <a:pt x="33" y="70"/>
                    </a:cubicBezTo>
                    <a:cubicBezTo>
                      <a:pt x="32" y="71"/>
                      <a:pt x="30" y="71"/>
                      <a:pt x="28" y="71"/>
                    </a:cubicBezTo>
                    <a:cubicBezTo>
                      <a:pt x="27" y="71"/>
                      <a:pt x="25" y="71"/>
                      <a:pt x="23" y="71"/>
                    </a:cubicBezTo>
                    <a:cubicBezTo>
                      <a:pt x="22" y="70"/>
                      <a:pt x="20" y="70"/>
                      <a:pt x="19" y="69"/>
                    </a:cubicBezTo>
                    <a:cubicBezTo>
                      <a:pt x="17" y="68"/>
                      <a:pt x="16" y="67"/>
                      <a:pt x="16" y="66"/>
                    </a:cubicBezTo>
                    <a:cubicBezTo>
                      <a:pt x="15" y="64"/>
                      <a:pt x="15" y="63"/>
                      <a:pt x="15" y="61"/>
                    </a:cubicBezTo>
                    <a:cubicBezTo>
                      <a:pt x="15" y="59"/>
                      <a:pt x="15" y="58"/>
                      <a:pt x="15" y="56"/>
                    </a:cubicBezTo>
                    <a:cubicBezTo>
                      <a:pt x="15" y="55"/>
                      <a:pt x="15" y="55"/>
                      <a:pt x="15" y="55"/>
                    </a:cubicBezTo>
                    <a:cubicBezTo>
                      <a:pt x="15" y="54"/>
                      <a:pt x="16" y="54"/>
                      <a:pt x="16" y="53"/>
                    </a:cubicBezTo>
                    <a:cubicBezTo>
                      <a:pt x="16" y="52"/>
                      <a:pt x="16" y="51"/>
                      <a:pt x="16" y="50"/>
                    </a:cubicBezTo>
                    <a:cubicBezTo>
                      <a:pt x="15" y="48"/>
                      <a:pt x="14" y="46"/>
                      <a:pt x="13" y="44"/>
                    </a:cubicBezTo>
                    <a:cubicBezTo>
                      <a:pt x="13" y="44"/>
                      <a:pt x="12" y="43"/>
                      <a:pt x="11" y="42"/>
                    </a:cubicBezTo>
                    <a:cubicBezTo>
                      <a:pt x="11" y="42"/>
                      <a:pt x="10" y="41"/>
                      <a:pt x="10" y="41"/>
                    </a:cubicBezTo>
                    <a:cubicBezTo>
                      <a:pt x="11" y="39"/>
                      <a:pt x="12" y="37"/>
                      <a:pt x="13" y="35"/>
                    </a:cubicBezTo>
                    <a:cubicBezTo>
                      <a:pt x="16" y="31"/>
                      <a:pt x="20" y="26"/>
                      <a:pt x="24" y="23"/>
                    </a:cubicBezTo>
                    <a:cubicBezTo>
                      <a:pt x="24" y="23"/>
                      <a:pt x="24" y="23"/>
                      <a:pt x="24" y="24"/>
                    </a:cubicBezTo>
                    <a:cubicBezTo>
                      <a:pt x="25" y="25"/>
                      <a:pt x="27" y="25"/>
                      <a:pt x="28" y="25"/>
                    </a:cubicBezTo>
                    <a:cubicBezTo>
                      <a:pt x="29" y="26"/>
                      <a:pt x="30" y="26"/>
                      <a:pt x="32" y="26"/>
                    </a:cubicBezTo>
                    <a:cubicBezTo>
                      <a:pt x="33" y="26"/>
                      <a:pt x="34" y="26"/>
                      <a:pt x="35" y="26"/>
                    </a:cubicBezTo>
                    <a:cubicBezTo>
                      <a:pt x="39" y="25"/>
                      <a:pt x="43" y="25"/>
                      <a:pt x="47" y="26"/>
                    </a:cubicBezTo>
                    <a:cubicBezTo>
                      <a:pt x="48" y="26"/>
                      <a:pt x="49" y="27"/>
                      <a:pt x="50" y="27"/>
                    </a:cubicBezTo>
                    <a:cubicBezTo>
                      <a:pt x="51" y="27"/>
                      <a:pt x="52" y="28"/>
                      <a:pt x="53" y="28"/>
                    </a:cubicBezTo>
                    <a:cubicBezTo>
                      <a:pt x="53" y="29"/>
                      <a:pt x="53" y="29"/>
                      <a:pt x="53" y="30"/>
                    </a:cubicBezTo>
                    <a:cubicBezTo>
                      <a:pt x="53" y="30"/>
                      <a:pt x="53" y="30"/>
                      <a:pt x="53" y="31"/>
                    </a:cubicBezTo>
                    <a:cubicBezTo>
                      <a:pt x="53" y="31"/>
                      <a:pt x="53" y="31"/>
                      <a:pt x="53" y="31"/>
                    </a:cubicBezTo>
                    <a:cubicBezTo>
                      <a:pt x="52" y="32"/>
                      <a:pt x="52" y="32"/>
                      <a:pt x="52" y="32"/>
                    </a:cubicBezTo>
                    <a:cubicBezTo>
                      <a:pt x="52" y="33"/>
                      <a:pt x="51" y="34"/>
                      <a:pt x="51" y="35"/>
                    </a:cubicBezTo>
                    <a:cubicBezTo>
                      <a:pt x="51" y="37"/>
                      <a:pt x="51" y="38"/>
                      <a:pt x="51" y="39"/>
                    </a:cubicBezTo>
                    <a:cubicBezTo>
                      <a:pt x="52" y="42"/>
                      <a:pt x="53" y="44"/>
                      <a:pt x="54" y="45"/>
                    </a:cubicBezTo>
                    <a:cubicBezTo>
                      <a:pt x="54" y="46"/>
                      <a:pt x="54" y="47"/>
                      <a:pt x="54" y="48"/>
                    </a:cubicBezTo>
                    <a:cubicBezTo>
                      <a:pt x="54" y="48"/>
                      <a:pt x="54" y="48"/>
                      <a:pt x="54" y="49"/>
                    </a:cubicBezTo>
                    <a:cubicBezTo>
                      <a:pt x="54" y="49"/>
                      <a:pt x="53" y="49"/>
                      <a:pt x="53" y="50"/>
                    </a:cubicBezTo>
                    <a:cubicBezTo>
                      <a:pt x="52" y="52"/>
                      <a:pt x="51" y="54"/>
                      <a:pt x="50" y="56"/>
                    </a:cubicBezTo>
                    <a:cubicBezTo>
                      <a:pt x="50" y="58"/>
                      <a:pt x="50" y="59"/>
                      <a:pt x="51" y="61"/>
                    </a:cubicBezTo>
                    <a:cubicBezTo>
                      <a:pt x="52" y="62"/>
                      <a:pt x="53" y="63"/>
                      <a:pt x="54" y="63"/>
                    </a:cubicBezTo>
                    <a:cubicBezTo>
                      <a:pt x="56" y="64"/>
                      <a:pt x="57" y="64"/>
                      <a:pt x="58" y="64"/>
                    </a:cubicBezTo>
                    <a:cubicBezTo>
                      <a:pt x="59" y="64"/>
                      <a:pt x="61" y="64"/>
                      <a:pt x="62" y="63"/>
                    </a:cubicBezTo>
                    <a:cubicBezTo>
                      <a:pt x="63" y="63"/>
                      <a:pt x="64" y="62"/>
                      <a:pt x="65" y="61"/>
                    </a:cubicBezTo>
                    <a:cubicBezTo>
                      <a:pt x="66" y="60"/>
                      <a:pt x="66" y="59"/>
                      <a:pt x="67" y="58"/>
                    </a:cubicBezTo>
                    <a:cubicBezTo>
                      <a:pt x="68" y="56"/>
                      <a:pt x="69" y="54"/>
                      <a:pt x="70" y="53"/>
                    </a:cubicBezTo>
                    <a:cubicBezTo>
                      <a:pt x="72" y="52"/>
                      <a:pt x="73" y="51"/>
                      <a:pt x="75" y="51"/>
                    </a:cubicBezTo>
                    <a:cubicBezTo>
                      <a:pt x="76" y="51"/>
                      <a:pt x="77" y="51"/>
                      <a:pt x="78" y="51"/>
                    </a:cubicBezTo>
                    <a:cubicBezTo>
                      <a:pt x="79" y="51"/>
                      <a:pt x="79" y="51"/>
                      <a:pt x="79" y="51"/>
                    </a:cubicBezTo>
                    <a:cubicBezTo>
                      <a:pt x="80" y="52"/>
                      <a:pt x="81" y="52"/>
                      <a:pt x="81" y="52"/>
                    </a:cubicBezTo>
                    <a:cubicBezTo>
                      <a:pt x="82" y="52"/>
                      <a:pt x="84" y="52"/>
                      <a:pt x="85" y="52"/>
                    </a:cubicBezTo>
                    <a:cubicBezTo>
                      <a:pt x="86" y="51"/>
                      <a:pt x="87" y="51"/>
                      <a:pt x="88" y="50"/>
                    </a:cubicBezTo>
                    <a:cubicBezTo>
                      <a:pt x="89" y="49"/>
                      <a:pt x="90" y="47"/>
                      <a:pt x="90" y="46"/>
                    </a:cubicBezTo>
                    <a:cubicBezTo>
                      <a:pt x="91" y="45"/>
                      <a:pt x="91" y="44"/>
                      <a:pt x="91" y="43"/>
                    </a:cubicBezTo>
                    <a:cubicBezTo>
                      <a:pt x="91" y="42"/>
                      <a:pt x="91" y="41"/>
                      <a:pt x="91" y="40"/>
                    </a:cubicBezTo>
                    <a:cubicBezTo>
                      <a:pt x="91" y="39"/>
                      <a:pt x="92" y="39"/>
                      <a:pt x="92" y="39"/>
                    </a:cubicBezTo>
                    <a:cubicBezTo>
                      <a:pt x="92" y="38"/>
                      <a:pt x="92" y="38"/>
                      <a:pt x="92" y="38"/>
                    </a:cubicBezTo>
                    <a:cubicBezTo>
                      <a:pt x="92" y="38"/>
                      <a:pt x="92" y="38"/>
                      <a:pt x="92" y="38"/>
                    </a:cubicBezTo>
                    <a:cubicBezTo>
                      <a:pt x="92" y="38"/>
                      <a:pt x="92" y="38"/>
                      <a:pt x="92" y="38"/>
                    </a:cubicBezTo>
                    <a:cubicBezTo>
                      <a:pt x="93" y="38"/>
                      <a:pt x="93" y="38"/>
                      <a:pt x="94" y="38"/>
                    </a:cubicBezTo>
                    <a:cubicBezTo>
                      <a:pt x="94" y="39"/>
                      <a:pt x="95" y="40"/>
                      <a:pt x="96" y="40"/>
                    </a:cubicBezTo>
                    <a:cubicBezTo>
                      <a:pt x="97" y="42"/>
                      <a:pt x="98" y="44"/>
                      <a:pt x="98" y="46"/>
                    </a:cubicBezTo>
                    <a:cubicBezTo>
                      <a:pt x="98" y="47"/>
                      <a:pt x="99" y="48"/>
                      <a:pt x="99" y="49"/>
                    </a:cubicBezTo>
                    <a:cubicBezTo>
                      <a:pt x="99" y="49"/>
                      <a:pt x="99" y="50"/>
                      <a:pt x="99" y="50"/>
                    </a:cubicBezTo>
                    <a:cubicBezTo>
                      <a:pt x="99" y="51"/>
                      <a:pt x="99" y="51"/>
                      <a:pt x="99" y="52"/>
                    </a:cubicBezTo>
                    <a:cubicBezTo>
                      <a:pt x="99" y="53"/>
                      <a:pt x="100" y="54"/>
                      <a:pt x="100" y="55"/>
                    </a:cubicBezTo>
                    <a:cubicBezTo>
                      <a:pt x="101" y="56"/>
                      <a:pt x="101" y="57"/>
                      <a:pt x="101" y="57"/>
                    </a:cubicBezTo>
                    <a:cubicBezTo>
                      <a:pt x="102" y="57"/>
                      <a:pt x="103" y="58"/>
                      <a:pt x="103" y="58"/>
                    </a:cubicBezTo>
                    <a:cubicBezTo>
                      <a:pt x="104" y="58"/>
                      <a:pt x="104" y="58"/>
                      <a:pt x="104" y="58"/>
                    </a:cubicBezTo>
                    <a:cubicBezTo>
                      <a:pt x="103" y="59"/>
                      <a:pt x="103" y="59"/>
                      <a:pt x="103" y="59"/>
                    </a:cubicBezTo>
                    <a:cubicBezTo>
                      <a:pt x="103" y="60"/>
                      <a:pt x="102" y="61"/>
                      <a:pt x="102" y="62"/>
                    </a:cubicBezTo>
                    <a:cubicBezTo>
                      <a:pt x="101" y="64"/>
                      <a:pt x="100" y="66"/>
                      <a:pt x="100" y="68"/>
                    </a:cubicBezTo>
                    <a:cubicBezTo>
                      <a:pt x="100" y="69"/>
                      <a:pt x="100" y="71"/>
                      <a:pt x="101" y="72"/>
                    </a:cubicBezTo>
                    <a:cubicBezTo>
                      <a:pt x="101" y="73"/>
                      <a:pt x="102" y="73"/>
                      <a:pt x="102" y="74"/>
                    </a:cubicBezTo>
                    <a:cubicBezTo>
                      <a:pt x="103" y="74"/>
                      <a:pt x="104" y="75"/>
                      <a:pt x="105" y="75"/>
                    </a:cubicBezTo>
                    <a:cubicBezTo>
                      <a:pt x="105" y="75"/>
                      <a:pt x="106" y="74"/>
                      <a:pt x="107" y="74"/>
                    </a:cubicBezTo>
                    <a:cubicBezTo>
                      <a:pt x="107" y="74"/>
                      <a:pt x="108" y="73"/>
                      <a:pt x="108" y="73"/>
                    </a:cubicBezTo>
                    <a:cubicBezTo>
                      <a:pt x="109" y="72"/>
                      <a:pt x="110" y="71"/>
                      <a:pt x="111" y="70"/>
                    </a:cubicBezTo>
                    <a:cubicBezTo>
                      <a:pt x="112" y="68"/>
                      <a:pt x="113" y="66"/>
                      <a:pt x="114" y="64"/>
                    </a:cubicBezTo>
                    <a:cubicBezTo>
                      <a:pt x="114" y="62"/>
                      <a:pt x="115" y="60"/>
                      <a:pt x="116" y="58"/>
                    </a:cubicBezTo>
                    <a:cubicBezTo>
                      <a:pt x="116" y="56"/>
                      <a:pt x="116" y="56"/>
                      <a:pt x="116" y="56"/>
                    </a:cubicBezTo>
                    <a:cubicBezTo>
                      <a:pt x="117" y="55"/>
                      <a:pt x="117" y="55"/>
                      <a:pt x="117" y="55"/>
                    </a:cubicBezTo>
                    <a:cubicBezTo>
                      <a:pt x="117" y="55"/>
                      <a:pt x="117" y="55"/>
                      <a:pt x="117" y="55"/>
                    </a:cubicBezTo>
                    <a:cubicBezTo>
                      <a:pt x="117" y="55"/>
                      <a:pt x="117" y="55"/>
                      <a:pt x="117" y="55"/>
                    </a:cubicBezTo>
                    <a:cubicBezTo>
                      <a:pt x="117" y="55"/>
                      <a:pt x="118" y="55"/>
                      <a:pt x="118" y="56"/>
                    </a:cubicBezTo>
                    <a:cubicBezTo>
                      <a:pt x="120" y="56"/>
                      <a:pt x="123" y="56"/>
                      <a:pt x="125" y="55"/>
                    </a:cubicBezTo>
                    <a:cubicBezTo>
                      <a:pt x="126" y="54"/>
                      <a:pt x="127" y="54"/>
                      <a:pt x="128" y="53"/>
                    </a:cubicBezTo>
                    <a:cubicBezTo>
                      <a:pt x="129" y="53"/>
                      <a:pt x="129" y="53"/>
                      <a:pt x="129" y="53"/>
                    </a:cubicBezTo>
                    <a:cubicBezTo>
                      <a:pt x="132" y="63"/>
                      <a:pt x="132" y="73"/>
                      <a:pt x="130" y="83"/>
                    </a:cubicBezTo>
                    <a:close/>
                  </a:path>
                </a:pathLst>
              </a:custGeom>
              <a:solidFill>
                <a:schemeClr val="bg1"/>
              </a:solidFill>
              <a:ln>
                <a:solidFill>
                  <a:srgbClr val="2D5DA2"/>
                </a:solidFill>
              </a:ln>
            </p:spPr>
            <p:txBody>
              <a:bodyPr vert="horz" wrap="square" lIns="91427" tIns="45713" rIns="91427" bIns="45713" numCol="1" anchor="t" anchorCtr="0" compatLnSpc="1">
                <a:prstTxWarp prst="textNoShape">
                  <a:avLst/>
                </a:prstTxWarp>
              </a:bodyPr>
              <a:lstStyle/>
              <a:p>
                <a:endParaRPr lang="en-US" sz="1599"/>
              </a:p>
            </p:txBody>
          </p:sp>
          <p:sp>
            <p:nvSpPr>
              <p:cNvPr id="83" name="Rectangle 221">
                <a:extLst>
                  <a:ext uri="{FF2B5EF4-FFF2-40B4-BE49-F238E27FC236}">
                    <a16:creationId xmlns:a16="http://schemas.microsoft.com/office/drawing/2014/main" id="{43B3BFA5-3E79-4E56-B4D1-E8F50270C330}"/>
                  </a:ext>
                </a:extLst>
              </p:cNvPr>
              <p:cNvSpPr>
                <a:spLocks noChangeArrowheads="1"/>
              </p:cNvSpPr>
              <p:nvPr/>
            </p:nvSpPr>
            <p:spPr bwMode="auto">
              <a:xfrm>
                <a:off x="401638" y="1117601"/>
                <a:ext cx="1588" cy="1588"/>
              </a:xfrm>
              <a:prstGeom prst="rect">
                <a:avLst/>
              </a:prstGeom>
              <a:solidFill>
                <a:schemeClr val="bg1"/>
              </a:solidFill>
              <a:ln>
                <a:solidFill>
                  <a:srgbClr val="2D5DA2"/>
                </a:solidFill>
              </a:ln>
            </p:spPr>
            <p:txBody>
              <a:bodyPr vert="horz" wrap="square" lIns="91427" tIns="45713" rIns="91427" bIns="45713" numCol="1" anchor="t" anchorCtr="0" compatLnSpc="1">
                <a:prstTxWarp prst="textNoShape">
                  <a:avLst/>
                </a:prstTxWarp>
              </a:bodyPr>
              <a:lstStyle/>
              <a:p>
                <a:endParaRPr lang="en-US" sz="1599"/>
              </a:p>
            </p:txBody>
          </p:sp>
          <p:sp>
            <p:nvSpPr>
              <p:cNvPr id="84" name="Freeform 222">
                <a:extLst>
                  <a:ext uri="{FF2B5EF4-FFF2-40B4-BE49-F238E27FC236}">
                    <a16:creationId xmlns:a16="http://schemas.microsoft.com/office/drawing/2014/main" id="{8AB73C96-36BA-465D-A0BA-7A82DF95E565}"/>
                  </a:ext>
                </a:extLst>
              </p:cNvPr>
              <p:cNvSpPr>
                <a:spLocks noEditPoints="1"/>
              </p:cNvSpPr>
              <p:nvPr/>
            </p:nvSpPr>
            <p:spPr bwMode="auto">
              <a:xfrm>
                <a:off x="365125" y="1181101"/>
                <a:ext cx="69850" cy="68263"/>
              </a:xfrm>
              <a:custGeom>
                <a:avLst/>
                <a:gdLst>
                  <a:gd name="T0" fmla="*/ 26 w 27"/>
                  <a:gd name="T1" fmla="*/ 2 h 26"/>
                  <a:gd name="T2" fmla="*/ 23 w 27"/>
                  <a:gd name="T3" fmla="*/ 1 h 26"/>
                  <a:gd name="T4" fmla="*/ 18 w 27"/>
                  <a:gd name="T5" fmla="*/ 1 h 26"/>
                  <a:gd name="T6" fmla="*/ 14 w 27"/>
                  <a:gd name="T7" fmla="*/ 3 h 26"/>
                  <a:gd name="T8" fmla="*/ 12 w 27"/>
                  <a:gd name="T9" fmla="*/ 4 h 26"/>
                  <a:gd name="T10" fmla="*/ 11 w 27"/>
                  <a:gd name="T11" fmla="*/ 5 h 26"/>
                  <a:gd name="T12" fmla="*/ 10 w 27"/>
                  <a:gd name="T13" fmla="*/ 5 h 26"/>
                  <a:gd name="T14" fmla="*/ 4 w 27"/>
                  <a:gd name="T15" fmla="*/ 12 h 26"/>
                  <a:gd name="T16" fmla="*/ 1 w 27"/>
                  <a:gd name="T17" fmla="*/ 16 h 26"/>
                  <a:gd name="T18" fmla="*/ 0 w 27"/>
                  <a:gd name="T19" fmla="*/ 21 h 26"/>
                  <a:gd name="T20" fmla="*/ 1 w 27"/>
                  <a:gd name="T21" fmla="*/ 23 h 26"/>
                  <a:gd name="T22" fmla="*/ 3 w 27"/>
                  <a:gd name="T23" fmla="*/ 25 h 26"/>
                  <a:gd name="T24" fmla="*/ 4 w 27"/>
                  <a:gd name="T25" fmla="*/ 25 h 26"/>
                  <a:gd name="T26" fmla="*/ 5 w 27"/>
                  <a:gd name="T27" fmla="*/ 26 h 26"/>
                  <a:gd name="T28" fmla="*/ 6 w 27"/>
                  <a:gd name="T29" fmla="*/ 26 h 26"/>
                  <a:gd name="T30" fmla="*/ 9 w 27"/>
                  <a:gd name="T31" fmla="*/ 25 h 26"/>
                  <a:gd name="T32" fmla="*/ 12 w 27"/>
                  <a:gd name="T33" fmla="*/ 22 h 26"/>
                  <a:gd name="T34" fmla="*/ 15 w 27"/>
                  <a:gd name="T35" fmla="*/ 18 h 26"/>
                  <a:gd name="T36" fmla="*/ 21 w 27"/>
                  <a:gd name="T37" fmla="*/ 13 h 26"/>
                  <a:gd name="T38" fmla="*/ 24 w 27"/>
                  <a:gd name="T39" fmla="*/ 10 h 26"/>
                  <a:gd name="T40" fmla="*/ 27 w 27"/>
                  <a:gd name="T41" fmla="*/ 5 h 26"/>
                  <a:gd name="T42" fmla="*/ 26 w 27"/>
                  <a:gd name="T43" fmla="*/ 3 h 26"/>
                  <a:gd name="T44" fmla="*/ 26 w 27"/>
                  <a:gd name="T45" fmla="*/ 2 h 26"/>
                  <a:gd name="T46" fmla="*/ 23 w 27"/>
                  <a:gd name="T47" fmla="*/ 5 h 26"/>
                  <a:gd name="T48" fmla="*/ 22 w 27"/>
                  <a:gd name="T49" fmla="*/ 8 h 26"/>
                  <a:gd name="T50" fmla="*/ 19 w 27"/>
                  <a:gd name="T51" fmla="*/ 10 h 26"/>
                  <a:gd name="T52" fmla="*/ 13 w 27"/>
                  <a:gd name="T53" fmla="*/ 16 h 26"/>
                  <a:gd name="T54" fmla="*/ 10 w 27"/>
                  <a:gd name="T55" fmla="*/ 20 h 26"/>
                  <a:gd name="T56" fmla="*/ 7 w 27"/>
                  <a:gd name="T57" fmla="*/ 22 h 26"/>
                  <a:gd name="T58" fmla="*/ 6 w 27"/>
                  <a:gd name="T59" fmla="*/ 23 h 26"/>
                  <a:gd name="T60" fmla="*/ 5 w 27"/>
                  <a:gd name="T61" fmla="*/ 22 h 26"/>
                  <a:gd name="T62" fmla="*/ 3 w 27"/>
                  <a:gd name="T63" fmla="*/ 20 h 26"/>
                  <a:gd name="T64" fmla="*/ 2 w 27"/>
                  <a:gd name="T65" fmla="*/ 20 h 26"/>
                  <a:gd name="T66" fmla="*/ 3 w 27"/>
                  <a:gd name="T67" fmla="*/ 20 h 26"/>
                  <a:gd name="T68" fmla="*/ 4 w 27"/>
                  <a:gd name="T69" fmla="*/ 17 h 26"/>
                  <a:gd name="T70" fmla="*/ 6 w 27"/>
                  <a:gd name="T71" fmla="*/ 14 h 26"/>
                  <a:gd name="T72" fmla="*/ 12 w 27"/>
                  <a:gd name="T73" fmla="*/ 8 h 26"/>
                  <a:gd name="T74" fmla="*/ 12 w 27"/>
                  <a:gd name="T75" fmla="*/ 7 h 26"/>
                  <a:gd name="T76" fmla="*/ 13 w 27"/>
                  <a:gd name="T77" fmla="*/ 7 h 26"/>
                  <a:gd name="T78" fmla="*/ 15 w 27"/>
                  <a:gd name="T79" fmla="*/ 6 h 26"/>
                  <a:gd name="T80" fmla="*/ 19 w 27"/>
                  <a:gd name="T81" fmla="*/ 4 h 26"/>
                  <a:gd name="T82" fmla="*/ 22 w 27"/>
                  <a:gd name="T83" fmla="*/ 4 h 26"/>
                  <a:gd name="T84" fmla="*/ 23 w 27"/>
                  <a:gd name="T85" fmla="*/ 4 h 26"/>
                  <a:gd name="T86" fmla="*/ 23 w 27"/>
                  <a:gd name="T87" fmla="*/ 5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7" h="26">
                    <a:moveTo>
                      <a:pt x="26" y="2"/>
                    </a:moveTo>
                    <a:cubicBezTo>
                      <a:pt x="25" y="1"/>
                      <a:pt x="24" y="1"/>
                      <a:pt x="23" y="1"/>
                    </a:cubicBezTo>
                    <a:cubicBezTo>
                      <a:pt x="21" y="0"/>
                      <a:pt x="19" y="1"/>
                      <a:pt x="18" y="1"/>
                    </a:cubicBezTo>
                    <a:cubicBezTo>
                      <a:pt x="16" y="2"/>
                      <a:pt x="15" y="2"/>
                      <a:pt x="14" y="3"/>
                    </a:cubicBezTo>
                    <a:cubicBezTo>
                      <a:pt x="13" y="3"/>
                      <a:pt x="12" y="4"/>
                      <a:pt x="12" y="4"/>
                    </a:cubicBezTo>
                    <a:cubicBezTo>
                      <a:pt x="11" y="4"/>
                      <a:pt x="11" y="4"/>
                      <a:pt x="11" y="5"/>
                    </a:cubicBezTo>
                    <a:cubicBezTo>
                      <a:pt x="10" y="5"/>
                      <a:pt x="10" y="5"/>
                      <a:pt x="10" y="5"/>
                    </a:cubicBezTo>
                    <a:cubicBezTo>
                      <a:pt x="7" y="7"/>
                      <a:pt x="5" y="9"/>
                      <a:pt x="4" y="12"/>
                    </a:cubicBezTo>
                    <a:cubicBezTo>
                      <a:pt x="3" y="13"/>
                      <a:pt x="2" y="14"/>
                      <a:pt x="1" y="16"/>
                    </a:cubicBezTo>
                    <a:cubicBezTo>
                      <a:pt x="1" y="17"/>
                      <a:pt x="0" y="19"/>
                      <a:pt x="0" y="21"/>
                    </a:cubicBezTo>
                    <a:cubicBezTo>
                      <a:pt x="0" y="22"/>
                      <a:pt x="1" y="23"/>
                      <a:pt x="1" y="23"/>
                    </a:cubicBezTo>
                    <a:cubicBezTo>
                      <a:pt x="2" y="24"/>
                      <a:pt x="3" y="25"/>
                      <a:pt x="3" y="25"/>
                    </a:cubicBezTo>
                    <a:cubicBezTo>
                      <a:pt x="3" y="25"/>
                      <a:pt x="4" y="25"/>
                      <a:pt x="4" y="25"/>
                    </a:cubicBezTo>
                    <a:cubicBezTo>
                      <a:pt x="4" y="26"/>
                      <a:pt x="4" y="26"/>
                      <a:pt x="5" y="26"/>
                    </a:cubicBezTo>
                    <a:cubicBezTo>
                      <a:pt x="5" y="26"/>
                      <a:pt x="6" y="26"/>
                      <a:pt x="6" y="26"/>
                    </a:cubicBezTo>
                    <a:cubicBezTo>
                      <a:pt x="7" y="26"/>
                      <a:pt x="8" y="25"/>
                      <a:pt x="9" y="25"/>
                    </a:cubicBezTo>
                    <a:cubicBezTo>
                      <a:pt x="10" y="24"/>
                      <a:pt x="11" y="23"/>
                      <a:pt x="12" y="22"/>
                    </a:cubicBezTo>
                    <a:cubicBezTo>
                      <a:pt x="13" y="20"/>
                      <a:pt x="14" y="19"/>
                      <a:pt x="15" y="18"/>
                    </a:cubicBezTo>
                    <a:cubicBezTo>
                      <a:pt x="17" y="16"/>
                      <a:pt x="19" y="15"/>
                      <a:pt x="21" y="13"/>
                    </a:cubicBezTo>
                    <a:cubicBezTo>
                      <a:pt x="22" y="12"/>
                      <a:pt x="23" y="11"/>
                      <a:pt x="24" y="10"/>
                    </a:cubicBezTo>
                    <a:cubicBezTo>
                      <a:pt x="26" y="8"/>
                      <a:pt x="26" y="7"/>
                      <a:pt x="27" y="5"/>
                    </a:cubicBezTo>
                    <a:cubicBezTo>
                      <a:pt x="27" y="5"/>
                      <a:pt x="27" y="4"/>
                      <a:pt x="26" y="3"/>
                    </a:cubicBezTo>
                    <a:cubicBezTo>
                      <a:pt x="26" y="3"/>
                      <a:pt x="26" y="2"/>
                      <a:pt x="26" y="2"/>
                    </a:cubicBezTo>
                    <a:close/>
                    <a:moveTo>
                      <a:pt x="23" y="5"/>
                    </a:moveTo>
                    <a:cubicBezTo>
                      <a:pt x="23" y="6"/>
                      <a:pt x="23" y="7"/>
                      <a:pt x="22" y="8"/>
                    </a:cubicBezTo>
                    <a:cubicBezTo>
                      <a:pt x="21" y="9"/>
                      <a:pt x="20" y="10"/>
                      <a:pt x="19" y="10"/>
                    </a:cubicBezTo>
                    <a:cubicBezTo>
                      <a:pt x="17" y="12"/>
                      <a:pt x="15" y="14"/>
                      <a:pt x="13" y="16"/>
                    </a:cubicBezTo>
                    <a:cubicBezTo>
                      <a:pt x="12" y="17"/>
                      <a:pt x="11" y="19"/>
                      <a:pt x="10" y="20"/>
                    </a:cubicBezTo>
                    <a:cubicBezTo>
                      <a:pt x="9" y="21"/>
                      <a:pt x="8" y="22"/>
                      <a:pt x="7" y="22"/>
                    </a:cubicBezTo>
                    <a:cubicBezTo>
                      <a:pt x="7" y="23"/>
                      <a:pt x="6" y="23"/>
                      <a:pt x="6" y="23"/>
                    </a:cubicBezTo>
                    <a:cubicBezTo>
                      <a:pt x="6" y="23"/>
                      <a:pt x="5" y="23"/>
                      <a:pt x="5" y="22"/>
                    </a:cubicBezTo>
                    <a:cubicBezTo>
                      <a:pt x="4" y="22"/>
                      <a:pt x="3" y="21"/>
                      <a:pt x="3" y="20"/>
                    </a:cubicBezTo>
                    <a:cubicBezTo>
                      <a:pt x="2" y="20"/>
                      <a:pt x="2" y="20"/>
                      <a:pt x="2" y="20"/>
                    </a:cubicBezTo>
                    <a:cubicBezTo>
                      <a:pt x="3" y="20"/>
                      <a:pt x="3" y="20"/>
                      <a:pt x="3" y="20"/>
                    </a:cubicBezTo>
                    <a:cubicBezTo>
                      <a:pt x="3" y="19"/>
                      <a:pt x="4" y="18"/>
                      <a:pt x="4" y="17"/>
                    </a:cubicBezTo>
                    <a:cubicBezTo>
                      <a:pt x="5" y="16"/>
                      <a:pt x="5" y="15"/>
                      <a:pt x="6" y="14"/>
                    </a:cubicBezTo>
                    <a:cubicBezTo>
                      <a:pt x="8" y="11"/>
                      <a:pt x="10" y="9"/>
                      <a:pt x="12" y="8"/>
                    </a:cubicBezTo>
                    <a:cubicBezTo>
                      <a:pt x="12" y="8"/>
                      <a:pt x="12" y="7"/>
                      <a:pt x="12" y="7"/>
                    </a:cubicBezTo>
                    <a:cubicBezTo>
                      <a:pt x="13" y="7"/>
                      <a:pt x="13" y="7"/>
                      <a:pt x="13" y="7"/>
                    </a:cubicBezTo>
                    <a:cubicBezTo>
                      <a:pt x="14" y="6"/>
                      <a:pt x="14" y="6"/>
                      <a:pt x="15" y="6"/>
                    </a:cubicBezTo>
                    <a:cubicBezTo>
                      <a:pt x="16" y="5"/>
                      <a:pt x="18" y="5"/>
                      <a:pt x="19" y="4"/>
                    </a:cubicBezTo>
                    <a:cubicBezTo>
                      <a:pt x="20" y="4"/>
                      <a:pt x="21" y="4"/>
                      <a:pt x="22" y="4"/>
                    </a:cubicBezTo>
                    <a:cubicBezTo>
                      <a:pt x="23" y="4"/>
                      <a:pt x="23" y="4"/>
                      <a:pt x="23" y="4"/>
                    </a:cubicBezTo>
                    <a:cubicBezTo>
                      <a:pt x="23" y="4"/>
                      <a:pt x="24" y="4"/>
                      <a:pt x="23" y="5"/>
                    </a:cubicBezTo>
                    <a:close/>
                  </a:path>
                </a:pathLst>
              </a:custGeom>
              <a:solidFill>
                <a:schemeClr val="bg1"/>
              </a:solidFill>
              <a:ln>
                <a:solidFill>
                  <a:srgbClr val="2D5DA2"/>
                </a:solidFill>
              </a:ln>
            </p:spPr>
            <p:txBody>
              <a:bodyPr vert="horz" wrap="square" lIns="91427" tIns="45713" rIns="91427" bIns="45713" numCol="1" anchor="t" anchorCtr="0" compatLnSpc="1">
                <a:prstTxWarp prst="textNoShape">
                  <a:avLst/>
                </a:prstTxWarp>
              </a:bodyPr>
              <a:lstStyle/>
              <a:p>
                <a:endParaRPr lang="en-US" sz="1599"/>
              </a:p>
            </p:txBody>
          </p:sp>
          <p:sp>
            <p:nvSpPr>
              <p:cNvPr id="85" name="Freeform 223">
                <a:extLst>
                  <a:ext uri="{FF2B5EF4-FFF2-40B4-BE49-F238E27FC236}">
                    <a16:creationId xmlns:a16="http://schemas.microsoft.com/office/drawing/2014/main" id="{F9541391-3B28-472D-9ED7-A65A987AB48D}"/>
                  </a:ext>
                </a:extLst>
              </p:cNvPr>
              <p:cNvSpPr>
                <a:spLocks noEditPoints="1"/>
              </p:cNvSpPr>
              <p:nvPr/>
            </p:nvSpPr>
            <p:spPr bwMode="auto">
              <a:xfrm>
                <a:off x="377825" y="904876"/>
                <a:ext cx="109538" cy="188913"/>
              </a:xfrm>
              <a:custGeom>
                <a:avLst/>
                <a:gdLst>
                  <a:gd name="T0" fmla="*/ 3 w 42"/>
                  <a:gd name="T1" fmla="*/ 32 h 72"/>
                  <a:gd name="T2" fmla="*/ 7 w 42"/>
                  <a:gd name="T3" fmla="*/ 37 h 72"/>
                  <a:gd name="T4" fmla="*/ 9 w 42"/>
                  <a:gd name="T5" fmla="*/ 38 h 72"/>
                  <a:gd name="T6" fmla="*/ 10 w 42"/>
                  <a:gd name="T7" fmla="*/ 39 h 72"/>
                  <a:gd name="T8" fmla="*/ 11 w 42"/>
                  <a:gd name="T9" fmla="*/ 39 h 72"/>
                  <a:gd name="T10" fmla="*/ 21 w 42"/>
                  <a:gd name="T11" fmla="*/ 72 h 72"/>
                  <a:gd name="T12" fmla="*/ 31 w 42"/>
                  <a:gd name="T13" fmla="*/ 39 h 72"/>
                  <a:gd name="T14" fmla="*/ 32 w 42"/>
                  <a:gd name="T15" fmla="*/ 39 h 72"/>
                  <a:gd name="T16" fmla="*/ 33 w 42"/>
                  <a:gd name="T17" fmla="*/ 38 h 72"/>
                  <a:gd name="T18" fmla="*/ 35 w 42"/>
                  <a:gd name="T19" fmla="*/ 36 h 72"/>
                  <a:gd name="T20" fmla="*/ 39 w 42"/>
                  <a:gd name="T21" fmla="*/ 32 h 72"/>
                  <a:gd name="T22" fmla="*/ 42 w 42"/>
                  <a:gd name="T23" fmla="*/ 21 h 72"/>
                  <a:gd name="T24" fmla="*/ 39 w 42"/>
                  <a:gd name="T25" fmla="*/ 10 h 72"/>
                  <a:gd name="T26" fmla="*/ 31 w 42"/>
                  <a:gd name="T27" fmla="*/ 2 h 72"/>
                  <a:gd name="T28" fmla="*/ 21 w 42"/>
                  <a:gd name="T29" fmla="*/ 0 h 72"/>
                  <a:gd name="T30" fmla="*/ 10 w 42"/>
                  <a:gd name="T31" fmla="*/ 3 h 72"/>
                  <a:gd name="T32" fmla="*/ 2 w 42"/>
                  <a:gd name="T33" fmla="*/ 11 h 72"/>
                  <a:gd name="T34" fmla="*/ 0 w 42"/>
                  <a:gd name="T35" fmla="*/ 22 h 72"/>
                  <a:gd name="T36" fmla="*/ 3 w 42"/>
                  <a:gd name="T37" fmla="*/ 32 h 72"/>
                  <a:gd name="T38" fmla="*/ 5 w 42"/>
                  <a:gd name="T39" fmla="*/ 12 h 72"/>
                  <a:gd name="T40" fmla="*/ 11 w 42"/>
                  <a:gd name="T41" fmla="*/ 5 h 72"/>
                  <a:gd name="T42" fmla="*/ 30 w 42"/>
                  <a:gd name="T43" fmla="*/ 5 h 72"/>
                  <a:gd name="T44" fmla="*/ 37 w 42"/>
                  <a:gd name="T45" fmla="*/ 12 h 72"/>
                  <a:gd name="T46" fmla="*/ 39 w 42"/>
                  <a:gd name="T47" fmla="*/ 21 h 72"/>
                  <a:gd name="T48" fmla="*/ 36 w 42"/>
                  <a:gd name="T49" fmla="*/ 30 h 72"/>
                  <a:gd name="T50" fmla="*/ 33 w 42"/>
                  <a:gd name="T51" fmla="*/ 34 h 72"/>
                  <a:gd name="T52" fmla="*/ 31 w 42"/>
                  <a:gd name="T53" fmla="*/ 36 h 72"/>
                  <a:gd name="T54" fmla="*/ 30 w 42"/>
                  <a:gd name="T55" fmla="*/ 36 h 72"/>
                  <a:gd name="T56" fmla="*/ 30 w 42"/>
                  <a:gd name="T57" fmla="*/ 37 h 72"/>
                  <a:gd name="T58" fmla="*/ 29 w 42"/>
                  <a:gd name="T59" fmla="*/ 37 h 72"/>
                  <a:gd name="T60" fmla="*/ 21 w 42"/>
                  <a:gd name="T61" fmla="*/ 62 h 72"/>
                  <a:gd name="T62" fmla="*/ 13 w 42"/>
                  <a:gd name="T63" fmla="*/ 37 h 72"/>
                  <a:gd name="T64" fmla="*/ 12 w 42"/>
                  <a:gd name="T65" fmla="*/ 37 h 72"/>
                  <a:gd name="T66" fmla="*/ 12 w 42"/>
                  <a:gd name="T67" fmla="*/ 36 h 72"/>
                  <a:gd name="T68" fmla="*/ 11 w 42"/>
                  <a:gd name="T69" fmla="*/ 36 h 72"/>
                  <a:gd name="T70" fmla="*/ 9 w 42"/>
                  <a:gd name="T71" fmla="*/ 34 h 72"/>
                  <a:gd name="T72" fmla="*/ 6 w 42"/>
                  <a:gd name="T73" fmla="*/ 31 h 72"/>
                  <a:gd name="T74" fmla="*/ 3 w 42"/>
                  <a:gd name="T75" fmla="*/ 22 h 72"/>
                  <a:gd name="T76" fmla="*/ 5 w 42"/>
                  <a:gd name="T77" fmla="*/ 1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 h="72">
                    <a:moveTo>
                      <a:pt x="3" y="32"/>
                    </a:moveTo>
                    <a:cubicBezTo>
                      <a:pt x="4" y="34"/>
                      <a:pt x="5" y="35"/>
                      <a:pt x="7" y="37"/>
                    </a:cubicBezTo>
                    <a:cubicBezTo>
                      <a:pt x="7" y="37"/>
                      <a:pt x="8" y="38"/>
                      <a:pt x="9" y="38"/>
                    </a:cubicBezTo>
                    <a:cubicBezTo>
                      <a:pt x="9" y="39"/>
                      <a:pt x="10" y="39"/>
                      <a:pt x="10" y="39"/>
                    </a:cubicBezTo>
                    <a:cubicBezTo>
                      <a:pt x="11" y="39"/>
                      <a:pt x="11" y="39"/>
                      <a:pt x="11" y="39"/>
                    </a:cubicBezTo>
                    <a:cubicBezTo>
                      <a:pt x="21" y="72"/>
                      <a:pt x="21" y="72"/>
                      <a:pt x="21" y="72"/>
                    </a:cubicBezTo>
                    <a:cubicBezTo>
                      <a:pt x="31" y="39"/>
                      <a:pt x="31" y="39"/>
                      <a:pt x="31" y="39"/>
                    </a:cubicBezTo>
                    <a:cubicBezTo>
                      <a:pt x="32" y="39"/>
                      <a:pt x="32" y="39"/>
                      <a:pt x="32" y="39"/>
                    </a:cubicBezTo>
                    <a:cubicBezTo>
                      <a:pt x="32" y="39"/>
                      <a:pt x="33" y="39"/>
                      <a:pt x="33" y="38"/>
                    </a:cubicBezTo>
                    <a:cubicBezTo>
                      <a:pt x="34" y="38"/>
                      <a:pt x="35" y="37"/>
                      <a:pt x="35" y="36"/>
                    </a:cubicBezTo>
                    <a:cubicBezTo>
                      <a:pt x="37" y="35"/>
                      <a:pt x="38" y="34"/>
                      <a:pt x="39" y="32"/>
                    </a:cubicBezTo>
                    <a:cubicBezTo>
                      <a:pt x="41" y="29"/>
                      <a:pt x="42" y="25"/>
                      <a:pt x="42" y="21"/>
                    </a:cubicBezTo>
                    <a:cubicBezTo>
                      <a:pt x="42" y="17"/>
                      <a:pt x="41" y="13"/>
                      <a:pt x="39" y="10"/>
                    </a:cubicBezTo>
                    <a:cubicBezTo>
                      <a:pt x="37" y="7"/>
                      <a:pt x="35" y="4"/>
                      <a:pt x="31" y="2"/>
                    </a:cubicBezTo>
                    <a:cubicBezTo>
                      <a:pt x="28" y="1"/>
                      <a:pt x="24" y="0"/>
                      <a:pt x="21" y="0"/>
                    </a:cubicBezTo>
                    <a:cubicBezTo>
                      <a:pt x="17" y="0"/>
                      <a:pt x="13" y="1"/>
                      <a:pt x="10" y="3"/>
                    </a:cubicBezTo>
                    <a:cubicBezTo>
                      <a:pt x="7" y="5"/>
                      <a:pt x="4" y="8"/>
                      <a:pt x="2" y="11"/>
                    </a:cubicBezTo>
                    <a:cubicBezTo>
                      <a:pt x="0" y="14"/>
                      <a:pt x="0" y="18"/>
                      <a:pt x="0" y="22"/>
                    </a:cubicBezTo>
                    <a:cubicBezTo>
                      <a:pt x="0" y="25"/>
                      <a:pt x="1" y="29"/>
                      <a:pt x="3" y="32"/>
                    </a:cubicBezTo>
                    <a:close/>
                    <a:moveTo>
                      <a:pt x="5" y="12"/>
                    </a:moveTo>
                    <a:cubicBezTo>
                      <a:pt x="6" y="10"/>
                      <a:pt x="9" y="7"/>
                      <a:pt x="11" y="5"/>
                    </a:cubicBezTo>
                    <a:cubicBezTo>
                      <a:pt x="17" y="2"/>
                      <a:pt x="24" y="2"/>
                      <a:pt x="30" y="5"/>
                    </a:cubicBezTo>
                    <a:cubicBezTo>
                      <a:pt x="33" y="7"/>
                      <a:pt x="35" y="9"/>
                      <a:pt x="37" y="12"/>
                    </a:cubicBezTo>
                    <a:cubicBezTo>
                      <a:pt x="38" y="14"/>
                      <a:pt x="39" y="18"/>
                      <a:pt x="39" y="21"/>
                    </a:cubicBezTo>
                    <a:cubicBezTo>
                      <a:pt x="39" y="24"/>
                      <a:pt x="38" y="27"/>
                      <a:pt x="36" y="30"/>
                    </a:cubicBezTo>
                    <a:cubicBezTo>
                      <a:pt x="35" y="32"/>
                      <a:pt x="34" y="33"/>
                      <a:pt x="33" y="34"/>
                    </a:cubicBezTo>
                    <a:cubicBezTo>
                      <a:pt x="33" y="35"/>
                      <a:pt x="32" y="35"/>
                      <a:pt x="31" y="36"/>
                    </a:cubicBezTo>
                    <a:cubicBezTo>
                      <a:pt x="31" y="36"/>
                      <a:pt x="31" y="36"/>
                      <a:pt x="30" y="36"/>
                    </a:cubicBezTo>
                    <a:cubicBezTo>
                      <a:pt x="30" y="37"/>
                      <a:pt x="30" y="37"/>
                      <a:pt x="30" y="37"/>
                    </a:cubicBezTo>
                    <a:cubicBezTo>
                      <a:pt x="29" y="37"/>
                      <a:pt x="29" y="37"/>
                      <a:pt x="29" y="37"/>
                    </a:cubicBezTo>
                    <a:cubicBezTo>
                      <a:pt x="21" y="62"/>
                      <a:pt x="21" y="62"/>
                      <a:pt x="21" y="62"/>
                    </a:cubicBezTo>
                    <a:cubicBezTo>
                      <a:pt x="13" y="37"/>
                      <a:pt x="13" y="37"/>
                      <a:pt x="13" y="37"/>
                    </a:cubicBezTo>
                    <a:cubicBezTo>
                      <a:pt x="12" y="37"/>
                      <a:pt x="12" y="37"/>
                      <a:pt x="12" y="37"/>
                    </a:cubicBezTo>
                    <a:cubicBezTo>
                      <a:pt x="12" y="36"/>
                      <a:pt x="12" y="36"/>
                      <a:pt x="12" y="36"/>
                    </a:cubicBezTo>
                    <a:cubicBezTo>
                      <a:pt x="11" y="36"/>
                      <a:pt x="11" y="36"/>
                      <a:pt x="11" y="36"/>
                    </a:cubicBezTo>
                    <a:cubicBezTo>
                      <a:pt x="10" y="35"/>
                      <a:pt x="9" y="35"/>
                      <a:pt x="9" y="34"/>
                    </a:cubicBezTo>
                    <a:cubicBezTo>
                      <a:pt x="8" y="33"/>
                      <a:pt x="7" y="32"/>
                      <a:pt x="6" y="31"/>
                    </a:cubicBezTo>
                    <a:cubicBezTo>
                      <a:pt x="4" y="28"/>
                      <a:pt x="3" y="25"/>
                      <a:pt x="3" y="22"/>
                    </a:cubicBezTo>
                    <a:cubicBezTo>
                      <a:pt x="3" y="18"/>
                      <a:pt x="3" y="15"/>
                      <a:pt x="5" y="12"/>
                    </a:cubicBezTo>
                    <a:close/>
                  </a:path>
                </a:pathLst>
              </a:custGeom>
              <a:solidFill>
                <a:schemeClr val="bg1"/>
              </a:solidFill>
              <a:ln>
                <a:solidFill>
                  <a:srgbClr val="2D5DA2"/>
                </a:solidFill>
              </a:ln>
            </p:spPr>
            <p:txBody>
              <a:bodyPr vert="horz" wrap="square" lIns="91427" tIns="45713" rIns="91427" bIns="45713" numCol="1" anchor="t" anchorCtr="0" compatLnSpc="1">
                <a:prstTxWarp prst="textNoShape">
                  <a:avLst/>
                </a:prstTxWarp>
              </a:bodyPr>
              <a:lstStyle/>
              <a:p>
                <a:endParaRPr lang="en-US" sz="1599"/>
              </a:p>
            </p:txBody>
          </p:sp>
          <p:sp>
            <p:nvSpPr>
              <p:cNvPr id="86" name="Freeform 224">
                <a:extLst>
                  <a:ext uri="{FF2B5EF4-FFF2-40B4-BE49-F238E27FC236}">
                    <a16:creationId xmlns:a16="http://schemas.microsoft.com/office/drawing/2014/main" id="{382A3153-D615-46C9-B8F9-B2453F36CBAC}"/>
                  </a:ext>
                </a:extLst>
              </p:cNvPr>
              <p:cNvSpPr>
                <a:spLocks noEditPoints="1"/>
              </p:cNvSpPr>
              <p:nvPr/>
            </p:nvSpPr>
            <p:spPr bwMode="auto">
              <a:xfrm>
                <a:off x="403225" y="930276"/>
                <a:ext cx="58738" cy="58738"/>
              </a:xfrm>
              <a:custGeom>
                <a:avLst/>
                <a:gdLst>
                  <a:gd name="T0" fmla="*/ 11 w 22"/>
                  <a:gd name="T1" fmla="*/ 22 h 22"/>
                  <a:gd name="T2" fmla="*/ 19 w 22"/>
                  <a:gd name="T3" fmla="*/ 19 h 22"/>
                  <a:gd name="T4" fmla="*/ 22 w 22"/>
                  <a:gd name="T5" fmla="*/ 11 h 22"/>
                  <a:gd name="T6" fmla="*/ 19 w 22"/>
                  <a:gd name="T7" fmla="*/ 3 h 22"/>
                  <a:gd name="T8" fmla="*/ 11 w 22"/>
                  <a:gd name="T9" fmla="*/ 0 h 22"/>
                  <a:gd name="T10" fmla="*/ 3 w 22"/>
                  <a:gd name="T11" fmla="*/ 3 h 22"/>
                  <a:gd name="T12" fmla="*/ 0 w 22"/>
                  <a:gd name="T13" fmla="*/ 11 h 22"/>
                  <a:gd name="T14" fmla="*/ 3 w 22"/>
                  <a:gd name="T15" fmla="*/ 19 h 22"/>
                  <a:gd name="T16" fmla="*/ 11 w 22"/>
                  <a:gd name="T17" fmla="*/ 22 h 22"/>
                  <a:gd name="T18" fmla="*/ 5 w 22"/>
                  <a:gd name="T19" fmla="*/ 5 h 22"/>
                  <a:gd name="T20" fmla="*/ 11 w 22"/>
                  <a:gd name="T21" fmla="*/ 3 h 22"/>
                  <a:gd name="T22" fmla="*/ 17 w 22"/>
                  <a:gd name="T23" fmla="*/ 5 h 22"/>
                  <a:gd name="T24" fmla="*/ 19 w 22"/>
                  <a:gd name="T25" fmla="*/ 11 h 22"/>
                  <a:gd name="T26" fmla="*/ 17 w 22"/>
                  <a:gd name="T27" fmla="*/ 17 h 22"/>
                  <a:gd name="T28" fmla="*/ 11 w 22"/>
                  <a:gd name="T29" fmla="*/ 19 h 22"/>
                  <a:gd name="T30" fmla="*/ 5 w 22"/>
                  <a:gd name="T31" fmla="*/ 17 h 22"/>
                  <a:gd name="T32" fmla="*/ 3 w 22"/>
                  <a:gd name="T33" fmla="*/ 11 h 22"/>
                  <a:gd name="T34" fmla="*/ 5 w 22"/>
                  <a:gd name="T35" fmla="*/ 5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 h="22">
                    <a:moveTo>
                      <a:pt x="11" y="22"/>
                    </a:moveTo>
                    <a:cubicBezTo>
                      <a:pt x="14" y="22"/>
                      <a:pt x="17" y="21"/>
                      <a:pt x="19" y="19"/>
                    </a:cubicBezTo>
                    <a:cubicBezTo>
                      <a:pt x="21" y="17"/>
                      <a:pt x="22" y="14"/>
                      <a:pt x="22" y="11"/>
                    </a:cubicBezTo>
                    <a:cubicBezTo>
                      <a:pt x="22" y="8"/>
                      <a:pt x="21" y="5"/>
                      <a:pt x="19" y="3"/>
                    </a:cubicBezTo>
                    <a:cubicBezTo>
                      <a:pt x="17" y="1"/>
                      <a:pt x="14" y="0"/>
                      <a:pt x="11" y="0"/>
                    </a:cubicBezTo>
                    <a:cubicBezTo>
                      <a:pt x="8" y="0"/>
                      <a:pt x="5" y="1"/>
                      <a:pt x="3" y="3"/>
                    </a:cubicBezTo>
                    <a:cubicBezTo>
                      <a:pt x="1" y="5"/>
                      <a:pt x="0" y="8"/>
                      <a:pt x="0" y="11"/>
                    </a:cubicBezTo>
                    <a:cubicBezTo>
                      <a:pt x="0" y="14"/>
                      <a:pt x="1" y="17"/>
                      <a:pt x="3" y="19"/>
                    </a:cubicBezTo>
                    <a:cubicBezTo>
                      <a:pt x="5" y="21"/>
                      <a:pt x="8" y="22"/>
                      <a:pt x="11" y="22"/>
                    </a:cubicBezTo>
                    <a:close/>
                    <a:moveTo>
                      <a:pt x="5" y="5"/>
                    </a:moveTo>
                    <a:cubicBezTo>
                      <a:pt x="7" y="3"/>
                      <a:pt x="9" y="3"/>
                      <a:pt x="11" y="3"/>
                    </a:cubicBezTo>
                    <a:cubicBezTo>
                      <a:pt x="13" y="3"/>
                      <a:pt x="15" y="3"/>
                      <a:pt x="17" y="5"/>
                    </a:cubicBezTo>
                    <a:cubicBezTo>
                      <a:pt x="18" y="7"/>
                      <a:pt x="19" y="9"/>
                      <a:pt x="19" y="11"/>
                    </a:cubicBezTo>
                    <a:cubicBezTo>
                      <a:pt x="19" y="13"/>
                      <a:pt x="18" y="15"/>
                      <a:pt x="17" y="17"/>
                    </a:cubicBezTo>
                    <a:cubicBezTo>
                      <a:pt x="15" y="18"/>
                      <a:pt x="13" y="19"/>
                      <a:pt x="11" y="19"/>
                    </a:cubicBezTo>
                    <a:cubicBezTo>
                      <a:pt x="9" y="19"/>
                      <a:pt x="7" y="18"/>
                      <a:pt x="5" y="17"/>
                    </a:cubicBezTo>
                    <a:cubicBezTo>
                      <a:pt x="4" y="15"/>
                      <a:pt x="3" y="13"/>
                      <a:pt x="3" y="11"/>
                    </a:cubicBezTo>
                    <a:cubicBezTo>
                      <a:pt x="3" y="9"/>
                      <a:pt x="4" y="7"/>
                      <a:pt x="5" y="5"/>
                    </a:cubicBezTo>
                    <a:close/>
                  </a:path>
                </a:pathLst>
              </a:custGeom>
              <a:solidFill>
                <a:schemeClr val="bg1"/>
              </a:solidFill>
              <a:ln>
                <a:solidFill>
                  <a:srgbClr val="2D5DA2"/>
                </a:solidFill>
              </a:ln>
            </p:spPr>
            <p:txBody>
              <a:bodyPr vert="horz" wrap="square" lIns="91427" tIns="45713" rIns="91427" bIns="45713" numCol="1" anchor="t" anchorCtr="0" compatLnSpc="1">
                <a:prstTxWarp prst="textNoShape">
                  <a:avLst/>
                </a:prstTxWarp>
              </a:bodyPr>
              <a:lstStyle/>
              <a:p>
                <a:endParaRPr lang="en-US" sz="1599"/>
              </a:p>
            </p:txBody>
          </p:sp>
          <p:sp>
            <p:nvSpPr>
              <p:cNvPr id="87" name="Freeform 225">
                <a:extLst>
                  <a:ext uri="{FF2B5EF4-FFF2-40B4-BE49-F238E27FC236}">
                    <a16:creationId xmlns:a16="http://schemas.microsoft.com/office/drawing/2014/main" id="{091896EF-BE49-4174-B0D1-547FAE477CE7}"/>
                  </a:ext>
                </a:extLst>
              </p:cNvPr>
              <p:cNvSpPr>
                <a:spLocks noEditPoints="1"/>
              </p:cNvSpPr>
              <p:nvPr/>
            </p:nvSpPr>
            <p:spPr bwMode="auto">
              <a:xfrm>
                <a:off x="417513" y="944564"/>
                <a:ext cx="28575" cy="28575"/>
              </a:xfrm>
              <a:custGeom>
                <a:avLst/>
                <a:gdLst>
                  <a:gd name="T0" fmla="*/ 6 w 11"/>
                  <a:gd name="T1" fmla="*/ 11 h 11"/>
                  <a:gd name="T2" fmla="*/ 10 w 11"/>
                  <a:gd name="T3" fmla="*/ 10 h 11"/>
                  <a:gd name="T4" fmla="*/ 11 w 11"/>
                  <a:gd name="T5" fmla="*/ 6 h 11"/>
                  <a:gd name="T6" fmla="*/ 10 w 11"/>
                  <a:gd name="T7" fmla="*/ 2 h 11"/>
                  <a:gd name="T8" fmla="*/ 6 w 11"/>
                  <a:gd name="T9" fmla="*/ 0 h 11"/>
                  <a:gd name="T10" fmla="*/ 2 w 11"/>
                  <a:gd name="T11" fmla="*/ 2 h 11"/>
                  <a:gd name="T12" fmla="*/ 0 w 11"/>
                  <a:gd name="T13" fmla="*/ 6 h 11"/>
                  <a:gd name="T14" fmla="*/ 2 w 11"/>
                  <a:gd name="T15" fmla="*/ 10 h 11"/>
                  <a:gd name="T16" fmla="*/ 6 w 11"/>
                  <a:gd name="T17" fmla="*/ 11 h 11"/>
                  <a:gd name="T18" fmla="*/ 6 w 11"/>
                  <a:gd name="T19" fmla="*/ 3 h 11"/>
                  <a:gd name="T20" fmla="*/ 8 w 11"/>
                  <a:gd name="T21" fmla="*/ 6 h 11"/>
                  <a:gd name="T22" fmla="*/ 6 w 11"/>
                  <a:gd name="T23" fmla="*/ 8 h 11"/>
                  <a:gd name="T24" fmla="*/ 4 w 11"/>
                  <a:gd name="T25" fmla="*/ 6 h 11"/>
                  <a:gd name="T26" fmla="*/ 6 w 11"/>
                  <a:gd name="T27"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1">
                    <a:moveTo>
                      <a:pt x="6" y="11"/>
                    </a:moveTo>
                    <a:cubicBezTo>
                      <a:pt x="7" y="11"/>
                      <a:pt x="9" y="11"/>
                      <a:pt x="10" y="10"/>
                    </a:cubicBezTo>
                    <a:cubicBezTo>
                      <a:pt x="11" y="9"/>
                      <a:pt x="11" y="7"/>
                      <a:pt x="11" y="6"/>
                    </a:cubicBezTo>
                    <a:cubicBezTo>
                      <a:pt x="11" y="4"/>
                      <a:pt x="11" y="3"/>
                      <a:pt x="10" y="2"/>
                    </a:cubicBezTo>
                    <a:cubicBezTo>
                      <a:pt x="9" y="1"/>
                      <a:pt x="7" y="0"/>
                      <a:pt x="6" y="0"/>
                    </a:cubicBezTo>
                    <a:cubicBezTo>
                      <a:pt x="4" y="0"/>
                      <a:pt x="3" y="1"/>
                      <a:pt x="2" y="2"/>
                    </a:cubicBezTo>
                    <a:cubicBezTo>
                      <a:pt x="1" y="3"/>
                      <a:pt x="0" y="4"/>
                      <a:pt x="0" y="6"/>
                    </a:cubicBezTo>
                    <a:cubicBezTo>
                      <a:pt x="0" y="7"/>
                      <a:pt x="1" y="9"/>
                      <a:pt x="2" y="10"/>
                    </a:cubicBezTo>
                    <a:cubicBezTo>
                      <a:pt x="3" y="11"/>
                      <a:pt x="4" y="11"/>
                      <a:pt x="6" y="11"/>
                    </a:cubicBezTo>
                    <a:close/>
                    <a:moveTo>
                      <a:pt x="6" y="3"/>
                    </a:moveTo>
                    <a:cubicBezTo>
                      <a:pt x="7" y="3"/>
                      <a:pt x="8" y="5"/>
                      <a:pt x="8" y="6"/>
                    </a:cubicBezTo>
                    <a:cubicBezTo>
                      <a:pt x="8" y="7"/>
                      <a:pt x="7" y="8"/>
                      <a:pt x="6" y="8"/>
                    </a:cubicBezTo>
                    <a:cubicBezTo>
                      <a:pt x="5" y="8"/>
                      <a:pt x="3" y="7"/>
                      <a:pt x="4" y="6"/>
                    </a:cubicBezTo>
                    <a:cubicBezTo>
                      <a:pt x="3" y="5"/>
                      <a:pt x="5" y="3"/>
                      <a:pt x="6" y="3"/>
                    </a:cubicBezTo>
                    <a:close/>
                  </a:path>
                </a:pathLst>
              </a:custGeom>
              <a:solidFill>
                <a:schemeClr val="bg1"/>
              </a:solidFill>
              <a:ln>
                <a:solidFill>
                  <a:srgbClr val="2D5DA2"/>
                </a:solidFill>
              </a:ln>
            </p:spPr>
            <p:txBody>
              <a:bodyPr vert="horz" wrap="square" lIns="91427" tIns="45713" rIns="91427" bIns="45713" numCol="1" anchor="t" anchorCtr="0" compatLnSpc="1">
                <a:prstTxWarp prst="textNoShape">
                  <a:avLst/>
                </a:prstTxWarp>
              </a:bodyPr>
              <a:lstStyle/>
              <a:p>
                <a:endParaRPr lang="en-US" sz="1599"/>
              </a:p>
            </p:txBody>
          </p:sp>
          <p:sp>
            <p:nvSpPr>
              <p:cNvPr id="88" name="Freeform 226">
                <a:extLst>
                  <a:ext uri="{FF2B5EF4-FFF2-40B4-BE49-F238E27FC236}">
                    <a16:creationId xmlns:a16="http://schemas.microsoft.com/office/drawing/2014/main" id="{7AE805DD-5009-4B35-8EB2-09FD54188D19}"/>
                  </a:ext>
                </a:extLst>
              </p:cNvPr>
              <p:cNvSpPr>
                <a:spLocks/>
              </p:cNvSpPr>
              <p:nvPr/>
            </p:nvSpPr>
            <p:spPr bwMode="auto">
              <a:xfrm>
                <a:off x="290513" y="1338264"/>
                <a:ext cx="14288" cy="7938"/>
              </a:xfrm>
              <a:custGeom>
                <a:avLst/>
                <a:gdLst>
                  <a:gd name="T0" fmla="*/ 0 w 5"/>
                  <a:gd name="T1" fmla="*/ 3 h 3"/>
                  <a:gd name="T2" fmla="*/ 5 w 5"/>
                  <a:gd name="T3" fmla="*/ 3 h 3"/>
                  <a:gd name="T4" fmla="*/ 5 w 5"/>
                  <a:gd name="T5" fmla="*/ 0 h 3"/>
                  <a:gd name="T6" fmla="*/ 1 w 5"/>
                  <a:gd name="T7" fmla="*/ 0 h 3"/>
                  <a:gd name="T8" fmla="*/ 0 w 5"/>
                  <a:gd name="T9" fmla="*/ 3 h 3"/>
                </a:gdLst>
                <a:ahLst/>
                <a:cxnLst>
                  <a:cxn ang="0">
                    <a:pos x="T0" y="T1"/>
                  </a:cxn>
                  <a:cxn ang="0">
                    <a:pos x="T2" y="T3"/>
                  </a:cxn>
                  <a:cxn ang="0">
                    <a:pos x="T4" y="T5"/>
                  </a:cxn>
                  <a:cxn ang="0">
                    <a:pos x="T6" y="T7"/>
                  </a:cxn>
                  <a:cxn ang="0">
                    <a:pos x="T8" y="T9"/>
                  </a:cxn>
                </a:cxnLst>
                <a:rect l="0" t="0" r="r" b="b"/>
                <a:pathLst>
                  <a:path w="5" h="3">
                    <a:moveTo>
                      <a:pt x="0" y="3"/>
                    </a:moveTo>
                    <a:cubicBezTo>
                      <a:pt x="2" y="3"/>
                      <a:pt x="4" y="3"/>
                      <a:pt x="5" y="3"/>
                    </a:cubicBezTo>
                    <a:cubicBezTo>
                      <a:pt x="5" y="0"/>
                      <a:pt x="5" y="0"/>
                      <a:pt x="5" y="0"/>
                    </a:cubicBezTo>
                    <a:cubicBezTo>
                      <a:pt x="4" y="0"/>
                      <a:pt x="2" y="0"/>
                      <a:pt x="1" y="0"/>
                    </a:cubicBezTo>
                    <a:lnTo>
                      <a:pt x="0" y="3"/>
                    </a:lnTo>
                    <a:close/>
                  </a:path>
                </a:pathLst>
              </a:custGeom>
              <a:solidFill>
                <a:schemeClr val="bg1"/>
              </a:solidFill>
              <a:ln>
                <a:solidFill>
                  <a:srgbClr val="2D5DA2"/>
                </a:solidFill>
              </a:ln>
            </p:spPr>
            <p:txBody>
              <a:bodyPr vert="horz" wrap="square" lIns="91427" tIns="45713" rIns="91427" bIns="45713" numCol="1" anchor="t" anchorCtr="0" compatLnSpc="1">
                <a:prstTxWarp prst="textNoShape">
                  <a:avLst/>
                </a:prstTxWarp>
              </a:bodyPr>
              <a:lstStyle/>
              <a:p>
                <a:endParaRPr lang="en-US" sz="1599"/>
              </a:p>
            </p:txBody>
          </p:sp>
          <p:sp>
            <p:nvSpPr>
              <p:cNvPr id="89" name="Freeform 227">
                <a:extLst>
                  <a:ext uri="{FF2B5EF4-FFF2-40B4-BE49-F238E27FC236}">
                    <a16:creationId xmlns:a16="http://schemas.microsoft.com/office/drawing/2014/main" id="{9B40C85D-31F1-4F80-A2E2-DFEDBE250BFB}"/>
                  </a:ext>
                </a:extLst>
              </p:cNvPr>
              <p:cNvSpPr>
                <a:spLocks/>
              </p:cNvSpPr>
              <p:nvPr/>
            </p:nvSpPr>
            <p:spPr bwMode="auto">
              <a:xfrm>
                <a:off x="265113" y="1335089"/>
                <a:ext cx="15875" cy="11113"/>
              </a:xfrm>
              <a:custGeom>
                <a:avLst/>
                <a:gdLst>
                  <a:gd name="T0" fmla="*/ 0 w 6"/>
                  <a:gd name="T1" fmla="*/ 3 h 4"/>
                  <a:gd name="T2" fmla="*/ 5 w 6"/>
                  <a:gd name="T3" fmla="*/ 4 h 4"/>
                  <a:gd name="T4" fmla="*/ 6 w 6"/>
                  <a:gd name="T5" fmla="*/ 1 h 4"/>
                  <a:gd name="T6" fmla="*/ 1 w 6"/>
                  <a:gd name="T7" fmla="*/ 0 h 4"/>
                  <a:gd name="T8" fmla="*/ 0 w 6"/>
                  <a:gd name="T9" fmla="*/ 3 h 4"/>
                </a:gdLst>
                <a:ahLst/>
                <a:cxnLst>
                  <a:cxn ang="0">
                    <a:pos x="T0" y="T1"/>
                  </a:cxn>
                  <a:cxn ang="0">
                    <a:pos x="T2" y="T3"/>
                  </a:cxn>
                  <a:cxn ang="0">
                    <a:pos x="T4" y="T5"/>
                  </a:cxn>
                  <a:cxn ang="0">
                    <a:pos x="T6" y="T7"/>
                  </a:cxn>
                  <a:cxn ang="0">
                    <a:pos x="T8" y="T9"/>
                  </a:cxn>
                </a:cxnLst>
                <a:rect l="0" t="0" r="r" b="b"/>
                <a:pathLst>
                  <a:path w="6" h="4">
                    <a:moveTo>
                      <a:pt x="0" y="3"/>
                    </a:moveTo>
                    <a:cubicBezTo>
                      <a:pt x="2" y="3"/>
                      <a:pt x="4" y="4"/>
                      <a:pt x="5" y="4"/>
                    </a:cubicBezTo>
                    <a:cubicBezTo>
                      <a:pt x="6" y="1"/>
                      <a:pt x="6" y="1"/>
                      <a:pt x="6" y="1"/>
                    </a:cubicBezTo>
                    <a:cubicBezTo>
                      <a:pt x="4" y="0"/>
                      <a:pt x="3" y="0"/>
                      <a:pt x="1" y="0"/>
                    </a:cubicBezTo>
                    <a:lnTo>
                      <a:pt x="0" y="3"/>
                    </a:lnTo>
                    <a:close/>
                  </a:path>
                </a:pathLst>
              </a:custGeom>
              <a:solidFill>
                <a:schemeClr val="bg1"/>
              </a:solidFill>
              <a:ln>
                <a:solidFill>
                  <a:srgbClr val="2D5DA2"/>
                </a:solidFill>
              </a:ln>
            </p:spPr>
            <p:txBody>
              <a:bodyPr vert="horz" wrap="square" lIns="91427" tIns="45713" rIns="91427" bIns="45713" numCol="1" anchor="t" anchorCtr="0" compatLnSpc="1">
                <a:prstTxWarp prst="textNoShape">
                  <a:avLst/>
                </a:prstTxWarp>
              </a:bodyPr>
              <a:lstStyle/>
              <a:p>
                <a:endParaRPr lang="en-US" sz="1599"/>
              </a:p>
            </p:txBody>
          </p:sp>
          <p:sp>
            <p:nvSpPr>
              <p:cNvPr id="90" name="Freeform 228">
                <a:extLst>
                  <a:ext uri="{FF2B5EF4-FFF2-40B4-BE49-F238E27FC236}">
                    <a16:creationId xmlns:a16="http://schemas.microsoft.com/office/drawing/2014/main" id="{00C917EA-FD66-4D88-A740-BCA9901F6388}"/>
                  </a:ext>
                </a:extLst>
              </p:cNvPr>
              <p:cNvSpPr>
                <a:spLocks/>
              </p:cNvSpPr>
              <p:nvPr/>
            </p:nvSpPr>
            <p:spPr bwMode="auto">
              <a:xfrm>
                <a:off x="241300" y="1327151"/>
                <a:ext cx="12700" cy="14288"/>
              </a:xfrm>
              <a:custGeom>
                <a:avLst/>
                <a:gdLst>
                  <a:gd name="T0" fmla="*/ 0 w 5"/>
                  <a:gd name="T1" fmla="*/ 3 h 5"/>
                  <a:gd name="T2" fmla="*/ 4 w 5"/>
                  <a:gd name="T3" fmla="*/ 5 h 5"/>
                  <a:gd name="T4" fmla="*/ 5 w 5"/>
                  <a:gd name="T5" fmla="*/ 2 h 5"/>
                  <a:gd name="T6" fmla="*/ 1 w 5"/>
                  <a:gd name="T7" fmla="*/ 0 h 5"/>
                  <a:gd name="T8" fmla="*/ 0 w 5"/>
                  <a:gd name="T9" fmla="*/ 3 h 5"/>
                </a:gdLst>
                <a:ahLst/>
                <a:cxnLst>
                  <a:cxn ang="0">
                    <a:pos x="T0" y="T1"/>
                  </a:cxn>
                  <a:cxn ang="0">
                    <a:pos x="T2" y="T3"/>
                  </a:cxn>
                  <a:cxn ang="0">
                    <a:pos x="T4" y="T5"/>
                  </a:cxn>
                  <a:cxn ang="0">
                    <a:pos x="T6" y="T7"/>
                  </a:cxn>
                  <a:cxn ang="0">
                    <a:pos x="T8" y="T9"/>
                  </a:cxn>
                </a:cxnLst>
                <a:rect l="0" t="0" r="r" b="b"/>
                <a:pathLst>
                  <a:path w="5" h="5">
                    <a:moveTo>
                      <a:pt x="0" y="3"/>
                    </a:moveTo>
                    <a:cubicBezTo>
                      <a:pt x="1" y="4"/>
                      <a:pt x="3" y="4"/>
                      <a:pt x="4" y="5"/>
                    </a:cubicBezTo>
                    <a:cubicBezTo>
                      <a:pt x="5" y="2"/>
                      <a:pt x="5" y="2"/>
                      <a:pt x="5" y="2"/>
                    </a:cubicBezTo>
                    <a:cubicBezTo>
                      <a:pt x="4" y="1"/>
                      <a:pt x="2" y="1"/>
                      <a:pt x="1" y="0"/>
                    </a:cubicBezTo>
                    <a:lnTo>
                      <a:pt x="0" y="3"/>
                    </a:lnTo>
                    <a:close/>
                  </a:path>
                </a:pathLst>
              </a:custGeom>
              <a:solidFill>
                <a:schemeClr val="bg1"/>
              </a:solidFill>
              <a:ln>
                <a:solidFill>
                  <a:srgbClr val="2D5DA2"/>
                </a:solidFill>
              </a:ln>
            </p:spPr>
            <p:txBody>
              <a:bodyPr vert="horz" wrap="square" lIns="91427" tIns="45713" rIns="91427" bIns="45713" numCol="1" anchor="t" anchorCtr="0" compatLnSpc="1">
                <a:prstTxWarp prst="textNoShape">
                  <a:avLst/>
                </a:prstTxWarp>
              </a:bodyPr>
              <a:lstStyle/>
              <a:p>
                <a:endParaRPr lang="en-US" sz="1599"/>
              </a:p>
            </p:txBody>
          </p:sp>
          <p:sp>
            <p:nvSpPr>
              <p:cNvPr id="91" name="Freeform 229">
                <a:extLst>
                  <a:ext uri="{FF2B5EF4-FFF2-40B4-BE49-F238E27FC236}">
                    <a16:creationId xmlns:a16="http://schemas.microsoft.com/office/drawing/2014/main" id="{04AD99CE-4BE8-4B0E-AFA7-882DDB25F9D4}"/>
                  </a:ext>
                </a:extLst>
              </p:cNvPr>
              <p:cNvSpPr>
                <a:spLocks/>
              </p:cNvSpPr>
              <p:nvPr/>
            </p:nvSpPr>
            <p:spPr bwMode="auto">
              <a:xfrm>
                <a:off x="214313" y="1319214"/>
                <a:ext cx="15875" cy="14288"/>
              </a:xfrm>
              <a:custGeom>
                <a:avLst/>
                <a:gdLst>
                  <a:gd name="T0" fmla="*/ 0 w 6"/>
                  <a:gd name="T1" fmla="*/ 2 h 5"/>
                  <a:gd name="T2" fmla="*/ 5 w 6"/>
                  <a:gd name="T3" fmla="*/ 5 h 5"/>
                  <a:gd name="T4" fmla="*/ 6 w 6"/>
                  <a:gd name="T5" fmla="*/ 2 h 5"/>
                  <a:gd name="T6" fmla="*/ 2 w 6"/>
                  <a:gd name="T7" fmla="*/ 0 h 5"/>
                  <a:gd name="T8" fmla="*/ 0 w 6"/>
                  <a:gd name="T9" fmla="*/ 2 h 5"/>
                </a:gdLst>
                <a:ahLst/>
                <a:cxnLst>
                  <a:cxn ang="0">
                    <a:pos x="T0" y="T1"/>
                  </a:cxn>
                  <a:cxn ang="0">
                    <a:pos x="T2" y="T3"/>
                  </a:cxn>
                  <a:cxn ang="0">
                    <a:pos x="T4" y="T5"/>
                  </a:cxn>
                  <a:cxn ang="0">
                    <a:pos x="T6" y="T7"/>
                  </a:cxn>
                  <a:cxn ang="0">
                    <a:pos x="T8" y="T9"/>
                  </a:cxn>
                </a:cxnLst>
                <a:rect l="0" t="0" r="r" b="b"/>
                <a:pathLst>
                  <a:path w="6" h="5">
                    <a:moveTo>
                      <a:pt x="0" y="2"/>
                    </a:moveTo>
                    <a:cubicBezTo>
                      <a:pt x="2" y="3"/>
                      <a:pt x="3" y="4"/>
                      <a:pt x="5" y="5"/>
                    </a:cubicBezTo>
                    <a:cubicBezTo>
                      <a:pt x="6" y="2"/>
                      <a:pt x="6" y="2"/>
                      <a:pt x="6" y="2"/>
                    </a:cubicBezTo>
                    <a:cubicBezTo>
                      <a:pt x="5" y="1"/>
                      <a:pt x="3" y="0"/>
                      <a:pt x="2" y="0"/>
                    </a:cubicBezTo>
                    <a:lnTo>
                      <a:pt x="0" y="2"/>
                    </a:lnTo>
                    <a:close/>
                  </a:path>
                </a:pathLst>
              </a:custGeom>
              <a:solidFill>
                <a:schemeClr val="bg1"/>
              </a:solidFill>
              <a:ln>
                <a:solidFill>
                  <a:srgbClr val="2D5DA2"/>
                </a:solidFill>
              </a:ln>
            </p:spPr>
            <p:txBody>
              <a:bodyPr vert="horz" wrap="square" lIns="91427" tIns="45713" rIns="91427" bIns="45713" numCol="1" anchor="t" anchorCtr="0" compatLnSpc="1">
                <a:prstTxWarp prst="textNoShape">
                  <a:avLst/>
                </a:prstTxWarp>
              </a:bodyPr>
              <a:lstStyle/>
              <a:p>
                <a:endParaRPr lang="en-US" sz="1599"/>
              </a:p>
            </p:txBody>
          </p:sp>
          <p:sp>
            <p:nvSpPr>
              <p:cNvPr id="92" name="Freeform 230">
                <a:extLst>
                  <a:ext uri="{FF2B5EF4-FFF2-40B4-BE49-F238E27FC236}">
                    <a16:creationId xmlns:a16="http://schemas.microsoft.com/office/drawing/2014/main" id="{AF34BE65-2454-4F37-BA1C-2D7E353F2B24}"/>
                  </a:ext>
                </a:extLst>
              </p:cNvPr>
              <p:cNvSpPr>
                <a:spLocks/>
              </p:cNvSpPr>
              <p:nvPr/>
            </p:nvSpPr>
            <p:spPr bwMode="auto">
              <a:xfrm>
                <a:off x="193675" y="1306514"/>
                <a:ext cx="14288" cy="12700"/>
              </a:xfrm>
              <a:custGeom>
                <a:avLst/>
                <a:gdLst>
                  <a:gd name="T0" fmla="*/ 0 w 5"/>
                  <a:gd name="T1" fmla="*/ 2 h 5"/>
                  <a:gd name="T2" fmla="*/ 4 w 5"/>
                  <a:gd name="T3" fmla="*/ 5 h 5"/>
                  <a:gd name="T4" fmla="*/ 5 w 5"/>
                  <a:gd name="T5" fmla="*/ 2 h 5"/>
                  <a:gd name="T6" fmla="*/ 1 w 5"/>
                  <a:gd name="T7" fmla="*/ 0 h 5"/>
                  <a:gd name="T8" fmla="*/ 0 w 5"/>
                  <a:gd name="T9" fmla="*/ 2 h 5"/>
                </a:gdLst>
                <a:ahLst/>
                <a:cxnLst>
                  <a:cxn ang="0">
                    <a:pos x="T0" y="T1"/>
                  </a:cxn>
                  <a:cxn ang="0">
                    <a:pos x="T2" y="T3"/>
                  </a:cxn>
                  <a:cxn ang="0">
                    <a:pos x="T4" y="T5"/>
                  </a:cxn>
                  <a:cxn ang="0">
                    <a:pos x="T6" y="T7"/>
                  </a:cxn>
                  <a:cxn ang="0">
                    <a:pos x="T8" y="T9"/>
                  </a:cxn>
                </a:cxnLst>
                <a:rect l="0" t="0" r="r" b="b"/>
                <a:pathLst>
                  <a:path w="5" h="5">
                    <a:moveTo>
                      <a:pt x="0" y="2"/>
                    </a:moveTo>
                    <a:cubicBezTo>
                      <a:pt x="1" y="3"/>
                      <a:pt x="2" y="4"/>
                      <a:pt x="4" y="5"/>
                    </a:cubicBezTo>
                    <a:cubicBezTo>
                      <a:pt x="5" y="2"/>
                      <a:pt x="5" y="2"/>
                      <a:pt x="5" y="2"/>
                    </a:cubicBezTo>
                    <a:cubicBezTo>
                      <a:pt x="4" y="2"/>
                      <a:pt x="3" y="1"/>
                      <a:pt x="1" y="0"/>
                    </a:cubicBezTo>
                    <a:lnTo>
                      <a:pt x="0" y="2"/>
                    </a:lnTo>
                    <a:close/>
                  </a:path>
                </a:pathLst>
              </a:custGeom>
              <a:solidFill>
                <a:schemeClr val="bg1"/>
              </a:solidFill>
              <a:ln>
                <a:solidFill>
                  <a:srgbClr val="2D5DA2"/>
                </a:solidFill>
              </a:ln>
            </p:spPr>
            <p:txBody>
              <a:bodyPr vert="horz" wrap="square" lIns="91427" tIns="45713" rIns="91427" bIns="45713" numCol="1" anchor="t" anchorCtr="0" compatLnSpc="1">
                <a:prstTxWarp prst="textNoShape">
                  <a:avLst/>
                </a:prstTxWarp>
              </a:bodyPr>
              <a:lstStyle/>
              <a:p>
                <a:endParaRPr lang="en-US" sz="1599"/>
              </a:p>
            </p:txBody>
          </p:sp>
          <p:sp>
            <p:nvSpPr>
              <p:cNvPr id="93" name="Freeform 231">
                <a:extLst>
                  <a:ext uri="{FF2B5EF4-FFF2-40B4-BE49-F238E27FC236}">
                    <a16:creationId xmlns:a16="http://schemas.microsoft.com/office/drawing/2014/main" id="{11802E73-832D-4A18-AB2C-416506BA158D}"/>
                  </a:ext>
                </a:extLst>
              </p:cNvPr>
              <p:cNvSpPr>
                <a:spLocks/>
              </p:cNvSpPr>
              <p:nvPr/>
            </p:nvSpPr>
            <p:spPr bwMode="auto">
              <a:xfrm>
                <a:off x="173038" y="1290639"/>
                <a:ext cx="12700" cy="12700"/>
              </a:xfrm>
              <a:custGeom>
                <a:avLst/>
                <a:gdLst>
                  <a:gd name="T0" fmla="*/ 0 w 5"/>
                  <a:gd name="T1" fmla="*/ 2 h 5"/>
                  <a:gd name="T2" fmla="*/ 4 w 5"/>
                  <a:gd name="T3" fmla="*/ 5 h 5"/>
                  <a:gd name="T4" fmla="*/ 5 w 5"/>
                  <a:gd name="T5" fmla="*/ 3 h 5"/>
                  <a:gd name="T6" fmla="*/ 2 w 5"/>
                  <a:gd name="T7" fmla="*/ 0 h 5"/>
                  <a:gd name="T8" fmla="*/ 0 w 5"/>
                  <a:gd name="T9" fmla="*/ 2 h 5"/>
                </a:gdLst>
                <a:ahLst/>
                <a:cxnLst>
                  <a:cxn ang="0">
                    <a:pos x="T0" y="T1"/>
                  </a:cxn>
                  <a:cxn ang="0">
                    <a:pos x="T2" y="T3"/>
                  </a:cxn>
                  <a:cxn ang="0">
                    <a:pos x="T4" y="T5"/>
                  </a:cxn>
                  <a:cxn ang="0">
                    <a:pos x="T6" y="T7"/>
                  </a:cxn>
                  <a:cxn ang="0">
                    <a:pos x="T8" y="T9"/>
                  </a:cxn>
                </a:cxnLst>
                <a:rect l="0" t="0" r="r" b="b"/>
                <a:pathLst>
                  <a:path w="5" h="5">
                    <a:moveTo>
                      <a:pt x="0" y="2"/>
                    </a:moveTo>
                    <a:cubicBezTo>
                      <a:pt x="1" y="3"/>
                      <a:pt x="2" y="4"/>
                      <a:pt x="4" y="5"/>
                    </a:cubicBezTo>
                    <a:cubicBezTo>
                      <a:pt x="5" y="3"/>
                      <a:pt x="5" y="3"/>
                      <a:pt x="5" y="3"/>
                    </a:cubicBezTo>
                    <a:cubicBezTo>
                      <a:pt x="4" y="2"/>
                      <a:pt x="3" y="1"/>
                      <a:pt x="2" y="0"/>
                    </a:cubicBezTo>
                    <a:lnTo>
                      <a:pt x="0" y="2"/>
                    </a:lnTo>
                    <a:close/>
                  </a:path>
                </a:pathLst>
              </a:custGeom>
              <a:solidFill>
                <a:schemeClr val="bg1"/>
              </a:solidFill>
              <a:ln>
                <a:solidFill>
                  <a:srgbClr val="2D5DA2"/>
                </a:solidFill>
              </a:ln>
            </p:spPr>
            <p:txBody>
              <a:bodyPr vert="horz" wrap="square" lIns="91427" tIns="45713" rIns="91427" bIns="45713" numCol="1" anchor="t" anchorCtr="0" compatLnSpc="1">
                <a:prstTxWarp prst="textNoShape">
                  <a:avLst/>
                </a:prstTxWarp>
              </a:bodyPr>
              <a:lstStyle/>
              <a:p>
                <a:endParaRPr lang="en-US" sz="1599"/>
              </a:p>
            </p:txBody>
          </p:sp>
          <p:sp>
            <p:nvSpPr>
              <p:cNvPr id="94" name="Freeform 232">
                <a:extLst>
                  <a:ext uri="{FF2B5EF4-FFF2-40B4-BE49-F238E27FC236}">
                    <a16:creationId xmlns:a16="http://schemas.microsoft.com/office/drawing/2014/main" id="{F74B87CB-5EC5-4641-AB33-E1822B678F4E}"/>
                  </a:ext>
                </a:extLst>
              </p:cNvPr>
              <p:cNvSpPr>
                <a:spLocks/>
              </p:cNvSpPr>
              <p:nvPr/>
            </p:nvSpPr>
            <p:spPr bwMode="auto">
              <a:xfrm>
                <a:off x="153988" y="1273176"/>
                <a:ext cx="14288" cy="14288"/>
              </a:xfrm>
              <a:custGeom>
                <a:avLst/>
                <a:gdLst>
                  <a:gd name="T0" fmla="*/ 0 w 5"/>
                  <a:gd name="T1" fmla="*/ 2 h 6"/>
                  <a:gd name="T2" fmla="*/ 3 w 5"/>
                  <a:gd name="T3" fmla="*/ 6 h 6"/>
                  <a:gd name="T4" fmla="*/ 5 w 5"/>
                  <a:gd name="T5" fmla="*/ 4 h 6"/>
                  <a:gd name="T6" fmla="*/ 2 w 5"/>
                  <a:gd name="T7" fmla="*/ 0 h 6"/>
                  <a:gd name="T8" fmla="*/ 0 w 5"/>
                  <a:gd name="T9" fmla="*/ 2 h 6"/>
                </a:gdLst>
                <a:ahLst/>
                <a:cxnLst>
                  <a:cxn ang="0">
                    <a:pos x="T0" y="T1"/>
                  </a:cxn>
                  <a:cxn ang="0">
                    <a:pos x="T2" y="T3"/>
                  </a:cxn>
                  <a:cxn ang="0">
                    <a:pos x="T4" y="T5"/>
                  </a:cxn>
                  <a:cxn ang="0">
                    <a:pos x="T6" y="T7"/>
                  </a:cxn>
                  <a:cxn ang="0">
                    <a:pos x="T8" y="T9"/>
                  </a:cxn>
                </a:cxnLst>
                <a:rect l="0" t="0" r="r" b="b"/>
                <a:pathLst>
                  <a:path w="5" h="6">
                    <a:moveTo>
                      <a:pt x="0" y="2"/>
                    </a:moveTo>
                    <a:cubicBezTo>
                      <a:pt x="1" y="3"/>
                      <a:pt x="2" y="5"/>
                      <a:pt x="3" y="6"/>
                    </a:cubicBezTo>
                    <a:cubicBezTo>
                      <a:pt x="5" y="4"/>
                      <a:pt x="5" y="4"/>
                      <a:pt x="5" y="4"/>
                    </a:cubicBezTo>
                    <a:cubicBezTo>
                      <a:pt x="4" y="2"/>
                      <a:pt x="3" y="1"/>
                      <a:pt x="2" y="0"/>
                    </a:cubicBezTo>
                    <a:lnTo>
                      <a:pt x="0" y="2"/>
                    </a:lnTo>
                    <a:close/>
                  </a:path>
                </a:pathLst>
              </a:custGeom>
              <a:solidFill>
                <a:schemeClr val="bg1"/>
              </a:solidFill>
              <a:ln>
                <a:solidFill>
                  <a:srgbClr val="2D5DA2"/>
                </a:solidFill>
              </a:ln>
            </p:spPr>
            <p:txBody>
              <a:bodyPr vert="horz" wrap="square" lIns="91427" tIns="45713" rIns="91427" bIns="45713" numCol="1" anchor="t" anchorCtr="0" compatLnSpc="1">
                <a:prstTxWarp prst="textNoShape">
                  <a:avLst/>
                </a:prstTxWarp>
              </a:bodyPr>
              <a:lstStyle/>
              <a:p>
                <a:endParaRPr lang="en-US" sz="1599"/>
              </a:p>
            </p:txBody>
          </p:sp>
          <p:sp>
            <p:nvSpPr>
              <p:cNvPr id="95" name="Freeform 233">
                <a:extLst>
                  <a:ext uri="{FF2B5EF4-FFF2-40B4-BE49-F238E27FC236}">
                    <a16:creationId xmlns:a16="http://schemas.microsoft.com/office/drawing/2014/main" id="{7A4B43DE-BE8E-40DE-AF89-9507BADA7529}"/>
                  </a:ext>
                </a:extLst>
              </p:cNvPr>
              <p:cNvSpPr>
                <a:spLocks/>
              </p:cNvSpPr>
              <p:nvPr/>
            </p:nvSpPr>
            <p:spPr bwMode="auto">
              <a:xfrm>
                <a:off x="139700" y="1250951"/>
                <a:ext cx="12700" cy="15875"/>
              </a:xfrm>
              <a:custGeom>
                <a:avLst/>
                <a:gdLst>
                  <a:gd name="T0" fmla="*/ 0 w 5"/>
                  <a:gd name="T1" fmla="*/ 2 h 6"/>
                  <a:gd name="T2" fmla="*/ 2 w 5"/>
                  <a:gd name="T3" fmla="*/ 6 h 6"/>
                  <a:gd name="T4" fmla="*/ 5 w 5"/>
                  <a:gd name="T5" fmla="*/ 4 h 6"/>
                  <a:gd name="T6" fmla="*/ 2 w 5"/>
                  <a:gd name="T7" fmla="*/ 0 h 6"/>
                  <a:gd name="T8" fmla="*/ 0 w 5"/>
                  <a:gd name="T9" fmla="*/ 2 h 6"/>
                </a:gdLst>
                <a:ahLst/>
                <a:cxnLst>
                  <a:cxn ang="0">
                    <a:pos x="T0" y="T1"/>
                  </a:cxn>
                  <a:cxn ang="0">
                    <a:pos x="T2" y="T3"/>
                  </a:cxn>
                  <a:cxn ang="0">
                    <a:pos x="T4" y="T5"/>
                  </a:cxn>
                  <a:cxn ang="0">
                    <a:pos x="T6" y="T7"/>
                  </a:cxn>
                  <a:cxn ang="0">
                    <a:pos x="T8" y="T9"/>
                  </a:cxn>
                </a:cxnLst>
                <a:rect l="0" t="0" r="r" b="b"/>
                <a:pathLst>
                  <a:path w="5" h="6">
                    <a:moveTo>
                      <a:pt x="0" y="2"/>
                    </a:moveTo>
                    <a:cubicBezTo>
                      <a:pt x="0" y="3"/>
                      <a:pt x="1" y="5"/>
                      <a:pt x="2" y="6"/>
                    </a:cubicBezTo>
                    <a:cubicBezTo>
                      <a:pt x="5" y="4"/>
                      <a:pt x="5" y="4"/>
                      <a:pt x="5" y="4"/>
                    </a:cubicBezTo>
                    <a:cubicBezTo>
                      <a:pt x="4" y="3"/>
                      <a:pt x="3" y="2"/>
                      <a:pt x="2" y="0"/>
                    </a:cubicBezTo>
                    <a:lnTo>
                      <a:pt x="0" y="2"/>
                    </a:lnTo>
                    <a:close/>
                  </a:path>
                </a:pathLst>
              </a:custGeom>
              <a:solidFill>
                <a:schemeClr val="bg1"/>
              </a:solidFill>
              <a:ln>
                <a:solidFill>
                  <a:srgbClr val="2D5DA2"/>
                </a:solidFill>
              </a:ln>
            </p:spPr>
            <p:txBody>
              <a:bodyPr vert="horz" wrap="square" lIns="91427" tIns="45713" rIns="91427" bIns="45713" numCol="1" anchor="t" anchorCtr="0" compatLnSpc="1">
                <a:prstTxWarp prst="textNoShape">
                  <a:avLst/>
                </a:prstTxWarp>
              </a:bodyPr>
              <a:lstStyle/>
              <a:p>
                <a:endParaRPr lang="en-US" sz="1599"/>
              </a:p>
            </p:txBody>
          </p:sp>
          <p:sp>
            <p:nvSpPr>
              <p:cNvPr id="96" name="Freeform 234">
                <a:extLst>
                  <a:ext uri="{FF2B5EF4-FFF2-40B4-BE49-F238E27FC236}">
                    <a16:creationId xmlns:a16="http://schemas.microsoft.com/office/drawing/2014/main" id="{18818297-5786-45FD-A189-4C9326BC4D5C}"/>
                  </a:ext>
                </a:extLst>
              </p:cNvPr>
              <p:cNvSpPr>
                <a:spLocks/>
              </p:cNvSpPr>
              <p:nvPr/>
            </p:nvSpPr>
            <p:spPr bwMode="auto">
              <a:xfrm>
                <a:off x="125413" y="1230314"/>
                <a:ext cx="14288" cy="15875"/>
              </a:xfrm>
              <a:custGeom>
                <a:avLst/>
                <a:gdLst>
                  <a:gd name="T0" fmla="*/ 2 w 5"/>
                  <a:gd name="T1" fmla="*/ 0 h 6"/>
                  <a:gd name="T2" fmla="*/ 0 w 5"/>
                  <a:gd name="T3" fmla="*/ 1 h 6"/>
                  <a:gd name="T4" fmla="*/ 2 w 5"/>
                  <a:gd name="T5" fmla="*/ 6 h 6"/>
                  <a:gd name="T6" fmla="*/ 5 w 5"/>
                  <a:gd name="T7" fmla="*/ 4 h 6"/>
                  <a:gd name="T8" fmla="*/ 2 w 5"/>
                  <a:gd name="T9" fmla="*/ 0 h 6"/>
                </a:gdLst>
                <a:ahLst/>
                <a:cxnLst>
                  <a:cxn ang="0">
                    <a:pos x="T0" y="T1"/>
                  </a:cxn>
                  <a:cxn ang="0">
                    <a:pos x="T2" y="T3"/>
                  </a:cxn>
                  <a:cxn ang="0">
                    <a:pos x="T4" y="T5"/>
                  </a:cxn>
                  <a:cxn ang="0">
                    <a:pos x="T6" y="T7"/>
                  </a:cxn>
                  <a:cxn ang="0">
                    <a:pos x="T8" y="T9"/>
                  </a:cxn>
                </a:cxnLst>
                <a:rect l="0" t="0" r="r" b="b"/>
                <a:pathLst>
                  <a:path w="5" h="6">
                    <a:moveTo>
                      <a:pt x="2" y="0"/>
                    </a:moveTo>
                    <a:cubicBezTo>
                      <a:pt x="0" y="1"/>
                      <a:pt x="0" y="1"/>
                      <a:pt x="0" y="1"/>
                    </a:cubicBezTo>
                    <a:cubicBezTo>
                      <a:pt x="0" y="3"/>
                      <a:pt x="1" y="4"/>
                      <a:pt x="2" y="6"/>
                    </a:cubicBezTo>
                    <a:cubicBezTo>
                      <a:pt x="5" y="4"/>
                      <a:pt x="5" y="4"/>
                      <a:pt x="5" y="4"/>
                    </a:cubicBezTo>
                    <a:cubicBezTo>
                      <a:pt x="4" y="3"/>
                      <a:pt x="3" y="1"/>
                      <a:pt x="2" y="0"/>
                    </a:cubicBezTo>
                    <a:close/>
                  </a:path>
                </a:pathLst>
              </a:custGeom>
              <a:solidFill>
                <a:schemeClr val="bg1"/>
              </a:solidFill>
              <a:ln>
                <a:solidFill>
                  <a:srgbClr val="2D5DA2"/>
                </a:solidFill>
              </a:ln>
            </p:spPr>
            <p:txBody>
              <a:bodyPr vert="horz" wrap="square" lIns="91427" tIns="45713" rIns="91427" bIns="45713" numCol="1" anchor="t" anchorCtr="0" compatLnSpc="1">
                <a:prstTxWarp prst="textNoShape">
                  <a:avLst/>
                </a:prstTxWarp>
              </a:bodyPr>
              <a:lstStyle/>
              <a:p>
                <a:endParaRPr lang="en-US" sz="1599"/>
              </a:p>
            </p:txBody>
          </p:sp>
          <p:sp>
            <p:nvSpPr>
              <p:cNvPr id="97" name="Freeform 235">
                <a:extLst>
                  <a:ext uri="{FF2B5EF4-FFF2-40B4-BE49-F238E27FC236}">
                    <a16:creationId xmlns:a16="http://schemas.microsoft.com/office/drawing/2014/main" id="{F56B2F3C-9767-496E-95AA-A9FD51BEFB0E}"/>
                  </a:ext>
                </a:extLst>
              </p:cNvPr>
              <p:cNvSpPr>
                <a:spLocks/>
              </p:cNvSpPr>
              <p:nvPr/>
            </p:nvSpPr>
            <p:spPr bwMode="auto">
              <a:xfrm>
                <a:off x="115888" y="1206501"/>
                <a:ext cx="9525" cy="15875"/>
              </a:xfrm>
              <a:custGeom>
                <a:avLst/>
                <a:gdLst>
                  <a:gd name="T0" fmla="*/ 3 w 4"/>
                  <a:gd name="T1" fmla="*/ 0 h 6"/>
                  <a:gd name="T2" fmla="*/ 0 w 4"/>
                  <a:gd name="T3" fmla="*/ 1 h 6"/>
                  <a:gd name="T4" fmla="*/ 1 w 4"/>
                  <a:gd name="T5" fmla="*/ 6 h 6"/>
                  <a:gd name="T6" fmla="*/ 4 w 4"/>
                  <a:gd name="T7" fmla="*/ 4 h 6"/>
                  <a:gd name="T8" fmla="*/ 3 w 4"/>
                  <a:gd name="T9" fmla="*/ 0 h 6"/>
                </a:gdLst>
                <a:ahLst/>
                <a:cxnLst>
                  <a:cxn ang="0">
                    <a:pos x="T0" y="T1"/>
                  </a:cxn>
                  <a:cxn ang="0">
                    <a:pos x="T2" y="T3"/>
                  </a:cxn>
                  <a:cxn ang="0">
                    <a:pos x="T4" y="T5"/>
                  </a:cxn>
                  <a:cxn ang="0">
                    <a:pos x="T6" y="T7"/>
                  </a:cxn>
                  <a:cxn ang="0">
                    <a:pos x="T8" y="T9"/>
                  </a:cxn>
                </a:cxnLst>
                <a:rect l="0" t="0" r="r" b="b"/>
                <a:pathLst>
                  <a:path w="4" h="6">
                    <a:moveTo>
                      <a:pt x="3" y="0"/>
                    </a:moveTo>
                    <a:cubicBezTo>
                      <a:pt x="0" y="1"/>
                      <a:pt x="0" y="1"/>
                      <a:pt x="0" y="1"/>
                    </a:cubicBezTo>
                    <a:cubicBezTo>
                      <a:pt x="0" y="3"/>
                      <a:pt x="1" y="4"/>
                      <a:pt x="1" y="6"/>
                    </a:cubicBezTo>
                    <a:cubicBezTo>
                      <a:pt x="4" y="4"/>
                      <a:pt x="4" y="4"/>
                      <a:pt x="4" y="4"/>
                    </a:cubicBezTo>
                    <a:cubicBezTo>
                      <a:pt x="4" y="3"/>
                      <a:pt x="3" y="1"/>
                      <a:pt x="3" y="0"/>
                    </a:cubicBezTo>
                    <a:close/>
                  </a:path>
                </a:pathLst>
              </a:custGeom>
              <a:solidFill>
                <a:schemeClr val="bg1"/>
              </a:solidFill>
              <a:ln>
                <a:solidFill>
                  <a:srgbClr val="2D5DA2"/>
                </a:solidFill>
              </a:ln>
            </p:spPr>
            <p:txBody>
              <a:bodyPr vert="horz" wrap="square" lIns="91427" tIns="45713" rIns="91427" bIns="45713" numCol="1" anchor="t" anchorCtr="0" compatLnSpc="1">
                <a:prstTxWarp prst="textNoShape">
                  <a:avLst/>
                </a:prstTxWarp>
              </a:bodyPr>
              <a:lstStyle/>
              <a:p>
                <a:endParaRPr lang="en-US" sz="1599"/>
              </a:p>
            </p:txBody>
          </p:sp>
          <p:sp>
            <p:nvSpPr>
              <p:cNvPr id="98" name="Freeform 236">
                <a:extLst>
                  <a:ext uri="{FF2B5EF4-FFF2-40B4-BE49-F238E27FC236}">
                    <a16:creationId xmlns:a16="http://schemas.microsoft.com/office/drawing/2014/main" id="{379441DB-B868-4390-B41E-474285E9DAF2}"/>
                  </a:ext>
                </a:extLst>
              </p:cNvPr>
              <p:cNvSpPr>
                <a:spLocks/>
              </p:cNvSpPr>
              <p:nvPr/>
            </p:nvSpPr>
            <p:spPr bwMode="auto">
              <a:xfrm>
                <a:off x="107950" y="1182689"/>
                <a:ext cx="9525" cy="14288"/>
              </a:xfrm>
              <a:custGeom>
                <a:avLst/>
                <a:gdLst>
                  <a:gd name="T0" fmla="*/ 3 w 4"/>
                  <a:gd name="T1" fmla="*/ 0 h 5"/>
                  <a:gd name="T2" fmla="*/ 0 w 4"/>
                  <a:gd name="T3" fmla="*/ 0 h 5"/>
                  <a:gd name="T4" fmla="*/ 1 w 4"/>
                  <a:gd name="T5" fmla="*/ 5 h 5"/>
                  <a:gd name="T6" fmla="*/ 4 w 4"/>
                  <a:gd name="T7" fmla="*/ 4 h 5"/>
                  <a:gd name="T8" fmla="*/ 3 w 4"/>
                  <a:gd name="T9" fmla="*/ 0 h 5"/>
                </a:gdLst>
                <a:ahLst/>
                <a:cxnLst>
                  <a:cxn ang="0">
                    <a:pos x="T0" y="T1"/>
                  </a:cxn>
                  <a:cxn ang="0">
                    <a:pos x="T2" y="T3"/>
                  </a:cxn>
                  <a:cxn ang="0">
                    <a:pos x="T4" y="T5"/>
                  </a:cxn>
                  <a:cxn ang="0">
                    <a:pos x="T6" y="T7"/>
                  </a:cxn>
                  <a:cxn ang="0">
                    <a:pos x="T8" y="T9"/>
                  </a:cxn>
                </a:cxnLst>
                <a:rect l="0" t="0" r="r" b="b"/>
                <a:pathLst>
                  <a:path w="4" h="5">
                    <a:moveTo>
                      <a:pt x="3" y="0"/>
                    </a:moveTo>
                    <a:cubicBezTo>
                      <a:pt x="0" y="0"/>
                      <a:pt x="0" y="0"/>
                      <a:pt x="0" y="0"/>
                    </a:cubicBezTo>
                    <a:cubicBezTo>
                      <a:pt x="1" y="2"/>
                      <a:pt x="1" y="3"/>
                      <a:pt x="1" y="5"/>
                    </a:cubicBezTo>
                    <a:cubicBezTo>
                      <a:pt x="4" y="4"/>
                      <a:pt x="4" y="4"/>
                      <a:pt x="4" y="4"/>
                    </a:cubicBezTo>
                    <a:cubicBezTo>
                      <a:pt x="4" y="3"/>
                      <a:pt x="4" y="1"/>
                      <a:pt x="3" y="0"/>
                    </a:cubicBezTo>
                    <a:close/>
                  </a:path>
                </a:pathLst>
              </a:custGeom>
              <a:solidFill>
                <a:schemeClr val="bg1"/>
              </a:solidFill>
              <a:ln>
                <a:solidFill>
                  <a:srgbClr val="2D5DA2"/>
                </a:solidFill>
              </a:ln>
            </p:spPr>
            <p:txBody>
              <a:bodyPr vert="horz" wrap="square" lIns="91427" tIns="45713" rIns="91427" bIns="45713" numCol="1" anchor="t" anchorCtr="0" compatLnSpc="1">
                <a:prstTxWarp prst="textNoShape">
                  <a:avLst/>
                </a:prstTxWarp>
              </a:bodyPr>
              <a:lstStyle/>
              <a:p>
                <a:endParaRPr lang="en-US" sz="1599"/>
              </a:p>
            </p:txBody>
          </p:sp>
          <p:sp>
            <p:nvSpPr>
              <p:cNvPr id="99" name="Freeform 237">
                <a:extLst>
                  <a:ext uri="{FF2B5EF4-FFF2-40B4-BE49-F238E27FC236}">
                    <a16:creationId xmlns:a16="http://schemas.microsoft.com/office/drawing/2014/main" id="{F9EE1607-D66B-4BC2-B15B-75F483377CC4}"/>
                  </a:ext>
                </a:extLst>
              </p:cNvPr>
              <p:cNvSpPr>
                <a:spLocks/>
              </p:cNvSpPr>
              <p:nvPr/>
            </p:nvSpPr>
            <p:spPr bwMode="auto">
              <a:xfrm>
                <a:off x="104775" y="1157289"/>
                <a:ext cx="11113" cy="12700"/>
              </a:xfrm>
              <a:custGeom>
                <a:avLst/>
                <a:gdLst>
                  <a:gd name="T0" fmla="*/ 3 w 4"/>
                  <a:gd name="T1" fmla="*/ 0 h 5"/>
                  <a:gd name="T2" fmla="*/ 0 w 4"/>
                  <a:gd name="T3" fmla="*/ 0 h 5"/>
                  <a:gd name="T4" fmla="*/ 0 w 4"/>
                  <a:gd name="T5" fmla="*/ 5 h 5"/>
                  <a:gd name="T6" fmla="*/ 4 w 4"/>
                  <a:gd name="T7" fmla="*/ 5 h 5"/>
                  <a:gd name="T8" fmla="*/ 3 w 4"/>
                  <a:gd name="T9" fmla="*/ 0 h 5"/>
                </a:gdLst>
                <a:ahLst/>
                <a:cxnLst>
                  <a:cxn ang="0">
                    <a:pos x="T0" y="T1"/>
                  </a:cxn>
                  <a:cxn ang="0">
                    <a:pos x="T2" y="T3"/>
                  </a:cxn>
                  <a:cxn ang="0">
                    <a:pos x="T4" y="T5"/>
                  </a:cxn>
                  <a:cxn ang="0">
                    <a:pos x="T6" y="T7"/>
                  </a:cxn>
                  <a:cxn ang="0">
                    <a:pos x="T8" y="T9"/>
                  </a:cxn>
                </a:cxnLst>
                <a:rect l="0" t="0" r="r" b="b"/>
                <a:pathLst>
                  <a:path w="4" h="5">
                    <a:moveTo>
                      <a:pt x="3" y="0"/>
                    </a:moveTo>
                    <a:cubicBezTo>
                      <a:pt x="0" y="0"/>
                      <a:pt x="0" y="0"/>
                      <a:pt x="0" y="0"/>
                    </a:cubicBezTo>
                    <a:cubicBezTo>
                      <a:pt x="0" y="2"/>
                      <a:pt x="0" y="3"/>
                      <a:pt x="0" y="5"/>
                    </a:cubicBezTo>
                    <a:cubicBezTo>
                      <a:pt x="4" y="5"/>
                      <a:pt x="4" y="5"/>
                      <a:pt x="4" y="5"/>
                    </a:cubicBezTo>
                    <a:cubicBezTo>
                      <a:pt x="3" y="3"/>
                      <a:pt x="3" y="2"/>
                      <a:pt x="3" y="0"/>
                    </a:cubicBezTo>
                    <a:close/>
                  </a:path>
                </a:pathLst>
              </a:custGeom>
              <a:solidFill>
                <a:schemeClr val="bg1"/>
              </a:solidFill>
              <a:ln>
                <a:solidFill>
                  <a:srgbClr val="2D5DA2"/>
                </a:solidFill>
              </a:ln>
            </p:spPr>
            <p:txBody>
              <a:bodyPr vert="horz" wrap="square" lIns="91427" tIns="45713" rIns="91427" bIns="45713" numCol="1" anchor="t" anchorCtr="0" compatLnSpc="1">
                <a:prstTxWarp prst="textNoShape">
                  <a:avLst/>
                </a:prstTxWarp>
              </a:bodyPr>
              <a:lstStyle/>
              <a:p>
                <a:endParaRPr lang="en-US" sz="1599"/>
              </a:p>
            </p:txBody>
          </p:sp>
          <p:sp>
            <p:nvSpPr>
              <p:cNvPr id="100" name="Freeform 238">
                <a:extLst>
                  <a:ext uri="{FF2B5EF4-FFF2-40B4-BE49-F238E27FC236}">
                    <a16:creationId xmlns:a16="http://schemas.microsoft.com/office/drawing/2014/main" id="{640759ED-006D-4B7C-8C00-C3657DD9EAE0}"/>
                  </a:ext>
                </a:extLst>
              </p:cNvPr>
              <p:cNvSpPr>
                <a:spLocks/>
              </p:cNvSpPr>
              <p:nvPr/>
            </p:nvSpPr>
            <p:spPr bwMode="auto">
              <a:xfrm>
                <a:off x="104775" y="1130301"/>
                <a:ext cx="7938" cy="12700"/>
              </a:xfrm>
              <a:custGeom>
                <a:avLst/>
                <a:gdLst>
                  <a:gd name="T0" fmla="*/ 3 w 3"/>
                  <a:gd name="T1" fmla="*/ 0 h 5"/>
                  <a:gd name="T2" fmla="*/ 0 w 3"/>
                  <a:gd name="T3" fmla="*/ 0 h 5"/>
                  <a:gd name="T4" fmla="*/ 0 w 3"/>
                  <a:gd name="T5" fmla="*/ 5 h 5"/>
                  <a:gd name="T6" fmla="*/ 3 w 3"/>
                  <a:gd name="T7" fmla="*/ 5 h 5"/>
                  <a:gd name="T8" fmla="*/ 3 w 3"/>
                  <a:gd name="T9" fmla="*/ 0 h 5"/>
                </a:gdLst>
                <a:ahLst/>
                <a:cxnLst>
                  <a:cxn ang="0">
                    <a:pos x="T0" y="T1"/>
                  </a:cxn>
                  <a:cxn ang="0">
                    <a:pos x="T2" y="T3"/>
                  </a:cxn>
                  <a:cxn ang="0">
                    <a:pos x="T4" y="T5"/>
                  </a:cxn>
                  <a:cxn ang="0">
                    <a:pos x="T6" y="T7"/>
                  </a:cxn>
                  <a:cxn ang="0">
                    <a:pos x="T8" y="T9"/>
                  </a:cxn>
                </a:cxnLst>
                <a:rect l="0" t="0" r="r" b="b"/>
                <a:pathLst>
                  <a:path w="3" h="5">
                    <a:moveTo>
                      <a:pt x="3" y="0"/>
                    </a:moveTo>
                    <a:cubicBezTo>
                      <a:pt x="0" y="0"/>
                      <a:pt x="0" y="0"/>
                      <a:pt x="0" y="0"/>
                    </a:cubicBezTo>
                    <a:cubicBezTo>
                      <a:pt x="0" y="2"/>
                      <a:pt x="0" y="3"/>
                      <a:pt x="0" y="5"/>
                    </a:cubicBezTo>
                    <a:cubicBezTo>
                      <a:pt x="3" y="5"/>
                      <a:pt x="3" y="5"/>
                      <a:pt x="3" y="5"/>
                    </a:cubicBezTo>
                    <a:cubicBezTo>
                      <a:pt x="3" y="4"/>
                      <a:pt x="3" y="2"/>
                      <a:pt x="3" y="0"/>
                    </a:cubicBezTo>
                    <a:close/>
                  </a:path>
                </a:pathLst>
              </a:custGeom>
              <a:solidFill>
                <a:schemeClr val="bg1"/>
              </a:solidFill>
              <a:ln>
                <a:solidFill>
                  <a:srgbClr val="2D5DA2"/>
                </a:solidFill>
              </a:ln>
            </p:spPr>
            <p:txBody>
              <a:bodyPr vert="horz" wrap="square" lIns="91427" tIns="45713" rIns="91427" bIns="45713" numCol="1" anchor="t" anchorCtr="0" compatLnSpc="1">
                <a:prstTxWarp prst="textNoShape">
                  <a:avLst/>
                </a:prstTxWarp>
              </a:bodyPr>
              <a:lstStyle/>
              <a:p>
                <a:endParaRPr lang="en-US" sz="1599"/>
              </a:p>
            </p:txBody>
          </p:sp>
          <p:sp>
            <p:nvSpPr>
              <p:cNvPr id="101" name="Freeform 239">
                <a:extLst>
                  <a:ext uri="{FF2B5EF4-FFF2-40B4-BE49-F238E27FC236}">
                    <a16:creationId xmlns:a16="http://schemas.microsoft.com/office/drawing/2014/main" id="{4CE422FD-614B-4874-AB15-6D6C0A8C4243}"/>
                  </a:ext>
                </a:extLst>
              </p:cNvPr>
              <p:cNvSpPr>
                <a:spLocks/>
              </p:cNvSpPr>
              <p:nvPr/>
            </p:nvSpPr>
            <p:spPr bwMode="auto">
              <a:xfrm>
                <a:off x="107950" y="1104901"/>
                <a:ext cx="9525" cy="12700"/>
              </a:xfrm>
              <a:custGeom>
                <a:avLst/>
                <a:gdLst>
                  <a:gd name="T0" fmla="*/ 4 w 4"/>
                  <a:gd name="T1" fmla="*/ 1 h 5"/>
                  <a:gd name="T2" fmla="*/ 1 w 4"/>
                  <a:gd name="T3" fmla="*/ 0 h 5"/>
                  <a:gd name="T4" fmla="*/ 0 w 4"/>
                  <a:gd name="T5" fmla="*/ 5 h 5"/>
                  <a:gd name="T6" fmla="*/ 3 w 4"/>
                  <a:gd name="T7" fmla="*/ 5 h 5"/>
                  <a:gd name="T8" fmla="*/ 4 w 4"/>
                  <a:gd name="T9" fmla="*/ 1 h 5"/>
                </a:gdLst>
                <a:ahLst/>
                <a:cxnLst>
                  <a:cxn ang="0">
                    <a:pos x="T0" y="T1"/>
                  </a:cxn>
                  <a:cxn ang="0">
                    <a:pos x="T2" y="T3"/>
                  </a:cxn>
                  <a:cxn ang="0">
                    <a:pos x="T4" y="T5"/>
                  </a:cxn>
                  <a:cxn ang="0">
                    <a:pos x="T6" y="T7"/>
                  </a:cxn>
                  <a:cxn ang="0">
                    <a:pos x="T8" y="T9"/>
                  </a:cxn>
                </a:cxnLst>
                <a:rect l="0" t="0" r="r" b="b"/>
                <a:pathLst>
                  <a:path w="4" h="5">
                    <a:moveTo>
                      <a:pt x="4" y="1"/>
                    </a:moveTo>
                    <a:cubicBezTo>
                      <a:pt x="1" y="0"/>
                      <a:pt x="1" y="0"/>
                      <a:pt x="1" y="0"/>
                    </a:cubicBezTo>
                    <a:cubicBezTo>
                      <a:pt x="0" y="2"/>
                      <a:pt x="0" y="3"/>
                      <a:pt x="0" y="5"/>
                    </a:cubicBezTo>
                    <a:cubicBezTo>
                      <a:pt x="3" y="5"/>
                      <a:pt x="3" y="5"/>
                      <a:pt x="3" y="5"/>
                    </a:cubicBezTo>
                    <a:cubicBezTo>
                      <a:pt x="3" y="4"/>
                      <a:pt x="3" y="2"/>
                      <a:pt x="4" y="1"/>
                    </a:cubicBezTo>
                    <a:close/>
                  </a:path>
                </a:pathLst>
              </a:custGeom>
              <a:solidFill>
                <a:schemeClr val="bg1"/>
              </a:solidFill>
              <a:ln>
                <a:solidFill>
                  <a:srgbClr val="2D5DA2"/>
                </a:solidFill>
              </a:ln>
            </p:spPr>
            <p:txBody>
              <a:bodyPr vert="horz" wrap="square" lIns="91427" tIns="45713" rIns="91427" bIns="45713" numCol="1" anchor="t" anchorCtr="0" compatLnSpc="1">
                <a:prstTxWarp prst="textNoShape">
                  <a:avLst/>
                </a:prstTxWarp>
              </a:bodyPr>
              <a:lstStyle/>
              <a:p>
                <a:endParaRPr lang="en-US" sz="1599"/>
              </a:p>
            </p:txBody>
          </p:sp>
          <p:sp>
            <p:nvSpPr>
              <p:cNvPr id="102" name="Freeform 240">
                <a:extLst>
                  <a:ext uri="{FF2B5EF4-FFF2-40B4-BE49-F238E27FC236}">
                    <a16:creationId xmlns:a16="http://schemas.microsoft.com/office/drawing/2014/main" id="{C0F1348F-E814-434E-B90E-5F153DBE520D}"/>
                  </a:ext>
                </a:extLst>
              </p:cNvPr>
              <p:cNvSpPr>
                <a:spLocks/>
              </p:cNvSpPr>
              <p:nvPr/>
            </p:nvSpPr>
            <p:spPr bwMode="auto">
              <a:xfrm>
                <a:off x="112713" y="1077914"/>
                <a:ext cx="11113" cy="15875"/>
              </a:xfrm>
              <a:custGeom>
                <a:avLst/>
                <a:gdLst>
                  <a:gd name="T0" fmla="*/ 4 w 4"/>
                  <a:gd name="T1" fmla="*/ 1 h 6"/>
                  <a:gd name="T2" fmla="*/ 1 w 4"/>
                  <a:gd name="T3" fmla="*/ 0 h 6"/>
                  <a:gd name="T4" fmla="*/ 0 w 4"/>
                  <a:gd name="T5" fmla="*/ 5 h 6"/>
                  <a:gd name="T6" fmla="*/ 3 w 4"/>
                  <a:gd name="T7" fmla="*/ 6 h 6"/>
                  <a:gd name="T8" fmla="*/ 4 w 4"/>
                  <a:gd name="T9" fmla="*/ 1 h 6"/>
                </a:gdLst>
                <a:ahLst/>
                <a:cxnLst>
                  <a:cxn ang="0">
                    <a:pos x="T0" y="T1"/>
                  </a:cxn>
                  <a:cxn ang="0">
                    <a:pos x="T2" y="T3"/>
                  </a:cxn>
                  <a:cxn ang="0">
                    <a:pos x="T4" y="T5"/>
                  </a:cxn>
                  <a:cxn ang="0">
                    <a:pos x="T6" y="T7"/>
                  </a:cxn>
                  <a:cxn ang="0">
                    <a:pos x="T8" y="T9"/>
                  </a:cxn>
                </a:cxnLst>
                <a:rect l="0" t="0" r="r" b="b"/>
                <a:pathLst>
                  <a:path w="4" h="6">
                    <a:moveTo>
                      <a:pt x="4" y="1"/>
                    </a:moveTo>
                    <a:cubicBezTo>
                      <a:pt x="1" y="0"/>
                      <a:pt x="1" y="0"/>
                      <a:pt x="1" y="0"/>
                    </a:cubicBezTo>
                    <a:cubicBezTo>
                      <a:pt x="1" y="2"/>
                      <a:pt x="0" y="4"/>
                      <a:pt x="0" y="5"/>
                    </a:cubicBezTo>
                    <a:cubicBezTo>
                      <a:pt x="3" y="6"/>
                      <a:pt x="3" y="6"/>
                      <a:pt x="3" y="6"/>
                    </a:cubicBezTo>
                    <a:cubicBezTo>
                      <a:pt x="3" y="4"/>
                      <a:pt x="4" y="3"/>
                      <a:pt x="4" y="1"/>
                    </a:cubicBezTo>
                    <a:close/>
                  </a:path>
                </a:pathLst>
              </a:custGeom>
              <a:solidFill>
                <a:schemeClr val="bg1"/>
              </a:solidFill>
              <a:ln>
                <a:solidFill>
                  <a:srgbClr val="2D5DA2"/>
                </a:solidFill>
              </a:ln>
            </p:spPr>
            <p:txBody>
              <a:bodyPr vert="horz" wrap="square" lIns="91427" tIns="45713" rIns="91427" bIns="45713" numCol="1" anchor="t" anchorCtr="0" compatLnSpc="1">
                <a:prstTxWarp prst="textNoShape">
                  <a:avLst/>
                </a:prstTxWarp>
              </a:bodyPr>
              <a:lstStyle/>
              <a:p>
                <a:endParaRPr lang="en-US" sz="1599"/>
              </a:p>
            </p:txBody>
          </p:sp>
          <p:sp>
            <p:nvSpPr>
              <p:cNvPr id="103" name="Freeform 241">
                <a:extLst>
                  <a:ext uri="{FF2B5EF4-FFF2-40B4-BE49-F238E27FC236}">
                    <a16:creationId xmlns:a16="http://schemas.microsoft.com/office/drawing/2014/main" id="{66A51243-D623-42E1-9193-94DE52EEF47B}"/>
                  </a:ext>
                </a:extLst>
              </p:cNvPr>
              <p:cNvSpPr>
                <a:spLocks/>
              </p:cNvSpPr>
              <p:nvPr/>
            </p:nvSpPr>
            <p:spPr bwMode="auto">
              <a:xfrm>
                <a:off x="120650" y="1054101"/>
                <a:ext cx="12700" cy="15875"/>
              </a:xfrm>
              <a:custGeom>
                <a:avLst/>
                <a:gdLst>
                  <a:gd name="T0" fmla="*/ 5 w 5"/>
                  <a:gd name="T1" fmla="*/ 2 h 6"/>
                  <a:gd name="T2" fmla="*/ 2 w 5"/>
                  <a:gd name="T3" fmla="*/ 0 h 6"/>
                  <a:gd name="T4" fmla="*/ 0 w 5"/>
                  <a:gd name="T5" fmla="*/ 5 h 6"/>
                  <a:gd name="T6" fmla="*/ 3 w 5"/>
                  <a:gd name="T7" fmla="*/ 6 h 6"/>
                  <a:gd name="T8" fmla="*/ 5 w 5"/>
                  <a:gd name="T9" fmla="*/ 2 h 6"/>
                </a:gdLst>
                <a:ahLst/>
                <a:cxnLst>
                  <a:cxn ang="0">
                    <a:pos x="T0" y="T1"/>
                  </a:cxn>
                  <a:cxn ang="0">
                    <a:pos x="T2" y="T3"/>
                  </a:cxn>
                  <a:cxn ang="0">
                    <a:pos x="T4" y="T5"/>
                  </a:cxn>
                  <a:cxn ang="0">
                    <a:pos x="T6" y="T7"/>
                  </a:cxn>
                  <a:cxn ang="0">
                    <a:pos x="T8" y="T9"/>
                  </a:cxn>
                </a:cxnLst>
                <a:rect l="0" t="0" r="r" b="b"/>
                <a:pathLst>
                  <a:path w="5" h="6">
                    <a:moveTo>
                      <a:pt x="5" y="2"/>
                    </a:moveTo>
                    <a:cubicBezTo>
                      <a:pt x="2" y="0"/>
                      <a:pt x="2" y="0"/>
                      <a:pt x="2" y="0"/>
                    </a:cubicBezTo>
                    <a:cubicBezTo>
                      <a:pt x="2" y="2"/>
                      <a:pt x="1" y="3"/>
                      <a:pt x="0" y="5"/>
                    </a:cubicBezTo>
                    <a:cubicBezTo>
                      <a:pt x="3" y="6"/>
                      <a:pt x="3" y="6"/>
                      <a:pt x="3" y="6"/>
                    </a:cubicBezTo>
                    <a:cubicBezTo>
                      <a:pt x="4" y="4"/>
                      <a:pt x="4" y="3"/>
                      <a:pt x="5" y="2"/>
                    </a:cubicBezTo>
                    <a:close/>
                  </a:path>
                </a:pathLst>
              </a:custGeom>
              <a:solidFill>
                <a:schemeClr val="bg1"/>
              </a:solidFill>
              <a:ln>
                <a:solidFill>
                  <a:srgbClr val="2D5DA2"/>
                </a:solidFill>
              </a:ln>
            </p:spPr>
            <p:txBody>
              <a:bodyPr vert="horz" wrap="square" lIns="91427" tIns="45713" rIns="91427" bIns="45713" numCol="1" anchor="t" anchorCtr="0" compatLnSpc="1">
                <a:prstTxWarp prst="textNoShape">
                  <a:avLst/>
                </a:prstTxWarp>
              </a:bodyPr>
              <a:lstStyle/>
              <a:p>
                <a:endParaRPr lang="en-US" sz="1599"/>
              </a:p>
            </p:txBody>
          </p:sp>
          <p:sp>
            <p:nvSpPr>
              <p:cNvPr id="104" name="Freeform 242">
                <a:extLst>
                  <a:ext uri="{FF2B5EF4-FFF2-40B4-BE49-F238E27FC236}">
                    <a16:creationId xmlns:a16="http://schemas.microsoft.com/office/drawing/2014/main" id="{0DF02C1B-9773-49E2-87B0-C4C58E8D1CC0}"/>
                  </a:ext>
                </a:extLst>
              </p:cNvPr>
              <p:cNvSpPr>
                <a:spLocks/>
              </p:cNvSpPr>
              <p:nvPr/>
            </p:nvSpPr>
            <p:spPr bwMode="auto">
              <a:xfrm>
                <a:off x="133350" y="1030289"/>
                <a:ext cx="14288" cy="15875"/>
              </a:xfrm>
              <a:custGeom>
                <a:avLst/>
                <a:gdLst>
                  <a:gd name="T0" fmla="*/ 5 w 5"/>
                  <a:gd name="T1" fmla="*/ 2 h 6"/>
                  <a:gd name="T2" fmla="*/ 2 w 5"/>
                  <a:gd name="T3" fmla="*/ 0 h 6"/>
                  <a:gd name="T4" fmla="*/ 0 w 5"/>
                  <a:gd name="T5" fmla="*/ 5 h 6"/>
                  <a:gd name="T6" fmla="*/ 2 w 5"/>
                  <a:gd name="T7" fmla="*/ 6 h 6"/>
                  <a:gd name="T8" fmla="*/ 5 w 5"/>
                  <a:gd name="T9" fmla="*/ 2 h 6"/>
                </a:gdLst>
                <a:ahLst/>
                <a:cxnLst>
                  <a:cxn ang="0">
                    <a:pos x="T0" y="T1"/>
                  </a:cxn>
                  <a:cxn ang="0">
                    <a:pos x="T2" y="T3"/>
                  </a:cxn>
                  <a:cxn ang="0">
                    <a:pos x="T4" y="T5"/>
                  </a:cxn>
                  <a:cxn ang="0">
                    <a:pos x="T6" y="T7"/>
                  </a:cxn>
                  <a:cxn ang="0">
                    <a:pos x="T8" y="T9"/>
                  </a:cxn>
                </a:cxnLst>
                <a:rect l="0" t="0" r="r" b="b"/>
                <a:pathLst>
                  <a:path w="5" h="6">
                    <a:moveTo>
                      <a:pt x="5" y="2"/>
                    </a:moveTo>
                    <a:cubicBezTo>
                      <a:pt x="2" y="0"/>
                      <a:pt x="2" y="0"/>
                      <a:pt x="2" y="0"/>
                    </a:cubicBezTo>
                    <a:cubicBezTo>
                      <a:pt x="2" y="2"/>
                      <a:pt x="1" y="3"/>
                      <a:pt x="0" y="5"/>
                    </a:cubicBezTo>
                    <a:cubicBezTo>
                      <a:pt x="2" y="6"/>
                      <a:pt x="2" y="6"/>
                      <a:pt x="2" y="6"/>
                    </a:cubicBezTo>
                    <a:cubicBezTo>
                      <a:pt x="3" y="5"/>
                      <a:pt x="4" y="4"/>
                      <a:pt x="5" y="2"/>
                    </a:cubicBezTo>
                    <a:close/>
                  </a:path>
                </a:pathLst>
              </a:custGeom>
              <a:solidFill>
                <a:schemeClr val="bg1"/>
              </a:solidFill>
              <a:ln>
                <a:solidFill>
                  <a:srgbClr val="2D5DA2"/>
                </a:solidFill>
              </a:ln>
            </p:spPr>
            <p:txBody>
              <a:bodyPr vert="horz" wrap="square" lIns="91427" tIns="45713" rIns="91427" bIns="45713" numCol="1" anchor="t" anchorCtr="0" compatLnSpc="1">
                <a:prstTxWarp prst="textNoShape">
                  <a:avLst/>
                </a:prstTxWarp>
              </a:bodyPr>
              <a:lstStyle/>
              <a:p>
                <a:endParaRPr lang="en-US" sz="1599"/>
              </a:p>
            </p:txBody>
          </p:sp>
          <p:sp>
            <p:nvSpPr>
              <p:cNvPr id="105" name="Freeform 243">
                <a:extLst>
                  <a:ext uri="{FF2B5EF4-FFF2-40B4-BE49-F238E27FC236}">
                    <a16:creationId xmlns:a16="http://schemas.microsoft.com/office/drawing/2014/main" id="{0F3CDEDE-387A-4EE0-91D1-4CC78DE4D685}"/>
                  </a:ext>
                </a:extLst>
              </p:cNvPr>
              <p:cNvSpPr>
                <a:spLocks/>
              </p:cNvSpPr>
              <p:nvPr/>
            </p:nvSpPr>
            <p:spPr bwMode="auto">
              <a:xfrm>
                <a:off x="147638" y="1012826"/>
                <a:ext cx="14288" cy="12700"/>
              </a:xfrm>
              <a:custGeom>
                <a:avLst/>
                <a:gdLst>
                  <a:gd name="T0" fmla="*/ 6 w 6"/>
                  <a:gd name="T1" fmla="*/ 2 h 5"/>
                  <a:gd name="T2" fmla="*/ 4 w 6"/>
                  <a:gd name="T3" fmla="*/ 0 h 5"/>
                  <a:gd name="T4" fmla="*/ 0 w 6"/>
                  <a:gd name="T5" fmla="*/ 3 h 5"/>
                  <a:gd name="T6" fmla="*/ 3 w 6"/>
                  <a:gd name="T7" fmla="*/ 5 h 5"/>
                  <a:gd name="T8" fmla="*/ 6 w 6"/>
                  <a:gd name="T9" fmla="*/ 2 h 5"/>
                </a:gdLst>
                <a:ahLst/>
                <a:cxnLst>
                  <a:cxn ang="0">
                    <a:pos x="T0" y="T1"/>
                  </a:cxn>
                  <a:cxn ang="0">
                    <a:pos x="T2" y="T3"/>
                  </a:cxn>
                  <a:cxn ang="0">
                    <a:pos x="T4" y="T5"/>
                  </a:cxn>
                  <a:cxn ang="0">
                    <a:pos x="T6" y="T7"/>
                  </a:cxn>
                  <a:cxn ang="0">
                    <a:pos x="T8" y="T9"/>
                  </a:cxn>
                </a:cxnLst>
                <a:rect l="0" t="0" r="r" b="b"/>
                <a:pathLst>
                  <a:path w="6" h="5">
                    <a:moveTo>
                      <a:pt x="6" y="2"/>
                    </a:moveTo>
                    <a:cubicBezTo>
                      <a:pt x="4" y="0"/>
                      <a:pt x="4" y="0"/>
                      <a:pt x="4" y="0"/>
                    </a:cubicBezTo>
                    <a:cubicBezTo>
                      <a:pt x="3" y="1"/>
                      <a:pt x="2" y="2"/>
                      <a:pt x="0" y="3"/>
                    </a:cubicBezTo>
                    <a:cubicBezTo>
                      <a:pt x="3" y="5"/>
                      <a:pt x="3" y="5"/>
                      <a:pt x="3" y="5"/>
                    </a:cubicBezTo>
                    <a:cubicBezTo>
                      <a:pt x="4" y="4"/>
                      <a:pt x="5" y="3"/>
                      <a:pt x="6" y="2"/>
                    </a:cubicBezTo>
                    <a:close/>
                  </a:path>
                </a:pathLst>
              </a:custGeom>
              <a:solidFill>
                <a:schemeClr val="bg1"/>
              </a:solidFill>
              <a:ln>
                <a:solidFill>
                  <a:srgbClr val="2D5DA2"/>
                </a:solidFill>
              </a:ln>
            </p:spPr>
            <p:txBody>
              <a:bodyPr vert="horz" wrap="square" lIns="91427" tIns="45713" rIns="91427" bIns="45713" numCol="1" anchor="t" anchorCtr="0" compatLnSpc="1">
                <a:prstTxWarp prst="textNoShape">
                  <a:avLst/>
                </a:prstTxWarp>
              </a:bodyPr>
              <a:lstStyle/>
              <a:p>
                <a:endParaRPr lang="en-US" sz="1599"/>
              </a:p>
            </p:txBody>
          </p:sp>
          <p:sp>
            <p:nvSpPr>
              <p:cNvPr id="106" name="Freeform 244">
                <a:extLst>
                  <a:ext uri="{FF2B5EF4-FFF2-40B4-BE49-F238E27FC236}">
                    <a16:creationId xmlns:a16="http://schemas.microsoft.com/office/drawing/2014/main" id="{7700266E-8C11-4FD7-A220-C3D333D4039F}"/>
                  </a:ext>
                </a:extLst>
              </p:cNvPr>
              <p:cNvSpPr>
                <a:spLocks/>
              </p:cNvSpPr>
              <p:nvPr/>
            </p:nvSpPr>
            <p:spPr bwMode="auto">
              <a:xfrm>
                <a:off x="165100" y="993776"/>
                <a:ext cx="15875" cy="12700"/>
              </a:xfrm>
              <a:custGeom>
                <a:avLst/>
                <a:gdLst>
                  <a:gd name="T0" fmla="*/ 6 w 6"/>
                  <a:gd name="T1" fmla="*/ 2 h 5"/>
                  <a:gd name="T2" fmla="*/ 4 w 6"/>
                  <a:gd name="T3" fmla="*/ 0 h 5"/>
                  <a:gd name="T4" fmla="*/ 0 w 6"/>
                  <a:gd name="T5" fmla="*/ 3 h 5"/>
                  <a:gd name="T6" fmla="*/ 2 w 6"/>
                  <a:gd name="T7" fmla="*/ 5 h 5"/>
                  <a:gd name="T8" fmla="*/ 6 w 6"/>
                  <a:gd name="T9" fmla="*/ 2 h 5"/>
                </a:gdLst>
                <a:ahLst/>
                <a:cxnLst>
                  <a:cxn ang="0">
                    <a:pos x="T0" y="T1"/>
                  </a:cxn>
                  <a:cxn ang="0">
                    <a:pos x="T2" y="T3"/>
                  </a:cxn>
                  <a:cxn ang="0">
                    <a:pos x="T4" y="T5"/>
                  </a:cxn>
                  <a:cxn ang="0">
                    <a:pos x="T6" y="T7"/>
                  </a:cxn>
                  <a:cxn ang="0">
                    <a:pos x="T8" y="T9"/>
                  </a:cxn>
                </a:cxnLst>
                <a:rect l="0" t="0" r="r" b="b"/>
                <a:pathLst>
                  <a:path w="6" h="5">
                    <a:moveTo>
                      <a:pt x="6" y="2"/>
                    </a:moveTo>
                    <a:cubicBezTo>
                      <a:pt x="4" y="0"/>
                      <a:pt x="4" y="0"/>
                      <a:pt x="4" y="0"/>
                    </a:cubicBezTo>
                    <a:cubicBezTo>
                      <a:pt x="3" y="1"/>
                      <a:pt x="1" y="2"/>
                      <a:pt x="0" y="3"/>
                    </a:cubicBezTo>
                    <a:cubicBezTo>
                      <a:pt x="2" y="5"/>
                      <a:pt x="2" y="5"/>
                      <a:pt x="2" y="5"/>
                    </a:cubicBezTo>
                    <a:cubicBezTo>
                      <a:pt x="4" y="4"/>
                      <a:pt x="5" y="3"/>
                      <a:pt x="6" y="2"/>
                    </a:cubicBezTo>
                    <a:close/>
                  </a:path>
                </a:pathLst>
              </a:custGeom>
              <a:solidFill>
                <a:schemeClr val="bg1"/>
              </a:solidFill>
              <a:ln>
                <a:solidFill>
                  <a:srgbClr val="2D5DA2"/>
                </a:solidFill>
              </a:ln>
            </p:spPr>
            <p:txBody>
              <a:bodyPr vert="horz" wrap="square" lIns="91427" tIns="45713" rIns="91427" bIns="45713" numCol="1" anchor="t" anchorCtr="0" compatLnSpc="1">
                <a:prstTxWarp prst="textNoShape">
                  <a:avLst/>
                </a:prstTxWarp>
              </a:bodyPr>
              <a:lstStyle/>
              <a:p>
                <a:endParaRPr lang="en-US" sz="1599"/>
              </a:p>
            </p:txBody>
          </p:sp>
          <p:sp>
            <p:nvSpPr>
              <p:cNvPr id="107" name="Freeform 245">
                <a:extLst>
                  <a:ext uri="{FF2B5EF4-FFF2-40B4-BE49-F238E27FC236}">
                    <a16:creationId xmlns:a16="http://schemas.microsoft.com/office/drawing/2014/main" id="{84DBB1E3-AE83-4E43-AD87-6ABC029ECFE6}"/>
                  </a:ext>
                </a:extLst>
              </p:cNvPr>
              <p:cNvSpPr>
                <a:spLocks/>
              </p:cNvSpPr>
              <p:nvPr/>
            </p:nvSpPr>
            <p:spPr bwMode="auto">
              <a:xfrm>
                <a:off x="185738" y="977901"/>
                <a:ext cx="15875" cy="12700"/>
              </a:xfrm>
              <a:custGeom>
                <a:avLst/>
                <a:gdLst>
                  <a:gd name="T0" fmla="*/ 6 w 6"/>
                  <a:gd name="T1" fmla="*/ 2 h 5"/>
                  <a:gd name="T2" fmla="*/ 4 w 6"/>
                  <a:gd name="T3" fmla="*/ 0 h 5"/>
                  <a:gd name="T4" fmla="*/ 0 w 6"/>
                  <a:gd name="T5" fmla="*/ 2 h 5"/>
                  <a:gd name="T6" fmla="*/ 2 w 6"/>
                  <a:gd name="T7" fmla="*/ 5 h 5"/>
                  <a:gd name="T8" fmla="*/ 6 w 6"/>
                  <a:gd name="T9" fmla="*/ 2 h 5"/>
                </a:gdLst>
                <a:ahLst/>
                <a:cxnLst>
                  <a:cxn ang="0">
                    <a:pos x="T0" y="T1"/>
                  </a:cxn>
                  <a:cxn ang="0">
                    <a:pos x="T2" y="T3"/>
                  </a:cxn>
                  <a:cxn ang="0">
                    <a:pos x="T4" y="T5"/>
                  </a:cxn>
                  <a:cxn ang="0">
                    <a:pos x="T6" y="T7"/>
                  </a:cxn>
                  <a:cxn ang="0">
                    <a:pos x="T8" y="T9"/>
                  </a:cxn>
                </a:cxnLst>
                <a:rect l="0" t="0" r="r" b="b"/>
                <a:pathLst>
                  <a:path w="6" h="5">
                    <a:moveTo>
                      <a:pt x="6" y="2"/>
                    </a:moveTo>
                    <a:cubicBezTo>
                      <a:pt x="4" y="0"/>
                      <a:pt x="4" y="0"/>
                      <a:pt x="4" y="0"/>
                    </a:cubicBezTo>
                    <a:cubicBezTo>
                      <a:pt x="3" y="0"/>
                      <a:pt x="1" y="1"/>
                      <a:pt x="0" y="2"/>
                    </a:cubicBezTo>
                    <a:cubicBezTo>
                      <a:pt x="2" y="5"/>
                      <a:pt x="2" y="5"/>
                      <a:pt x="2" y="5"/>
                    </a:cubicBezTo>
                    <a:cubicBezTo>
                      <a:pt x="3" y="4"/>
                      <a:pt x="4" y="3"/>
                      <a:pt x="6" y="2"/>
                    </a:cubicBezTo>
                    <a:close/>
                  </a:path>
                </a:pathLst>
              </a:custGeom>
              <a:solidFill>
                <a:schemeClr val="bg1"/>
              </a:solidFill>
              <a:ln>
                <a:solidFill>
                  <a:srgbClr val="2D5DA2"/>
                </a:solidFill>
              </a:ln>
            </p:spPr>
            <p:txBody>
              <a:bodyPr vert="horz" wrap="square" lIns="91427" tIns="45713" rIns="91427" bIns="45713" numCol="1" anchor="t" anchorCtr="0" compatLnSpc="1">
                <a:prstTxWarp prst="textNoShape">
                  <a:avLst/>
                </a:prstTxWarp>
              </a:bodyPr>
              <a:lstStyle/>
              <a:p>
                <a:endParaRPr lang="en-US" sz="1599"/>
              </a:p>
            </p:txBody>
          </p:sp>
          <p:sp>
            <p:nvSpPr>
              <p:cNvPr id="108" name="Freeform 246">
                <a:extLst>
                  <a:ext uri="{FF2B5EF4-FFF2-40B4-BE49-F238E27FC236}">
                    <a16:creationId xmlns:a16="http://schemas.microsoft.com/office/drawing/2014/main" id="{E4D95729-7608-4D5D-A156-ADA5CA9FB623}"/>
                  </a:ext>
                </a:extLst>
              </p:cNvPr>
              <p:cNvSpPr>
                <a:spLocks/>
              </p:cNvSpPr>
              <p:nvPr/>
            </p:nvSpPr>
            <p:spPr bwMode="auto">
              <a:xfrm>
                <a:off x="207963" y="965201"/>
                <a:ext cx="14288" cy="12700"/>
              </a:xfrm>
              <a:custGeom>
                <a:avLst/>
                <a:gdLst>
                  <a:gd name="T0" fmla="*/ 6 w 6"/>
                  <a:gd name="T1" fmla="*/ 2 h 5"/>
                  <a:gd name="T2" fmla="*/ 5 w 6"/>
                  <a:gd name="T3" fmla="*/ 0 h 5"/>
                  <a:gd name="T4" fmla="*/ 0 w 6"/>
                  <a:gd name="T5" fmla="*/ 2 h 5"/>
                  <a:gd name="T6" fmla="*/ 2 w 6"/>
                  <a:gd name="T7" fmla="*/ 5 h 5"/>
                  <a:gd name="T8" fmla="*/ 6 w 6"/>
                  <a:gd name="T9" fmla="*/ 2 h 5"/>
                </a:gdLst>
                <a:ahLst/>
                <a:cxnLst>
                  <a:cxn ang="0">
                    <a:pos x="T0" y="T1"/>
                  </a:cxn>
                  <a:cxn ang="0">
                    <a:pos x="T2" y="T3"/>
                  </a:cxn>
                  <a:cxn ang="0">
                    <a:pos x="T4" y="T5"/>
                  </a:cxn>
                  <a:cxn ang="0">
                    <a:pos x="T6" y="T7"/>
                  </a:cxn>
                  <a:cxn ang="0">
                    <a:pos x="T8" y="T9"/>
                  </a:cxn>
                </a:cxnLst>
                <a:rect l="0" t="0" r="r" b="b"/>
                <a:pathLst>
                  <a:path w="6" h="5">
                    <a:moveTo>
                      <a:pt x="6" y="2"/>
                    </a:moveTo>
                    <a:cubicBezTo>
                      <a:pt x="5" y="0"/>
                      <a:pt x="5" y="0"/>
                      <a:pt x="5" y="0"/>
                    </a:cubicBezTo>
                    <a:cubicBezTo>
                      <a:pt x="3" y="0"/>
                      <a:pt x="2" y="1"/>
                      <a:pt x="0" y="2"/>
                    </a:cubicBezTo>
                    <a:cubicBezTo>
                      <a:pt x="2" y="5"/>
                      <a:pt x="2" y="5"/>
                      <a:pt x="2" y="5"/>
                    </a:cubicBezTo>
                    <a:cubicBezTo>
                      <a:pt x="3" y="4"/>
                      <a:pt x="5" y="3"/>
                      <a:pt x="6" y="2"/>
                    </a:cubicBezTo>
                    <a:close/>
                  </a:path>
                </a:pathLst>
              </a:custGeom>
              <a:solidFill>
                <a:schemeClr val="bg1"/>
              </a:solidFill>
              <a:ln>
                <a:solidFill>
                  <a:srgbClr val="2D5DA2"/>
                </a:solidFill>
              </a:ln>
            </p:spPr>
            <p:txBody>
              <a:bodyPr vert="horz" wrap="square" lIns="91427" tIns="45713" rIns="91427" bIns="45713" numCol="1" anchor="t" anchorCtr="0" compatLnSpc="1">
                <a:prstTxWarp prst="textNoShape">
                  <a:avLst/>
                </a:prstTxWarp>
              </a:bodyPr>
              <a:lstStyle/>
              <a:p>
                <a:endParaRPr lang="en-US" sz="1599"/>
              </a:p>
            </p:txBody>
          </p:sp>
          <p:sp>
            <p:nvSpPr>
              <p:cNvPr id="109" name="Freeform 247">
                <a:extLst>
                  <a:ext uri="{FF2B5EF4-FFF2-40B4-BE49-F238E27FC236}">
                    <a16:creationId xmlns:a16="http://schemas.microsoft.com/office/drawing/2014/main" id="{A3760DC6-3474-4054-9324-DC1467159AE6}"/>
                  </a:ext>
                </a:extLst>
              </p:cNvPr>
              <p:cNvSpPr>
                <a:spLocks/>
              </p:cNvSpPr>
              <p:nvPr/>
            </p:nvSpPr>
            <p:spPr bwMode="auto">
              <a:xfrm>
                <a:off x="233363" y="954089"/>
                <a:ext cx="12700" cy="14288"/>
              </a:xfrm>
              <a:custGeom>
                <a:avLst/>
                <a:gdLst>
                  <a:gd name="T0" fmla="*/ 5 w 5"/>
                  <a:gd name="T1" fmla="*/ 3 h 5"/>
                  <a:gd name="T2" fmla="*/ 4 w 5"/>
                  <a:gd name="T3" fmla="*/ 0 h 5"/>
                  <a:gd name="T4" fmla="*/ 0 w 5"/>
                  <a:gd name="T5" fmla="*/ 2 h 5"/>
                  <a:gd name="T6" fmla="*/ 1 w 5"/>
                  <a:gd name="T7" fmla="*/ 5 h 5"/>
                  <a:gd name="T8" fmla="*/ 5 w 5"/>
                  <a:gd name="T9" fmla="*/ 3 h 5"/>
                </a:gdLst>
                <a:ahLst/>
                <a:cxnLst>
                  <a:cxn ang="0">
                    <a:pos x="T0" y="T1"/>
                  </a:cxn>
                  <a:cxn ang="0">
                    <a:pos x="T2" y="T3"/>
                  </a:cxn>
                  <a:cxn ang="0">
                    <a:pos x="T4" y="T5"/>
                  </a:cxn>
                  <a:cxn ang="0">
                    <a:pos x="T6" y="T7"/>
                  </a:cxn>
                  <a:cxn ang="0">
                    <a:pos x="T8" y="T9"/>
                  </a:cxn>
                </a:cxnLst>
                <a:rect l="0" t="0" r="r" b="b"/>
                <a:pathLst>
                  <a:path w="5" h="5">
                    <a:moveTo>
                      <a:pt x="5" y="3"/>
                    </a:moveTo>
                    <a:cubicBezTo>
                      <a:pt x="4" y="0"/>
                      <a:pt x="4" y="0"/>
                      <a:pt x="4" y="0"/>
                    </a:cubicBezTo>
                    <a:cubicBezTo>
                      <a:pt x="3" y="1"/>
                      <a:pt x="1" y="1"/>
                      <a:pt x="0" y="2"/>
                    </a:cubicBezTo>
                    <a:cubicBezTo>
                      <a:pt x="1" y="5"/>
                      <a:pt x="1" y="5"/>
                      <a:pt x="1" y="5"/>
                    </a:cubicBezTo>
                    <a:cubicBezTo>
                      <a:pt x="2" y="4"/>
                      <a:pt x="4" y="3"/>
                      <a:pt x="5" y="3"/>
                    </a:cubicBezTo>
                    <a:close/>
                  </a:path>
                </a:pathLst>
              </a:custGeom>
              <a:solidFill>
                <a:schemeClr val="bg1"/>
              </a:solidFill>
              <a:ln>
                <a:solidFill>
                  <a:srgbClr val="2D5DA2"/>
                </a:solidFill>
              </a:ln>
            </p:spPr>
            <p:txBody>
              <a:bodyPr vert="horz" wrap="square" lIns="91427" tIns="45713" rIns="91427" bIns="45713" numCol="1" anchor="t" anchorCtr="0" compatLnSpc="1">
                <a:prstTxWarp prst="textNoShape">
                  <a:avLst/>
                </a:prstTxWarp>
              </a:bodyPr>
              <a:lstStyle/>
              <a:p>
                <a:endParaRPr lang="en-US" sz="1599"/>
              </a:p>
            </p:txBody>
          </p:sp>
          <p:sp>
            <p:nvSpPr>
              <p:cNvPr id="110" name="Freeform 248">
                <a:extLst>
                  <a:ext uri="{FF2B5EF4-FFF2-40B4-BE49-F238E27FC236}">
                    <a16:creationId xmlns:a16="http://schemas.microsoft.com/office/drawing/2014/main" id="{082041B1-7171-4164-AB80-0897B79329F7}"/>
                  </a:ext>
                </a:extLst>
              </p:cNvPr>
              <p:cNvSpPr>
                <a:spLocks/>
              </p:cNvSpPr>
              <p:nvPr/>
            </p:nvSpPr>
            <p:spPr bwMode="auto">
              <a:xfrm>
                <a:off x="257175" y="949326"/>
                <a:ext cx="15875" cy="11113"/>
              </a:xfrm>
              <a:custGeom>
                <a:avLst/>
                <a:gdLst>
                  <a:gd name="T0" fmla="*/ 6 w 6"/>
                  <a:gd name="T1" fmla="*/ 3 h 4"/>
                  <a:gd name="T2" fmla="*/ 5 w 6"/>
                  <a:gd name="T3" fmla="*/ 0 h 4"/>
                  <a:gd name="T4" fmla="*/ 0 w 6"/>
                  <a:gd name="T5" fmla="*/ 1 h 4"/>
                  <a:gd name="T6" fmla="*/ 1 w 6"/>
                  <a:gd name="T7" fmla="*/ 4 h 4"/>
                  <a:gd name="T8" fmla="*/ 6 w 6"/>
                  <a:gd name="T9" fmla="*/ 3 h 4"/>
                </a:gdLst>
                <a:ahLst/>
                <a:cxnLst>
                  <a:cxn ang="0">
                    <a:pos x="T0" y="T1"/>
                  </a:cxn>
                  <a:cxn ang="0">
                    <a:pos x="T2" y="T3"/>
                  </a:cxn>
                  <a:cxn ang="0">
                    <a:pos x="T4" y="T5"/>
                  </a:cxn>
                  <a:cxn ang="0">
                    <a:pos x="T6" y="T7"/>
                  </a:cxn>
                  <a:cxn ang="0">
                    <a:pos x="T8" y="T9"/>
                  </a:cxn>
                </a:cxnLst>
                <a:rect l="0" t="0" r="r" b="b"/>
                <a:pathLst>
                  <a:path w="6" h="4">
                    <a:moveTo>
                      <a:pt x="6" y="3"/>
                    </a:moveTo>
                    <a:cubicBezTo>
                      <a:pt x="5" y="0"/>
                      <a:pt x="5" y="0"/>
                      <a:pt x="5" y="0"/>
                    </a:cubicBezTo>
                    <a:cubicBezTo>
                      <a:pt x="3" y="0"/>
                      <a:pt x="2" y="0"/>
                      <a:pt x="0" y="1"/>
                    </a:cubicBezTo>
                    <a:cubicBezTo>
                      <a:pt x="1" y="4"/>
                      <a:pt x="1" y="4"/>
                      <a:pt x="1" y="4"/>
                    </a:cubicBezTo>
                    <a:cubicBezTo>
                      <a:pt x="2" y="3"/>
                      <a:pt x="4" y="3"/>
                      <a:pt x="6" y="3"/>
                    </a:cubicBezTo>
                    <a:close/>
                  </a:path>
                </a:pathLst>
              </a:custGeom>
              <a:solidFill>
                <a:schemeClr val="bg1"/>
              </a:solidFill>
              <a:ln>
                <a:solidFill>
                  <a:srgbClr val="2D5DA2"/>
                </a:solidFill>
              </a:ln>
            </p:spPr>
            <p:txBody>
              <a:bodyPr vert="horz" wrap="square" lIns="91427" tIns="45713" rIns="91427" bIns="45713" numCol="1" anchor="t" anchorCtr="0" compatLnSpc="1">
                <a:prstTxWarp prst="textNoShape">
                  <a:avLst/>
                </a:prstTxWarp>
              </a:bodyPr>
              <a:lstStyle/>
              <a:p>
                <a:endParaRPr lang="en-US" sz="1599"/>
              </a:p>
            </p:txBody>
          </p:sp>
          <p:sp>
            <p:nvSpPr>
              <p:cNvPr id="111" name="Freeform 249">
                <a:extLst>
                  <a:ext uri="{FF2B5EF4-FFF2-40B4-BE49-F238E27FC236}">
                    <a16:creationId xmlns:a16="http://schemas.microsoft.com/office/drawing/2014/main" id="{15AB2EDB-C0CE-4A18-9AD7-06493B1200B9}"/>
                  </a:ext>
                </a:extLst>
              </p:cNvPr>
              <p:cNvSpPr>
                <a:spLocks/>
              </p:cNvSpPr>
              <p:nvPr/>
            </p:nvSpPr>
            <p:spPr bwMode="auto">
              <a:xfrm>
                <a:off x="282575" y="946151"/>
                <a:ext cx="14288" cy="7938"/>
              </a:xfrm>
              <a:custGeom>
                <a:avLst/>
                <a:gdLst>
                  <a:gd name="T0" fmla="*/ 5 w 5"/>
                  <a:gd name="T1" fmla="*/ 3 h 3"/>
                  <a:gd name="T2" fmla="*/ 5 w 5"/>
                  <a:gd name="T3" fmla="*/ 0 h 3"/>
                  <a:gd name="T4" fmla="*/ 0 w 5"/>
                  <a:gd name="T5" fmla="*/ 0 h 3"/>
                  <a:gd name="T6" fmla="*/ 0 w 5"/>
                  <a:gd name="T7" fmla="*/ 3 h 3"/>
                  <a:gd name="T8" fmla="*/ 5 w 5"/>
                  <a:gd name="T9" fmla="*/ 3 h 3"/>
                </a:gdLst>
                <a:ahLst/>
                <a:cxnLst>
                  <a:cxn ang="0">
                    <a:pos x="T0" y="T1"/>
                  </a:cxn>
                  <a:cxn ang="0">
                    <a:pos x="T2" y="T3"/>
                  </a:cxn>
                  <a:cxn ang="0">
                    <a:pos x="T4" y="T5"/>
                  </a:cxn>
                  <a:cxn ang="0">
                    <a:pos x="T6" y="T7"/>
                  </a:cxn>
                  <a:cxn ang="0">
                    <a:pos x="T8" y="T9"/>
                  </a:cxn>
                </a:cxnLst>
                <a:rect l="0" t="0" r="r" b="b"/>
                <a:pathLst>
                  <a:path w="5" h="3">
                    <a:moveTo>
                      <a:pt x="5" y="3"/>
                    </a:moveTo>
                    <a:cubicBezTo>
                      <a:pt x="5" y="0"/>
                      <a:pt x="5" y="0"/>
                      <a:pt x="5" y="0"/>
                    </a:cubicBezTo>
                    <a:cubicBezTo>
                      <a:pt x="3" y="0"/>
                      <a:pt x="2" y="0"/>
                      <a:pt x="0" y="0"/>
                    </a:cubicBezTo>
                    <a:cubicBezTo>
                      <a:pt x="0" y="3"/>
                      <a:pt x="0" y="3"/>
                      <a:pt x="0" y="3"/>
                    </a:cubicBezTo>
                    <a:cubicBezTo>
                      <a:pt x="2" y="3"/>
                      <a:pt x="4" y="3"/>
                      <a:pt x="5" y="3"/>
                    </a:cubicBezTo>
                    <a:close/>
                  </a:path>
                </a:pathLst>
              </a:custGeom>
              <a:solidFill>
                <a:schemeClr val="bg1"/>
              </a:solidFill>
              <a:ln>
                <a:solidFill>
                  <a:srgbClr val="2D5DA2"/>
                </a:solidFill>
              </a:ln>
            </p:spPr>
            <p:txBody>
              <a:bodyPr vert="horz" wrap="square" lIns="91427" tIns="45713" rIns="91427" bIns="45713" numCol="1" anchor="t" anchorCtr="0" compatLnSpc="1">
                <a:prstTxWarp prst="textNoShape">
                  <a:avLst/>
                </a:prstTxWarp>
              </a:bodyPr>
              <a:lstStyle/>
              <a:p>
                <a:endParaRPr lang="en-US" sz="1599"/>
              </a:p>
            </p:txBody>
          </p:sp>
          <p:sp>
            <p:nvSpPr>
              <p:cNvPr id="112" name="Freeform 250">
                <a:extLst>
                  <a:ext uri="{FF2B5EF4-FFF2-40B4-BE49-F238E27FC236}">
                    <a16:creationId xmlns:a16="http://schemas.microsoft.com/office/drawing/2014/main" id="{11AE1120-4AA8-4060-8B95-19D05143CB37}"/>
                  </a:ext>
                </a:extLst>
              </p:cNvPr>
              <p:cNvSpPr>
                <a:spLocks/>
              </p:cNvSpPr>
              <p:nvPr/>
            </p:nvSpPr>
            <p:spPr bwMode="auto">
              <a:xfrm>
                <a:off x="309563" y="944564"/>
                <a:ext cx="12700" cy="9525"/>
              </a:xfrm>
              <a:custGeom>
                <a:avLst/>
                <a:gdLst>
                  <a:gd name="T0" fmla="*/ 5 w 5"/>
                  <a:gd name="T1" fmla="*/ 1 h 4"/>
                  <a:gd name="T2" fmla="*/ 0 w 5"/>
                  <a:gd name="T3" fmla="*/ 0 h 4"/>
                  <a:gd name="T4" fmla="*/ 0 w 5"/>
                  <a:gd name="T5" fmla="*/ 4 h 4"/>
                  <a:gd name="T6" fmla="*/ 5 w 5"/>
                  <a:gd name="T7" fmla="*/ 4 h 4"/>
                  <a:gd name="T8" fmla="*/ 5 w 5"/>
                  <a:gd name="T9" fmla="*/ 1 h 4"/>
                </a:gdLst>
                <a:ahLst/>
                <a:cxnLst>
                  <a:cxn ang="0">
                    <a:pos x="T0" y="T1"/>
                  </a:cxn>
                  <a:cxn ang="0">
                    <a:pos x="T2" y="T3"/>
                  </a:cxn>
                  <a:cxn ang="0">
                    <a:pos x="T4" y="T5"/>
                  </a:cxn>
                  <a:cxn ang="0">
                    <a:pos x="T6" y="T7"/>
                  </a:cxn>
                  <a:cxn ang="0">
                    <a:pos x="T8" y="T9"/>
                  </a:cxn>
                </a:cxnLst>
                <a:rect l="0" t="0" r="r" b="b"/>
                <a:pathLst>
                  <a:path w="5" h="4">
                    <a:moveTo>
                      <a:pt x="5" y="1"/>
                    </a:moveTo>
                    <a:cubicBezTo>
                      <a:pt x="3" y="1"/>
                      <a:pt x="2" y="0"/>
                      <a:pt x="0" y="0"/>
                    </a:cubicBezTo>
                    <a:cubicBezTo>
                      <a:pt x="0" y="4"/>
                      <a:pt x="0" y="4"/>
                      <a:pt x="0" y="4"/>
                    </a:cubicBezTo>
                    <a:cubicBezTo>
                      <a:pt x="2" y="4"/>
                      <a:pt x="3" y="4"/>
                      <a:pt x="5" y="4"/>
                    </a:cubicBezTo>
                    <a:lnTo>
                      <a:pt x="5" y="1"/>
                    </a:lnTo>
                    <a:close/>
                  </a:path>
                </a:pathLst>
              </a:custGeom>
              <a:solidFill>
                <a:schemeClr val="bg1"/>
              </a:solidFill>
              <a:ln>
                <a:solidFill>
                  <a:srgbClr val="2D5DA2"/>
                </a:solidFill>
              </a:ln>
            </p:spPr>
            <p:txBody>
              <a:bodyPr vert="horz" wrap="square" lIns="91427" tIns="45713" rIns="91427" bIns="45713" numCol="1" anchor="t" anchorCtr="0" compatLnSpc="1">
                <a:prstTxWarp prst="textNoShape">
                  <a:avLst/>
                </a:prstTxWarp>
              </a:bodyPr>
              <a:lstStyle/>
              <a:p>
                <a:endParaRPr lang="en-US" sz="1599"/>
              </a:p>
            </p:txBody>
          </p:sp>
          <p:sp>
            <p:nvSpPr>
              <p:cNvPr id="113" name="Freeform 251">
                <a:extLst>
                  <a:ext uri="{FF2B5EF4-FFF2-40B4-BE49-F238E27FC236}">
                    <a16:creationId xmlns:a16="http://schemas.microsoft.com/office/drawing/2014/main" id="{700D443E-D8FE-4B00-85D7-A65C7C0A260C}"/>
                  </a:ext>
                </a:extLst>
              </p:cNvPr>
              <p:cNvSpPr>
                <a:spLocks/>
              </p:cNvSpPr>
              <p:nvPr/>
            </p:nvSpPr>
            <p:spPr bwMode="auto">
              <a:xfrm>
                <a:off x="334963" y="946151"/>
                <a:ext cx="14288" cy="11113"/>
              </a:xfrm>
              <a:custGeom>
                <a:avLst/>
                <a:gdLst>
                  <a:gd name="T0" fmla="*/ 5 w 5"/>
                  <a:gd name="T1" fmla="*/ 1 h 4"/>
                  <a:gd name="T2" fmla="*/ 0 w 5"/>
                  <a:gd name="T3" fmla="*/ 0 h 4"/>
                  <a:gd name="T4" fmla="*/ 0 w 5"/>
                  <a:gd name="T5" fmla="*/ 3 h 4"/>
                  <a:gd name="T6" fmla="*/ 4 w 5"/>
                  <a:gd name="T7" fmla="*/ 4 h 4"/>
                  <a:gd name="T8" fmla="*/ 5 w 5"/>
                  <a:gd name="T9" fmla="*/ 1 h 4"/>
                </a:gdLst>
                <a:ahLst/>
                <a:cxnLst>
                  <a:cxn ang="0">
                    <a:pos x="T0" y="T1"/>
                  </a:cxn>
                  <a:cxn ang="0">
                    <a:pos x="T2" y="T3"/>
                  </a:cxn>
                  <a:cxn ang="0">
                    <a:pos x="T4" y="T5"/>
                  </a:cxn>
                  <a:cxn ang="0">
                    <a:pos x="T6" y="T7"/>
                  </a:cxn>
                  <a:cxn ang="0">
                    <a:pos x="T8" y="T9"/>
                  </a:cxn>
                </a:cxnLst>
                <a:rect l="0" t="0" r="r" b="b"/>
                <a:pathLst>
                  <a:path w="5" h="4">
                    <a:moveTo>
                      <a:pt x="5" y="1"/>
                    </a:moveTo>
                    <a:cubicBezTo>
                      <a:pt x="3" y="1"/>
                      <a:pt x="2" y="1"/>
                      <a:pt x="0" y="0"/>
                    </a:cubicBezTo>
                    <a:cubicBezTo>
                      <a:pt x="0" y="3"/>
                      <a:pt x="0" y="3"/>
                      <a:pt x="0" y="3"/>
                    </a:cubicBezTo>
                    <a:cubicBezTo>
                      <a:pt x="1" y="4"/>
                      <a:pt x="3" y="4"/>
                      <a:pt x="4" y="4"/>
                    </a:cubicBezTo>
                    <a:lnTo>
                      <a:pt x="5" y="1"/>
                    </a:lnTo>
                    <a:close/>
                  </a:path>
                </a:pathLst>
              </a:custGeom>
              <a:solidFill>
                <a:schemeClr val="bg1"/>
              </a:solidFill>
              <a:ln>
                <a:solidFill>
                  <a:srgbClr val="2D5DA2"/>
                </a:solidFill>
              </a:ln>
            </p:spPr>
            <p:txBody>
              <a:bodyPr vert="horz" wrap="square" lIns="91427" tIns="45713" rIns="91427" bIns="45713" numCol="1" anchor="t" anchorCtr="0" compatLnSpc="1">
                <a:prstTxWarp prst="textNoShape">
                  <a:avLst/>
                </a:prstTxWarp>
              </a:bodyPr>
              <a:lstStyle/>
              <a:p>
                <a:endParaRPr lang="en-US" sz="1599"/>
              </a:p>
            </p:txBody>
          </p:sp>
          <p:sp>
            <p:nvSpPr>
              <p:cNvPr id="114" name="Freeform 252">
                <a:extLst>
                  <a:ext uri="{FF2B5EF4-FFF2-40B4-BE49-F238E27FC236}">
                    <a16:creationId xmlns:a16="http://schemas.microsoft.com/office/drawing/2014/main" id="{C4CEC528-280F-4ED0-A2DA-8ECA5C4B839A}"/>
                  </a:ext>
                </a:extLst>
              </p:cNvPr>
              <p:cNvSpPr>
                <a:spLocks/>
              </p:cNvSpPr>
              <p:nvPr/>
            </p:nvSpPr>
            <p:spPr bwMode="auto">
              <a:xfrm>
                <a:off x="498475" y="1146176"/>
                <a:ext cx="7938" cy="12700"/>
              </a:xfrm>
              <a:custGeom>
                <a:avLst/>
                <a:gdLst>
                  <a:gd name="T0" fmla="*/ 0 w 3"/>
                  <a:gd name="T1" fmla="*/ 0 h 5"/>
                  <a:gd name="T2" fmla="*/ 0 w 3"/>
                  <a:gd name="T3" fmla="*/ 5 h 5"/>
                  <a:gd name="T4" fmla="*/ 3 w 3"/>
                  <a:gd name="T5" fmla="*/ 5 h 5"/>
                  <a:gd name="T6" fmla="*/ 3 w 3"/>
                  <a:gd name="T7" fmla="*/ 0 h 5"/>
                  <a:gd name="T8" fmla="*/ 0 w 3"/>
                  <a:gd name="T9" fmla="*/ 0 h 5"/>
                </a:gdLst>
                <a:ahLst/>
                <a:cxnLst>
                  <a:cxn ang="0">
                    <a:pos x="T0" y="T1"/>
                  </a:cxn>
                  <a:cxn ang="0">
                    <a:pos x="T2" y="T3"/>
                  </a:cxn>
                  <a:cxn ang="0">
                    <a:pos x="T4" y="T5"/>
                  </a:cxn>
                  <a:cxn ang="0">
                    <a:pos x="T6" y="T7"/>
                  </a:cxn>
                  <a:cxn ang="0">
                    <a:pos x="T8" y="T9"/>
                  </a:cxn>
                </a:cxnLst>
                <a:rect l="0" t="0" r="r" b="b"/>
                <a:pathLst>
                  <a:path w="3" h="5">
                    <a:moveTo>
                      <a:pt x="0" y="0"/>
                    </a:moveTo>
                    <a:cubicBezTo>
                      <a:pt x="0" y="2"/>
                      <a:pt x="0" y="3"/>
                      <a:pt x="0" y="5"/>
                    </a:cubicBezTo>
                    <a:cubicBezTo>
                      <a:pt x="3" y="5"/>
                      <a:pt x="3" y="5"/>
                      <a:pt x="3" y="5"/>
                    </a:cubicBezTo>
                    <a:cubicBezTo>
                      <a:pt x="3" y="3"/>
                      <a:pt x="3" y="2"/>
                      <a:pt x="3" y="0"/>
                    </a:cubicBezTo>
                    <a:lnTo>
                      <a:pt x="0" y="0"/>
                    </a:lnTo>
                    <a:close/>
                  </a:path>
                </a:pathLst>
              </a:custGeom>
              <a:solidFill>
                <a:schemeClr val="bg1"/>
              </a:solidFill>
              <a:ln>
                <a:solidFill>
                  <a:srgbClr val="2D5DA2"/>
                </a:solidFill>
              </a:ln>
            </p:spPr>
            <p:txBody>
              <a:bodyPr vert="horz" wrap="square" lIns="91427" tIns="45713" rIns="91427" bIns="45713" numCol="1" anchor="t" anchorCtr="0" compatLnSpc="1">
                <a:prstTxWarp prst="textNoShape">
                  <a:avLst/>
                </a:prstTxWarp>
              </a:bodyPr>
              <a:lstStyle/>
              <a:p>
                <a:endParaRPr lang="en-US" sz="1599"/>
              </a:p>
            </p:txBody>
          </p:sp>
          <p:sp>
            <p:nvSpPr>
              <p:cNvPr id="115" name="Freeform 253">
                <a:extLst>
                  <a:ext uri="{FF2B5EF4-FFF2-40B4-BE49-F238E27FC236}">
                    <a16:creationId xmlns:a16="http://schemas.microsoft.com/office/drawing/2014/main" id="{4C5ECB2C-F5D7-4785-B964-2FFD4D7A3018}"/>
                  </a:ext>
                </a:extLst>
              </p:cNvPr>
              <p:cNvSpPr>
                <a:spLocks/>
              </p:cNvSpPr>
              <p:nvPr/>
            </p:nvSpPr>
            <p:spPr bwMode="auto">
              <a:xfrm>
                <a:off x="492125" y="1173164"/>
                <a:ext cx="11113" cy="12700"/>
              </a:xfrm>
              <a:custGeom>
                <a:avLst/>
                <a:gdLst>
                  <a:gd name="T0" fmla="*/ 0 w 4"/>
                  <a:gd name="T1" fmla="*/ 4 h 5"/>
                  <a:gd name="T2" fmla="*/ 3 w 4"/>
                  <a:gd name="T3" fmla="*/ 5 h 5"/>
                  <a:gd name="T4" fmla="*/ 4 w 4"/>
                  <a:gd name="T5" fmla="*/ 0 h 5"/>
                  <a:gd name="T6" fmla="*/ 1 w 4"/>
                  <a:gd name="T7" fmla="*/ 0 h 5"/>
                  <a:gd name="T8" fmla="*/ 0 w 4"/>
                  <a:gd name="T9" fmla="*/ 4 h 5"/>
                </a:gdLst>
                <a:ahLst/>
                <a:cxnLst>
                  <a:cxn ang="0">
                    <a:pos x="T0" y="T1"/>
                  </a:cxn>
                  <a:cxn ang="0">
                    <a:pos x="T2" y="T3"/>
                  </a:cxn>
                  <a:cxn ang="0">
                    <a:pos x="T4" y="T5"/>
                  </a:cxn>
                  <a:cxn ang="0">
                    <a:pos x="T6" y="T7"/>
                  </a:cxn>
                  <a:cxn ang="0">
                    <a:pos x="T8" y="T9"/>
                  </a:cxn>
                </a:cxnLst>
                <a:rect l="0" t="0" r="r" b="b"/>
                <a:pathLst>
                  <a:path w="4" h="5">
                    <a:moveTo>
                      <a:pt x="0" y="4"/>
                    </a:moveTo>
                    <a:cubicBezTo>
                      <a:pt x="3" y="5"/>
                      <a:pt x="3" y="5"/>
                      <a:pt x="3" y="5"/>
                    </a:cubicBezTo>
                    <a:cubicBezTo>
                      <a:pt x="4" y="3"/>
                      <a:pt x="4" y="2"/>
                      <a:pt x="4" y="0"/>
                    </a:cubicBezTo>
                    <a:cubicBezTo>
                      <a:pt x="1" y="0"/>
                      <a:pt x="1" y="0"/>
                      <a:pt x="1" y="0"/>
                    </a:cubicBezTo>
                    <a:cubicBezTo>
                      <a:pt x="1" y="1"/>
                      <a:pt x="1" y="3"/>
                      <a:pt x="0" y="4"/>
                    </a:cubicBezTo>
                    <a:close/>
                  </a:path>
                </a:pathLst>
              </a:custGeom>
              <a:solidFill>
                <a:schemeClr val="bg1"/>
              </a:solidFill>
              <a:ln>
                <a:solidFill>
                  <a:srgbClr val="2D5DA2"/>
                </a:solidFill>
              </a:ln>
            </p:spPr>
            <p:txBody>
              <a:bodyPr vert="horz" wrap="square" lIns="91427" tIns="45713" rIns="91427" bIns="45713" numCol="1" anchor="t" anchorCtr="0" compatLnSpc="1">
                <a:prstTxWarp prst="textNoShape">
                  <a:avLst/>
                </a:prstTxWarp>
              </a:bodyPr>
              <a:lstStyle/>
              <a:p>
                <a:endParaRPr lang="en-US" sz="1599"/>
              </a:p>
            </p:txBody>
          </p:sp>
          <p:sp>
            <p:nvSpPr>
              <p:cNvPr id="116" name="Freeform 254">
                <a:extLst>
                  <a:ext uri="{FF2B5EF4-FFF2-40B4-BE49-F238E27FC236}">
                    <a16:creationId xmlns:a16="http://schemas.microsoft.com/office/drawing/2014/main" id="{1669369D-EA51-4FFF-BDEE-1FBD3A7CA37A}"/>
                  </a:ext>
                </a:extLst>
              </p:cNvPr>
              <p:cNvSpPr>
                <a:spLocks/>
              </p:cNvSpPr>
              <p:nvPr/>
            </p:nvSpPr>
            <p:spPr bwMode="auto">
              <a:xfrm>
                <a:off x="487363" y="1196976"/>
                <a:ext cx="11113" cy="14288"/>
              </a:xfrm>
              <a:custGeom>
                <a:avLst/>
                <a:gdLst>
                  <a:gd name="T0" fmla="*/ 0 w 4"/>
                  <a:gd name="T1" fmla="*/ 5 h 6"/>
                  <a:gd name="T2" fmla="*/ 3 w 4"/>
                  <a:gd name="T3" fmla="*/ 6 h 6"/>
                  <a:gd name="T4" fmla="*/ 4 w 4"/>
                  <a:gd name="T5" fmla="*/ 1 h 6"/>
                  <a:gd name="T6" fmla="*/ 1 w 4"/>
                  <a:gd name="T7" fmla="*/ 0 h 6"/>
                  <a:gd name="T8" fmla="*/ 0 w 4"/>
                  <a:gd name="T9" fmla="*/ 5 h 6"/>
                </a:gdLst>
                <a:ahLst/>
                <a:cxnLst>
                  <a:cxn ang="0">
                    <a:pos x="T0" y="T1"/>
                  </a:cxn>
                  <a:cxn ang="0">
                    <a:pos x="T2" y="T3"/>
                  </a:cxn>
                  <a:cxn ang="0">
                    <a:pos x="T4" y="T5"/>
                  </a:cxn>
                  <a:cxn ang="0">
                    <a:pos x="T6" y="T7"/>
                  </a:cxn>
                  <a:cxn ang="0">
                    <a:pos x="T8" y="T9"/>
                  </a:cxn>
                </a:cxnLst>
                <a:rect l="0" t="0" r="r" b="b"/>
                <a:pathLst>
                  <a:path w="4" h="6">
                    <a:moveTo>
                      <a:pt x="0" y="5"/>
                    </a:moveTo>
                    <a:cubicBezTo>
                      <a:pt x="3" y="6"/>
                      <a:pt x="3" y="6"/>
                      <a:pt x="3" y="6"/>
                    </a:cubicBezTo>
                    <a:cubicBezTo>
                      <a:pt x="3" y="4"/>
                      <a:pt x="4" y="3"/>
                      <a:pt x="4" y="1"/>
                    </a:cubicBezTo>
                    <a:cubicBezTo>
                      <a:pt x="1" y="0"/>
                      <a:pt x="1" y="0"/>
                      <a:pt x="1" y="0"/>
                    </a:cubicBezTo>
                    <a:cubicBezTo>
                      <a:pt x="1" y="2"/>
                      <a:pt x="0" y="3"/>
                      <a:pt x="0" y="5"/>
                    </a:cubicBezTo>
                    <a:close/>
                  </a:path>
                </a:pathLst>
              </a:custGeom>
              <a:solidFill>
                <a:schemeClr val="bg1"/>
              </a:solidFill>
              <a:ln>
                <a:solidFill>
                  <a:srgbClr val="2D5DA2"/>
                </a:solidFill>
              </a:ln>
            </p:spPr>
            <p:txBody>
              <a:bodyPr vert="horz" wrap="square" lIns="91427" tIns="45713" rIns="91427" bIns="45713" numCol="1" anchor="t" anchorCtr="0" compatLnSpc="1">
                <a:prstTxWarp prst="textNoShape">
                  <a:avLst/>
                </a:prstTxWarp>
              </a:bodyPr>
              <a:lstStyle/>
              <a:p>
                <a:endParaRPr lang="en-US" sz="1599"/>
              </a:p>
            </p:txBody>
          </p:sp>
          <p:sp>
            <p:nvSpPr>
              <p:cNvPr id="117" name="Freeform 255">
                <a:extLst>
                  <a:ext uri="{FF2B5EF4-FFF2-40B4-BE49-F238E27FC236}">
                    <a16:creationId xmlns:a16="http://schemas.microsoft.com/office/drawing/2014/main" id="{19D6BF52-1532-4DB3-A35E-DFDDBC1B51BB}"/>
                  </a:ext>
                </a:extLst>
              </p:cNvPr>
              <p:cNvSpPr>
                <a:spLocks/>
              </p:cNvSpPr>
              <p:nvPr/>
            </p:nvSpPr>
            <p:spPr bwMode="auto">
              <a:xfrm>
                <a:off x="477838" y="1219201"/>
                <a:ext cx="12700" cy="15875"/>
              </a:xfrm>
              <a:custGeom>
                <a:avLst/>
                <a:gdLst>
                  <a:gd name="T0" fmla="*/ 0 w 5"/>
                  <a:gd name="T1" fmla="*/ 5 h 6"/>
                  <a:gd name="T2" fmla="*/ 3 w 5"/>
                  <a:gd name="T3" fmla="*/ 6 h 6"/>
                  <a:gd name="T4" fmla="*/ 5 w 5"/>
                  <a:gd name="T5" fmla="*/ 1 h 6"/>
                  <a:gd name="T6" fmla="*/ 2 w 5"/>
                  <a:gd name="T7" fmla="*/ 0 h 6"/>
                  <a:gd name="T8" fmla="*/ 0 w 5"/>
                  <a:gd name="T9" fmla="*/ 5 h 6"/>
                </a:gdLst>
                <a:ahLst/>
                <a:cxnLst>
                  <a:cxn ang="0">
                    <a:pos x="T0" y="T1"/>
                  </a:cxn>
                  <a:cxn ang="0">
                    <a:pos x="T2" y="T3"/>
                  </a:cxn>
                  <a:cxn ang="0">
                    <a:pos x="T4" y="T5"/>
                  </a:cxn>
                  <a:cxn ang="0">
                    <a:pos x="T6" y="T7"/>
                  </a:cxn>
                  <a:cxn ang="0">
                    <a:pos x="T8" y="T9"/>
                  </a:cxn>
                </a:cxnLst>
                <a:rect l="0" t="0" r="r" b="b"/>
                <a:pathLst>
                  <a:path w="5" h="6">
                    <a:moveTo>
                      <a:pt x="0" y="5"/>
                    </a:moveTo>
                    <a:cubicBezTo>
                      <a:pt x="3" y="6"/>
                      <a:pt x="3" y="6"/>
                      <a:pt x="3" y="6"/>
                    </a:cubicBezTo>
                    <a:cubicBezTo>
                      <a:pt x="4" y="4"/>
                      <a:pt x="4" y="3"/>
                      <a:pt x="5" y="1"/>
                    </a:cubicBezTo>
                    <a:cubicBezTo>
                      <a:pt x="2" y="0"/>
                      <a:pt x="2" y="0"/>
                      <a:pt x="2" y="0"/>
                    </a:cubicBezTo>
                    <a:cubicBezTo>
                      <a:pt x="2" y="2"/>
                      <a:pt x="1" y="3"/>
                      <a:pt x="0" y="5"/>
                    </a:cubicBezTo>
                    <a:close/>
                  </a:path>
                </a:pathLst>
              </a:custGeom>
              <a:solidFill>
                <a:schemeClr val="bg1"/>
              </a:solidFill>
              <a:ln>
                <a:solidFill>
                  <a:srgbClr val="2D5DA2"/>
                </a:solidFill>
              </a:ln>
            </p:spPr>
            <p:txBody>
              <a:bodyPr vert="horz" wrap="square" lIns="91427" tIns="45713" rIns="91427" bIns="45713" numCol="1" anchor="t" anchorCtr="0" compatLnSpc="1">
                <a:prstTxWarp prst="textNoShape">
                  <a:avLst/>
                </a:prstTxWarp>
              </a:bodyPr>
              <a:lstStyle/>
              <a:p>
                <a:endParaRPr lang="en-US" sz="1599"/>
              </a:p>
            </p:txBody>
          </p:sp>
          <p:sp>
            <p:nvSpPr>
              <p:cNvPr id="118" name="Freeform 256">
                <a:extLst>
                  <a:ext uri="{FF2B5EF4-FFF2-40B4-BE49-F238E27FC236}">
                    <a16:creationId xmlns:a16="http://schemas.microsoft.com/office/drawing/2014/main" id="{96D65AD2-0604-4B4D-A937-BBC1C91498A9}"/>
                  </a:ext>
                </a:extLst>
              </p:cNvPr>
              <p:cNvSpPr>
                <a:spLocks/>
              </p:cNvSpPr>
              <p:nvPr/>
            </p:nvSpPr>
            <p:spPr bwMode="auto">
              <a:xfrm>
                <a:off x="463550" y="1243014"/>
                <a:ext cx="15875" cy="15875"/>
              </a:xfrm>
              <a:custGeom>
                <a:avLst/>
                <a:gdLst>
                  <a:gd name="T0" fmla="*/ 0 w 6"/>
                  <a:gd name="T1" fmla="*/ 4 h 6"/>
                  <a:gd name="T2" fmla="*/ 3 w 6"/>
                  <a:gd name="T3" fmla="*/ 6 h 6"/>
                  <a:gd name="T4" fmla="*/ 6 w 6"/>
                  <a:gd name="T5" fmla="*/ 1 h 6"/>
                  <a:gd name="T6" fmla="*/ 3 w 6"/>
                  <a:gd name="T7" fmla="*/ 0 h 6"/>
                  <a:gd name="T8" fmla="*/ 0 w 6"/>
                  <a:gd name="T9" fmla="*/ 4 h 6"/>
                </a:gdLst>
                <a:ahLst/>
                <a:cxnLst>
                  <a:cxn ang="0">
                    <a:pos x="T0" y="T1"/>
                  </a:cxn>
                  <a:cxn ang="0">
                    <a:pos x="T2" y="T3"/>
                  </a:cxn>
                  <a:cxn ang="0">
                    <a:pos x="T4" y="T5"/>
                  </a:cxn>
                  <a:cxn ang="0">
                    <a:pos x="T6" y="T7"/>
                  </a:cxn>
                  <a:cxn ang="0">
                    <a:pos x="T8" y="T9"/>
                  </a:cxn>
                </a:cxnLst>
                <a:rect l="0" t="0" r="r" b="b"/>
                <a:pathLst>
                  <a:path w="6" h="6">
                    <a:moveTo>
                      <a:pt x="0" y="4"/>
                    </a:moveTo>
                    <a:cubicBezTo>
                      <a:pt x="3" y="6"/>
                      <a:pt x="3" y="6"/>
                      <a:pt x="3" y="6"/>
                    </a:cubicBezTo>
                    <a:cubicBezTo>
                      <a:pt x="4" y="4"/>
                      <a:pt x="5" y="3"/>
                      <a:pt x="6" y="1"/>
                    </a:cubicBezTo>
                    <a:cubicBezTo>
                      <a:pt x="3" y="0"/>
                      <a:pt x="3" y="0"/>
                      <a:pt x="3" y="0"/>
                    </a:cubicBezTo>
                    <a:cubicBezTo>
                      <a:pt x="2" y="1"/>
                      <a:pt x="1" y="3"/>
                      <a:pt x="0" y="4"/>
                    </a:cubicBezTo>
                    <a:close/>
                  </a:path>
                </a:pathLst>
              </a:custGeom>
              <a:solidFill>
                <a:schemeClr val="bg1"/>
              </a:solidFill>
              <a:ln>
                <a:solidFill>
                  <a:srgbClr val="2D5DA2"/>
                </a:solidFill>
              </a:ln>
            </p:spPr>
            <p:txBody>
              <a:bodyPr vert="horz" wrap="square" lIns="91427" tIns="45713" rIns="91427" bIns="45713" numCol="1" anchor="t" anchorCtr="0" compatLnSpc="1">
                <a:prstTxWarp prst="textNoShape">
                  <a:avLst/>
                </a:prstTxWarp>
              </a:bodyPr>
              <a:lstStyle/>
              <a:p>
                <a:endParaRPr lang="en-US" sz="1599"/>
              </a:p>
            </p:txBody>
          </p:sp>
          <p:sp>
            <p:nvSpPr>
              <p:cNvPr id="119" name="Freeform 257">
                <a:extLst>
                  <a:ext uri="{FF2B5EF4-FFF2-40B4-BE49-F238E27FC236}">
                    <a16:creationId xmlns:a16="http://schemas.microsoft.com/office/drawing/2014/main" id="{43C8DE8D-22EE-4F2F-9D28-F03E2041DCB0}"/>
                  </a:ext>
                </a:extLst>
              </p:cNvPr>
              <p:cNvSpPr>
                <a:spLocks/>
              </p:cNvSpPr>
              <p:nvPr/>
            </p:nvSpPr>
            <p:spPr bwMode="auto">
              <a:xfrm>
                <a:off x="447675" y="1265239"/>
                <a:ext cx="15875" cy="14288"/>
              </a:xfrm>
              <a:custGeom>
                <a:avLst/>
                <a:gdLst>
                  <a:gd name="T0" fmla="*/ 0 w 6"/>
                  <a:gd name="T1" fmla="*/ 4 h 6"/>
                  <a:gd name="T2" fmla="*/ 3 w 6"/>
                  <a:gd name="T3" fmla="*/ 6 h 6"/>
                  <a:gd name="T4" fmla="*/ 6 w 6"/>
                  <a:gd name="T5" fmla="*/ 2 h 6"/>
                  <a:gd name="T6" fmla="*/ 3 w 6"/>
                  <a:gd name="T7" fmla="*/ 0 h 6"/>
                  <a:gd name="T8" fmla="*/ 0 w 6"/>
                  <a:gd name="T9" fmla="*/ 4 h 6"/>
                </a:gdLst>
                <a:ahLst/>
                <a:cxnLst>
                  <a:cxn ang="0">
                    <a:pos x="T0" y="T1"/>
                  </a:cxn>
                  <a:cxn ang="0">
                    <a:pos x="T2" y="T3"/>
                  </a:cxn>
                  <a:cxn ang="0">
                    <a:pos x="T4" y="T5"/>
                  </a:cxn>
                  <a:cxn ang="0">
                    <a:pos x="T6" y="T7"/>
                  </a:cxn>
                  <a:cxn ang="0">
                    <a:pos x="T8" y="T9"/>
                  </a:cxn>
                </a:cxnLst>
                <a:rect l="0" t="0" r="r" b="b"/>
                <a:pathLst>
                  <a:path w="6" h="6">
                    <a:moveTo>
                      <a:pt x="0" y="4"/>
                    </a:moveTo>
                    <a:cubicBezTo>
                      <a:pt x="3" y="6"/>
                      <a:pt x="3" y="6"/>
                      <a:pt x="3" y="6"/>
                    </a:cubicBezTo>
                    <a:cubicBezTo>
                      <a:pt x="4" y="4"/>
                      <a:pt x="5" y="3"/>
                      <a:pt x="6" y="2"/>
                    </a:cubicBezTo>
                    <a:cubicBezTo>
                      <a:pt x="3" y="0"/>
                      <a:pt x="3" y="0"/>
                      <a:pt x="3" y="0"/>
                    </a:cubicBezTo>
                    <a:cubicBezTo>
                      <a:pt x="2" y="1"/>
                      <a:pt x="1" y="2"/>
                      <a:pt x="0" y="4"/>
                    </a:cubicBezTo>
                    <a:close/>
                  </a:path>
                </a:pathLst>
              </a:custGeom>
              <a:solidFill>
                <a:schemeClr val="bg1"/>
              </a:solidFill>
              <a:ln>
                <a:solidFill>
                  <a:srgbClr val="2D5DA2"/>
                </a:solidFill>
              </a:ln>
            </p:spPr>
            <p:txBody>
              <a:bodyPr vert="horz" wrap="square" lIns="91427" tIns="45713" rIns="91427" bIns="45713" numCol="1" anchor="t" anchorCtr="0" compatLnSpc="1">
                <a:prstTxWarp prst="textNoShape">
                  <a:avLst/>
                </a:prstTxWarp>
              </a:bodyPr>
              <a:lstStyle/>
              <a:p>
                <a:endParaRPr lang="en-US" sz="1599"/>
              </a:p>
            </p:txBody>
          </p:sp>
        </p:grpSp>
        <p:grpSp>
          <p:nvGrpSpPr>
            <p:cNvPr id="31" name="Group 690">
              <a:extLst>
                <a:ext uri="{FF2B5EF4-FFF2-40B4-BE49-F238E27FC236}">
                  <a16:creationId xmlns:a16="http://schemas.microsoft.com/office/drawing/2014/main" id="{8FFD47B9-64E5-44C5-B059-AEC01C887ECF}"/>
                </a:ext>
              </a:extLst>
            </p:cNvPr>
            <p:cNvGrpSpPr/>
            <p:nvPr/>
          </p:nvGrpSpPr>
          <p:grpSpPr>
            <a:xfrm>
              <a:off x="4339683" y="5026115"/>
              <a:ext cx="67889" cy="805986"/>
              <a:chOff x="7410824" y="2395344"/>
              <a:chExt cx="91499" cy="1377312"/>
            </a:xfrm>
          </p:grpSpPr>
          <p:sp>
            <p:nvSpPr>
              <p:cNvPr id="79" name="Rectangle 78">
                <a:extLst>
                  <a:ext uri="{FF2B5EF4-FFF2-40B4-BE49-F238E27FC236}">
                    <a16:creationId xmlns:a16="http://schemas.microsoft.com/office/drawing/2014/main" id="{BC59152A-BC4F-4BD8-9AFE-CE194984D4FA}"/>
                  </a:ext>
                </a:extLst>
              </p:cNvPr>
              <p:cNvSpPr/>
              <p:nvPr/>
            </p:nvSpPr>
            <p:spPr bwMode="auto">
              <a:xfrm>
                <a:off x="7410868" y="2395344"/>
                <a:ext cx="91440" cy="457200"/>
              </a:xfrm>
              <a:prstGeom prst="rect">
                <a:avLst/>
              </a:prstGeom>
              <a:solidFill>
                <a:srgbClr val="C00000"/>
              </a:solidFill>
              <a:ln w="3175" cap="flat" cmpd="sng" algn="ctr">
                <a:solidFill>
                  <a:srgbClr val="C00000"/>
                </a:solidFill>
                <a:prstDash val="solid"/>
                <a:headEnd type="none" w="med" len="med"/>
                <a:tailEnd type="none" w="med" len="med"/>
              </a:ln>
              <a:effectLst/>
            </p:spPr>
            <p:txBody>
              <a:bodyPr rot="0" spcFirstLastPara="0" vertOverflow="overflow" horzOverflow="overflow" vert="horz" wrap="square" lIns="179234" tIns="143388" rIns="179234" bIns="143388" numCol="1" spcCol="0" rtlCol="0" fromWordArt="0" anchor="t" anchorCtr="0" forceAA="0" compatLnSpc="1">
                <a:prstTxWarp prst="textNoShape">
                  <a:avLst/>
                </a:prstTxWarp>
                <a:noAutofit/>
              </a:bodyPr>
              <a:lstStyle/>
              <a:p>
                <a:pPr algn="ctr" defTabSz="913751" fontAlgn="base">
                  <a:lnSpc>
                    <a:spcPct val="90000"/>
                  </a:lnSpc>
                  <a:spcBef>
                    <a:spcPct val="0"/>
                  </a:spcBef>
                  <a:spcAft>
                    <a:spcPct val="0"/>
                  </a:spcAft>
                  <a:defRPr/>
                </a:pPr>
                <a:endParaRPr lang="en-US" sz="1399" kern="0">
                  <a:solidFill>
                    <a:srgbClr val="ACACAC"/>
                  </a:solidFill>
                  <a:latin typeface="Segoe UI Semibold" panose="020B0702040204020203" pitchFamily="34" charset="0"/>
                  <a:ea typeface="Segoe UI" pitchFamily="34" charset="0"/>
                  <a:cs typeface="Segoe UI Semibold" panose="020B0702040204020203" pitchFamily="34" charset="0"/>
                </a:endParaRPr>
              </a:p>
            </p:txBody>
          </p:sp>
          <p:sp>
            <p:nvSpPr>
              <p:cNvPr id="80" name="Rectangle 79">
                <a:extLst>
                  <a:ext uri="{FF2B5EF4-FFF2-40B4-BE49-F238E27FC236}">
                    <a16:creationId xmlns:a16="http://schemas.microsoft.com/office/drawing/2014/main" id="{74AEC77A-5457-48B5-8EDD-9BDA1473ACC1}"/>
                  </a:ext>
                </a:extLst>
              </p:cNvPr>
              <p:cNvSpPr/>
              <p:nvPr/>
            </p:nvSpPr>
            <p:spPr bwMode="auto">
              <a:xfrm>
                <a:off x="7410883" y="2855400"/>
                <a:ext cx="91440" cy="457200"/>
              </a:xfrm>
              <a:prstGeom prst="rect">
                <a:avLst/>
              </a:prstGeom>
              <a:solidFill>
                <a:srgbClr val="FFC000"/>
              </a:solidFill>
              <a:ln w="3175" cap="flat" cmpd="sng" algn="ctr">
                <a:solidFill>
                  <a:srgbClr val="FFCC00"/>
                </a:solidFill>
                <a:prstDash val="solid"/>
                <a:headEnd type="none" w="med" len="med"/>
                <a:tailEnd type="none" w="med" len="med"/>
              </a:ln>
              <a:effectLst/>
            </p:spPr>
            <p:txBody>
              <a:bodyPr rot="0" spcFirstLastPara="0" vertOverflow="overflow" horzOverflow="overflow" vert="horz" wrap="square" lIns="179234" tIns="143388" rIns="179234" bIns="143388" numCol="1" spcCol="0" rtlCol="0" fromWordArt="0" anchor="ctr" anchorCtr="0" forceAA="0" compatLnSpc="1">
                <a:prstTxWarp prst="textNoShape">
                  <a:avLst/>
                </a:prstTxWarp>
                <a:noAutofit/>
              </a:bodyPr>
              <a:lstStyle/>
              <a:p>
                <a:pPr algn="ctr" defTabSz="913751" fontAlgn="base">
                  <a:lnSpc>
                    <a:spcPct val="90000"/>
                  </a:lnSpc>
                  <a:spcBef>
                    <a:spcPct val="0"/>
                  </a:spcBef>
                  <a:spcAft>
                    <a:spcPct val="0"/>
                  </a:spcAft>
                  <a:defRPr/>
                </a:pPr>
                <a:endParaRPr lang="en-US" sz="1399" kern="0">
                  <a:solidFill>
                    <a:srgbClr val="ACACAC"/>
                  </a:solidFill>
                  <a:latin typeface="Segoe UI Semibold" panose="020B0702040204020203" pitchFamily="34" charset="0"/>
                  <a:ea typeface="Segoe UI" pitchFamily="34" charset="0"/>
                  <a:cs typeface="Segoe UI Semibold" panose="020B0702040204020203" pitchFamily="34" charset="0"/>
                </a:endParaRPr>
              </a:p>
            </p:txBody>
          </p:sp>
          <p:sp>
            <p:nvSpPr>
              <p:cNvPr id="81" name="Rectangle 80">
                <a:extLst>
                  <a:ext uri="{FF2B5EF4-FFF2-40B4-BE49-F238E27FC236}">
                    <a16:creationId xmlns:a16="http://schemas.microsoft.com/office/drawing/2014/main" id="{CEF47EEC-726F-4D18-B92E-39732BB59534}"/>
                  </a:ext>
                </a:extLst>
              </p:cNvPr>
              <p:cNvSpPr/>
              <p:nvPr/>
            </p:nvSpPr>
            <p:spPr bwMode="auto">
              <a:xfrm>
                <a:off x="7410824" y="3315456"/>
                <a:ext cx="91440" cy="457200"/>
              </a:xfrm>
              <a:prstGeom prst="rect">
                <a:avLst/>
              </a:prstGeom>
              <a:solidFill>
                <a:srgbClr val="FFFF00"/>
              </a:solidFill>
              <a:ln w="3175" cap="flat" cmpd="sng" algn="ctr">
                <a:solidFill>
                  <a:srgbClr val="CCCC00"/>
                </a:solidFill>
                <a:prstDash val="solid"/>
                <a:headEnd type="none" w="med" len="med"/>
                <a:tailEnd type="none" w="med" len="med"/>
              </a:ln>
              <a:effectLst/>
            </p:spPr>
            <p:txBody>
              <a:bodyPr rot="0" spcFirstLastPara="0" vertOverflow="overflow" horzOverflow="overflow" vert="horz" wrap="square" lIns="179234" tIns="143388" rIns="179234" bIns="143388" numCol="1" spcCol="0" rtlCol="0" fromWordArt="0" anchor="t" anchorCtr="0" forceAA="0" compatLnSpc="1">
                <a:prstTxWarp prst="textNoShape">
                  <a:avLst/>
                </a:prstTxWarp>
                <a:noAutofit/>
              </a:bodyPr>
              <a:lstStyle/>
              <a:p>
                <a:pPr algn="ctr" defTabSz="913751" fontAlgn="base">
                  <a:lnSpc>
                    <a:spcPct val="90000"/>
                  </a:lnSpc>
                  <a:spcBef>
                    <a:spcPct val="0"/>
                  </a:spcBef>
                  <a:spcAft>
                    <a:spcPct val="0"/>
                  </a:spcAft>
                  <a:defRPr/>
                </a:pPr>
                <a:endParaRPr lang="en-US" sz="1399" kern="0">
                  <a:solidFill>
                    <a:srgbClr val="ACACAC"/>
                  </a:solidFill>
                  <a:latin typeface="Segoe UI Semibold" panose="020B0702040204020203" pitchFamily="34" charset="0"/>
                  <a:ea typeface="Segoe UI" pitchFamily="34" charset="0"/>
                  <a:cs typeface="Segoe UI Semibold" panose="020B0702040204020203" pitchFamily="34" charset="0"/>
                </a:endParaRPr>
              </a:p>
            </p:txBody>
          </p:sp>
        </p:grpSp>
        <p:sp>
          <p:nvSpPr>
            <p:cNvPr id="32" name="Oval 645">
              <a:extLst>
                <a:ext uri="{FF2B5EF4-FFF2-40B4-BE49-F238E27FC236}">
                  <a16:creationId xmlns:a16="http://schemas.microsoft.com/office/drawing/2014/main" id="{2551475E-1B28-4929-8ACE-DCD3E1990F7E}"/>
                </a:ext>
              </a:extLst>
            </p:cNvPr>
            <p:cNvSpPr>
              <a:spLocks noChangeAspect="1"/>
            </p:cNvSpPr>
            <p:nvPr/>
          </p:nvSpPr>
          <p:spPr bwMode="auto">
            <a:xfrm>
              <a:off x="6556593" y="2639173"/>
              <a:ext cx="2259958" cy="2232496"/>
            </a:xfrm>
            <a:prstGeom prst="ellipse">
              <a:avLst/>
            </a:prstGeom>
            <a:noFill/>
            <a:ln w="57150" cap="flat" cmpd="sng" algn="ctr">
              <a:solidFill>
                <a:srgbClr val="0078D7"/>
              </a:solidFill>
              <a:prstDash val="solid"/>
              <a:headEnd type="none"/>
              <a:tailEnd type="none"/>
            </a:ln>
            <a:effectLst/>
          </p:spPr>
          <p:txBody>
            <a:bodyPr rot="0" spcFirstLastPara="0" vertOverflow="overflow" horzOverflow="overflow" vert="horz" wrap="square" lIns="179234" tIns="143388" rIns="179234" bIns="143388" numCol="1" spcCol="0" rtlCol="0" fromWordArt="0" anchor="ctr" anchorCtr="0" forceAA="0" compatLnSpc="1">
              <a:prstTxWarp prst="textNoShape">
                <a:avLst/>
              </a:prstTxWarp>
              <a:noAutofit/>
            </a:bodyPr>
            <a:lstStyle/>
            <a:p>
              <a:pPr algn="ctr" defTabSz="913751" fontAlgn="base">
                <a:lnSpc>
                  <a:spcPct val="90000"/>
                </a:lnSpc>
                <a:spcBef>
                  <a:spcPct val="0"/>
                </a:spcBef>
                <a:spcAft>
                  <a:spcPct val="0"/>
                </a:spcAft>
                <a:defRPr/>
              </a:pPr>
              <a:endParaRPr lang="en-US" sz="1399" kern="0">
                <a:gradFill>
                  <a:gsLst>
                    <a:gs pos="0">
                      <a:srgbClr val="FFFFFF"/>
                    </a:gs>
                    <a:gs pos="100000">
                      <a:srgbClr val="FFFFFF"/>
                    </a:gs>
                  </a:gsLst>
                  <a:lin ang="5400000" scaled="0"/>
                </a:gradFill>
                <a:latin typeface="Segoe UI"/>
                <a:ea typeface="Segoe UI" pitchFamily="34" charset="0"/>
                <a:cs typeface="Segoe UI" pitchFamily="34" charset="0"/>
              </a:endParaRPr>
            </a:p>
          </p:txBody>
        </p:sp>
        <p:grpSp>
          <p:nvGrpSpPr>
            <p:cNvPr id="33" name="Group 647">
              <a:extLst>
                <a:ext uri="{FF2B5EF4-FFF2-40B4-BE49-F238E27FC236}">
                  <a16:creationId xmlns:a16="http://schemas.microsoft.com/office/drawing/2014/main" id="{A1AFEF7A-6C13-4F0E-AB17-7DC33B8032BF}"/>
                </a:ext>
              </a:extLst>
            </p:cNvPr>
            <p:cNvGrpSpPr/>
            <p:nvPr/>
          </p:nvGrpSpPr>
          <p:grpSpPr>
            <a:xfrm>
              <a:off x="8425874" y="2726437"/>
              <a:ext cx="2699477" cy="604957"/>
              <a:chOff x="9385781" y="2974250"/>
              <a:chExt cx="4030965" cy="914400"/>
            </a:xfrm>
          </p:grpSpPr>
          <p:grpSp>
            <p:nvGrpSpPr>
              <p:cNvPr id="73" name="Group 648">
                <a:extLst>
                  <a:ext uri="{FF2B5EF4-FFF2-40B4-BE49-F238E27FC236}">
                    <a16:creationId xmlns:a16="http://schemas.microsoft.com/office/drawing/2014/main" id="{DF2AA466-5CD5-4DE1-BD8D-C04C5F868A6B}"/>
                  </a:ext>
                </a:extLst>
              </p:cNvPr>
              <p:cNvGrpSpPr/>
              <p:nvPr/>
            </p:nvGrpSpPr>
            <p:grpSpPr>
              <a:xfrm>
                <a:off x="9385781" y="2974250"/>
                <a:ext cx="4030965" cy="914400"/>
                <a:chOff x="9385781" y="2971800"/>
                <a:chExt cx="4030965" cy="914400"/>
              </a:xfrm>
            </p:grpSpPr>
            <p:grpSp>
              <p:nvGrpSpPr>
                <p:cNvPr id="75" name="Group 650">
                  <a:extLst>
                    <a:ext uri="{FF2B5EF4-FFF2-40B4-BE49-F238E27FC236}">
                      <a16:creationId xmlns:a16="http://schemas.microsoft.com/office/drawing/2014/main" id="{7794E72A-FA88-4870-83B4-5B9CE2B63D2D}"/>
                    </a:ext>
                  </a:extLst>
                </p:cNvPr>
                <p:cNvGrpSpPr/>
                <p:nvPr/>
              </p:nvGrpSpPr>
              <p:grpSpPr>
                <a:xfrm>
                  <a:off x="9385781" y="2971800"/>
                  <a:ext cx="914400" cy="914400"/>
                  <a:chOff x="8603515" y="2504434"/>
                  <a:chExt cx="1600200" cy="1600200"/>
                </a:xfrm>
              </p:grpSpPr>
              <p:sp>
                <p:nvSpPr>
                  <p:cNvPr id="77" name="Oval 652">
                    <a:extLst>
                      <a:ext uri="{FF2B5EF4-FFF2-40B4-BE49-F238E27FC236}">
                        <a16:creationId xmlns:a16="http://schemas.microsoft.com/office/drawing/2014/main" id="{61D8EB41-CA3B-4B69-AE20-2BD72A350F43}"/>
                      </a:ext>
                    </a:extLst>
                  </p:cNvPr>
                  <p:cNvSpPr/>
                  <p:nvPr/>
                </p:nvSpPr>
                <p:spPr bwMode="auto">
                  <a:xfrm>
                    <a:off x="8672095" y="2573014"/>
                    <a:ext cx="1463040" cy="1463040"/>
                  </a:xfrm>
                  <a:prstGeom prst="ellipse">
                    <a:avLst/>
                  </a:prstGeom>
                  <a:solidFill>
                    <a:srgbClr val="0078D7"/>
                  </a:solidFill>
                  <a:ln w="9525" cap="flat" cmpd="sng" algn="ctr">
                    <a:noFill/>
                    <a:prstDash val="solid"/>
                    <a:headEnd type="none" w="med" len="med"/>
                    <a:tailEnd type="none" w="med" len="med"/>
                  </a:ln>
                  <a:effectLst/>
                </p:spPr>
                <p:txBody>
                  <a:bodyPr rot="0" spcFirstLastPara="0" vertOverflow="overflow" horzOverflow="overflow" vert="horz" wrap="square" lIns="179234" tIns="143388" rIns="179234" bIns="143388" numCol="1" spcCol="0" rtlCol="0" fromWordArt="0" anchor="t" anchorCtr="0" forceAA="0" compatLnSpc="1">
                    <a:prstTxWarp prst="textNoShape">
                      <a:avLst/>
                    </a:prstTxWarp>
                    <a:noAutofit/>
                  </a:bodyPr>
                  <a:lstStyle/>
                  <a:p>
                    <a:pPr algn="ctr" defTabSz="913751" fontAlgn="base">
                      <a:lnSpc>
                        <a:spcPct val="90000"/>
                      </a:lnSpc>
                      <a:spcBef>
                        <a:spcPct val="0"/>
                      </a:spcBef>
                      <a:spcAft>
                        <a:spcPct val="0"/>
                      </a:spcAft>
                      <a:defRPr/>
                    </a:pPr>
                    <a:endParaRPr lang="en-US" sz="2000" kern="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78" name="Circle: Hollow 653">
                    <a:extLst>
                      <a:ext uri="{FF2B5EF4-FFF2-40B4-BE49-F238E27FC236}">
                        <a16:creationId xmlns:a16="http://schemas.microsoft.com/office/drawing/2014/main" id="{4209E161-C180-45B3-9B19-DB7A8199528F}"/>
                      </a:ext>
                    </a:extLst>
                  </p:cNvPr>
                  <p:cNvSpPr/>
                  <p:nvPr/>
                </p:nvSpPr>
                <p:spPr bwMode="auto">
                  <a:xfrm>
                    <a:off x="8603515" y="2504434"/>
                    <a:ext cx="1600200" cy="1600200"/>
                  </a:xfrm>
                  <a:prstGeom prst="donut">
                    <a:avLst>
                      <a:gd name="adj" fmla="val 6045"/>
                    </a:avLst>
                  </a:prstGeom>
                  <a:solidFill>
                    <a:srgbClr val="0078D7"/>
                  </a:solidFill>
                  <a:ln w="9525" cap="flat" cmpd="sng" algn="ctr">
                    <a:noFill/>
                    <a:prstDash val="solid"/>
                    <a:headEnd type="none" w="med" len="med"/>
                    <a:tailEnd type="none" w="med" len="med"/>
                  </a:ln>
                  <a:effectLst/>
                </p:spPr>
                <p:txBody>
                  <a:bodyPr rot="0" spcFirstLastPara="0" vertOverflow="overflow" horzOverflow="overflow" vert="horz" wrap="square" lIns="179234" tIns="143388" rIns="179234" bIns="143388" numCol="1" spcCol="0" rtlCol="0" fromWordArt="0" anchor="t" anchorCtr="0" forceAA="0" compatLnSpc="1">
                    <a:prstTxWarp prst="textNoShape">
                      <a:avLst/>
                    </a:prstTxWarp>
                    <a:noAutofit/>
                  </a:bodyPr>
                  <a:lstStyle/>
                  <a:p>
                    <a:pPr algn="ctr" defTabSz="913751" fontAlgn="base">
                      <a:lnSpc>
                        <a:spcPct val="90000"/>
                      </a:lnSpc>
                      <a:spcBef>
                        <a:spcPct val="0"/>
                      </a:spcBef>
                      <a:spcAft>
                        <a:spcPct val="0"/>
                      </a:spcAft>
                      <a:defRPr/>
                    </a:pPr>
                    <a:endParaRPr lang="en-US" sz="2000" kern="0">
                      <a:gradFill>
                        <a:gsLst>
                          <a:gs pos="0">
                            <a:srgbClr val="FFFFFF"/>
                          </a:gs>
                          <a:gs pos="100000">
                            <a:srgbClr val="FFFFFF"/>
                          </a:gs>
                        </a:gsLst>
                        <a:lin ang="5400000" scaled="0"/>
                      </a:gradFill>
                      <a:latin typeface="Segoe UI"/>
                      <a:ea typeface="Segoe UI" pitchFamily="34" charset="0"/>
                      <a:cs typeface="Segoe UI" pitchFamily="34" charset="0"/>
                    </a:endParaRPr>
                  </a:p>
                </p:txBody>
              </p:sp>
            </p:grpSp>
            <p:sp>
              <p:nvSpPr>
                <p:cNvPr id="76" name="Rectangle 75">
                  <a:extLst>
                    <a:ext uri="{FF2B5EF4-FFF2-40B4-BE49-F238E27FC236}">
                      <a16:creationId xmlns:a16="http://schemas.microsoft.com/office/drawing/2014/main" id="{9C84A69B-627B-40AE-89A1-F1823F1C6845}"/>
                    </a:ext>
                  </a:extLst>
                </p:cNvPr>
                <p:cNvSpPr/>
                <p:nvPr/>
              </p:nvSpPr>
              <p:spPr>
                <a:xfrm>
                  <a:off x="10331120" y="3242287"/>
                  <a:ext cx="3085626" cy="619267"/>
                </a:xfrm>
                <a:prstGeom prst="rect">
                  <a:avLst/>
                </a:prstGeom>
              </p:spPr>
              <p:txBody>
                <a:bodyPr wrap="square">
                  <a:spAutoFit/>
                </a:bodyPr>
                <a:lstStyle/>
                <a:p>
                  <a:pPr fontAlgn="base">
                    <a:lnSpc>
                      <a:spcPct val="90000"/>
                    </a:lnSpc>
                    <a:spcBef>
                      <a:spcPct val="0"/>
                    </a:spcBef>
                    <a:spcAft>
                      <a:spcPts val="600"/>
                    </a:spcAft>
                    <a:buSzPct val="90000"/>
                    <a:defRPr/>
                  </a:pPr>
                  <a:r>
                    <a:rPr lang="en-US" sz="1049" cap="all">
                      <a:gradFill>
                        <a:gsLst>
                          <a:gs pos="2917">
                            <a:srgbClr val="505050"/>
                          </a:gs>
                          <a:gs pos="30000">
                            <a:srgbClr val="505050"/>
                          </a:gs>
                        </a:gsLst>
                        <a:lin ang="5400000" scaled="0"/>
                      </a:gradFill>
                      <a:latin typeface="Segoe UI Semibold" panose="020B0702040204020203" pitchFamily="34" charset="0"/>
                      <a:cs typeface="Segoe UI Semibold" panose="020B0702040204020203" pitchFamily="34" charset="0"/>
                    </a:rPr>
                    <a:t>Enforce multifactor authentication</a:t>
                  </a:r>
                </a:p>
              </p:txBody>
            </p:sp>
          </p:grpSp>
          <p:pic>
            <p:nvPicPr>
              <p:cNvPr id="74" name="Picture 649">
                <a:extLst>
                  <a:ext uri="{FF2B5EF4-FFF2-40B4-BE49-F238E27FC236}">
                    <a16:creationId xmlns:a16="http://schemas.microsoft.com/office/drawing/2014/main" id="{E4E74137-AAEE-4B57-9B57-65633E268599}"/>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9584186" y="3147999"/>
                <a:ext cx="560146" cy="560146"/>
              </a:xfrm>
              <a:prstGeom prst="rect">
                <a:avLst/>
              </a:prstGeom>
            </p:spPr>
          </p:pic>
        </p:grpSp>
        <p:grpSp>
          <p:nvGrpSpPr>
            <p:cNvPr id="34" name="Group 654">
              <a:extLst>
                <a:ext uri="{FF2B5EF4-FFF2-40B4-BE49-F238E27FC236}">
                  <a16:creationId xmlns:a16="http://schemas.microsoft.com/office/drawing/2014/main" id="{4EB91391-EA2C-4368-8DFF-7496309F236D}"/>
                </a:ext>
              </a:extLst>
            </p:cNvPr>
            <p:cNvGrpSpPr/>
            <p:nvPr/>
          </p:nvGrpSpPr>
          <p:grpSpPr>
            <a:xfrm>
              <a:off x="7690388" y="2175995"/>
              <a:ext cx="1803184" cy="604957"/>
              <a:chOff x="9216652" y="1966279"/>
              <a:chExt cx="2692585" cy="914400"/>
            </a:xfrm>
          </p:grpSpPr>
          <p:grpSp>
            <p:nvGrpSpPr>
              <p:cNvPr id="67" name="Group 655">
                <a:extLst>
                  <a:ext uri="{FF2B5EF4-FFF2-40B4-BE49-F238E27FC236}">
                    <a16:creationId xmlns:a16="http://schemas.microsoft.com/office/drawing/2014/main" id="{D7835A90-8EFA-43C6-82EC-9888D7AC6D21}"/>
                  </a:ext>
                </a:extLst>
              </p:cNvPr>
              <p:cNvGrpSpPr/>
              <p:nvPr/>
            </p:nvGrpSpPr>
            <p:grpSpPr>
              <a:xfrm>
                <a:off x="9216652" y="1966279"/>
                <a:ext cx="2692585" cy="914400"/>
                <a:chOff x="8972527" y="1828800"/>
                <a:chExt cx="2692585" cy="914400"/>
              </a:xfrm>
            </p:grpSpPr>
            <p:grpSp>
              <p:nvGrpSpPr>
                <p:cNvPr id="69" name="Group 657">
                  <a:extLst>
                    <a:ext uri="{FF2B5EF4-FFF2-40B4-BE49-F238E27FC236}">
                      <a16:creationId xmlns:a16="http://schemas.microsoft.com/office/drawing/2014/main" id="{26432472-CF35-4DAE-9772-781634AD0837}"/>
                    </a:ext>
                  </a:extLst>
                </p:cNvPr>
                <p:cNvGrpSpPr/>
                <p:nvPr/>
              </p:nvGrpSpPr>
              <p:grpSpPr>
                <a:xfrm>
                  <a:off x="8972527" y="1828800"/>
                  <a:ext cx="914400" cy="914400"/>
                  <a:chOff x="8603515" y="2504434"/>
                  <a:chExt cx="1600200" cy="1600200"/>
                </a:xfrm>
              </p:grpSpPr>
              <p:sp>
                <p:nvSpPr>
                  <p:cNvPr id="71" name="Oval 659">
                    <a:extLst>
                      <a:ext uri="{FF2B5EF4-FFF2-40B4-BE49-F238E27FC236}">
                        <a16:creationId xmlns:a16="http://schemas.microsoft.com/office/drawing/2014/main" id="{25B57E2D-44A8-466D-9491-0D96C0A41EF6}"/>
                      </a:ext>
                    </a:extLst>
                  </p:cNvPr>
                  <p:cNvSpPr/>
                  <p:nvPr/>
                </p:nvSpPr>
                <p:spPr bwMode="auto">
                  <a:xfrm>
                    <a:off x="8672095" y="2573014"/>
                    <a:ext cx="1463040" cy="1463040"/>
                  </a:xfrm>
                  <a:prstGeom prst="ellipse">
                    <a:avLst/>
                  </a:prstGeom>
                  <a:solidFill>
                    <a:srgbClr val="0078D7"/>
                  </a:solidFill>
                  <a:ln w="9525" cap="flat" cmpd="sng" algn="ctr">
                    <a:noFill/>
                    <a:prstDash val="solid"/>
                    <a:headEnd type="none" w="med" len="med"/>
                    <a:tailEnd type="none" w="med" len="med"/>
                  </a:ln>
                  <a:effectLst/>
                </p:spPr>
                <p:txBody>
                  <a:bodyPr rot="0" spcFirstLastPara="0" vertOverflow="overflow" horzOverflow="overflow" vert="horz" wrap="square" lIns="179234" tIns="143388" rIns="179234" bIns="143388" numCol="1" spcCol="0" rtlCol="0" fromWordArt="0" anchor="t" anchorCtr="0" forceAA="0" compatLnSpc="1">
                    <a:prstTxWarp prst="textNoShape">
                      <a:avLst/>
                    </a:prstTxWarp>
                    <a:noAutofit/>
                  </a:bodyPr>
                  <a:lstStyle/>
                  <a:p>
                    <a:pPr algn="ctr" defTabSz="913751" fontAlgn="base">
                      <a:lnSpc>
                        <a:spcPct val="90000"/>
                      </a:lnSpc>
                      <a:spcBef>
                        <a:spcPct val="0"/>
                      </a:spcBef>
                      <a:spcAft>
                        <a:spcPct val="0"/>
                      </a:spcAft>
                      <a:defRPr/>
                    </a:pPr>
                    <a:endParaRPr lang="en-US" sz="2000" kern="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72" name="Circle: Hollow 660">
                    <a:extLst>
                      <a:ext uri="{FF2B5EF4-FFF2-40B4-BE49-F238E27FC236}">
                        <a16:creationId xmlns:a16="http://schemas.microsoft.com/office/drawing/2014/main" id="{80CAE882-DD5C-4277-B201-1CCC84448ED2}"/>
                      </a:ext>
                    </a:extLst>
                  </p:cNvPr>
                  <p:cNvSpPr/>
                  <p:nvPr/>
                </p:nvSpPr>
                <p:spPr bwMode="auto">
                  <a:xfrm>
                    <a:off x="8603515" y="2504434"/>
                    <a:ext cx="1600200" cy="1600200"/>
                  </a:xfrm>
                  <a:prstGeom prst="donut">
                    <a:avLst>
                      <a:gd name="adj" fmla="val 6045"/>
                    </a:avLst>
                  </a:prstGeom>
                  <a:solidFill>
                    <a:srgbClr val="0078D7"/>
                  </a:solidFill>
                  <a:ln w="9525" cap="flat" cmpd="sng" algn="ctr">
                    <a:noFill/>
                    <a:prstDash val="solid"/>
                    <a:headEnd type="none" w="med" len="med"/>
                    <a:tailEnd type="none" w="med" len="med"/>
                  </a:ln>
                  <a:effectLst/>
                </p:spPr>
                <p:txBody>
                  <a:bodyPr rot="0" spcFirstLastPara="0" vertOverflow="overflow" horzOverflow="overflow" vert="horz" wrap="square" lIns="179234" tIns="143388" rIns="179234" bIns="143388" numCol="1" spcCol="0" rtlCol="0" fromWordArt="0" anchor="t" anchorCtr="0" forceAA="0" compatLnSpc="1">
                    <a:prstTxWarp prst="textNoShape">
                      <a:avLst/>
                    </a:prstTxWarp>
                    <a:noAutofit/>
                  </a:bodyPr>
                  <a:lstStyle/>
                  <a:p>
                    <a:pPr algn="ctr" defTabSz="913751" fontAlgn="base">
                      <a:lnSpc>
                        <a:spcPct val="90000"/>
                      </a:lnSpc>
                      <a:spcBef>
                        <a:spcPct val="0"/>
                      </a:spcBef>
                      <a:spcAft>
                        <a:spcPct val="0"/>
                      </a:spcAft>
                      <a:defRPr/>
                    </a:pPr>
                    <a:endParaRPr lang="en-US" sz="2000" kern="0">
                      <a:gradFill>
                        <a:gsLst>
                          <a:gs pos="0">
                            <a:srgbClr val="FFFFFF"/>
                          </a:gs>
                          <a:gs pos="100000">
                            <a:srgbClr val="FFFFFF"/>
                          </a:gs>
                        </a:gsLst>
                        <a:lin ang="5400000" scaled="0"/>
                      </a:gradFill>
                      <a:latin typeface="Segoe UI"/>
                      <a:ea typeface="Segoe UI" pitchFamily="34" charset="0"/>
                      <a:cs typeface="Segoe UI" pitchFamily="34" charset="0"/>
                    </a:endParaRPr>
                  </a:p>
                </p:txBody>
              </p:sp>
            </p:grpSp>
            <p:sp>
              <p:nvSpPr>
                <p:cNvPr id="70" name="Rectangle 69">
                  <a:extLst>
                    <a:ext uri="{FF2B5EF4-FFF2-40B4-BE49-F238E27FC236}">
                      <a16:creationId xmlns:a16="http://schemas.microsoft.com/office/drawing/2014/main" id="{05624305-7A46-4327-9BCC-48A39FFF7BE2}"/>
                    </a:ext>
                  </a:extLst>
                </p:cNvPr>
                <p:cNvSpPr/>
                <p:nvPr/>
              </p:nvSpPr>
              <p:spPr>
                <a:xfrm>
                  <a:off x="9833455" y="2142885"/>
                  <a:ext cx="1831657" cy="384294"/>
                </a:xfrm>
                <a:prstGeom prst="rect">
                  <a:avLst/>
                </a:prstGeom>
              </p:spPr>
              <p:txBody>
                <a:bodyPr wrap="none">
                  <a:spAutoFit/>
                </a:bodyPr>
                <a:lstStyle/>
                <a:p>
                  <a:pPr fontAlgn="base">
                    <a:lnSpc>
                      <a:spcPct val="90000"/>
                    </a:lnSpc>
                    <a:spcBef>
                      <a:spcPct val="0"/>
                    </a:spcBef>
                    <a:spcAft>
                      <a:spcPts val="600"/>
                    </a:spcAft>
                    <a:buSzPct val="90000"/>
                    <a:defRPr/>
                  </a:pPr>
                  <a:r>
                    <a:rPr lang="en-US" sz="1049" cap="all">
                      <a:gradFill>
                        <a:gsLst>
                          <a:gs pos="2917">
                            <a:srgbClr val="505050"/>
                          </a:gs>
                          <a:gs pos="30000">
                            <a:srgbClr val="505050"/>
                          </a:gs>
                        </a:gsLst>
                        <a:lin ang="5400000" scaled="0"/>
                      </a:gradFill>
                      <a:latin typeface="Segoe UI Semibold" panose="020B0702040204020203" pitchFamily="34" charset="0"/>
                      <a:cs typeface="Segoe UI Semibold" panose="020B0702040204020203" pitchFamily="34" charset="0"/>
                    </a:rPr>
                    <a:t>Allow Access</a:t>
                  </a:r>
                </a:p>
              </p:txBody>
            </p:sp>
          </p:grpSp>
          <p:sp>
            <p:nvSpPr>
              <p:cNvPr id="68" name="Freeform: Shape 656">
                <a:extLst>
                  <a:ext uri="{FF2B5EF4-FFF2-40B4-BE49-F238E27FC236}">
                    <a16:creationId xmlns:a16="http://schemas.microsoft.com/office/drawing/2014/main" id="{EC2B8FAD-777B-4E44-B697-A36FA05375E5}"/>
                  </a:ext>
                </a:extLst>
              </p:cNvPr>
              <p:cNvSpPr>
                <a:spLocks noChangeAspect="1"/>
              </p:cNvSpPr>
              <p:nvPr/>
            </p:nvSpPr>
            <p:spPr bwMode="auto">
              <a:xfrm>
                <a:off x="9452232" y="2194879"/>
                <a:ext cx="457200" cy="457200"/>
              </a:xfrm>
              <a:custGeom>
                <a:avLst/>
                <a:gdLst>
                  <a:gd name="connsiteX0" fmla="*/ 1078302 w 1371600"/>
                  <a:gd name="connsiteY0" fmla="*/ 352791 h 1371600"/>
                  <a:gd name="connsiteX1" fmla="*/ 556967 w 1371600"/>
                  <a:gd name="connsiteY1" fmla="*/ 856238 h 1371600"/>
                  <a:gd name="connsiteX2" fmla="*/ 297534 w 1371600"/>
                  <a:gd name="connsiteY2" fmla="*/ 587588 h 1371600"/>
                  <a:gd name="connsiteX3" fmla="*/ 209258 w 1371600"/>
                  <a:gd name="connsiteY3" fmla="*/ 672836 h 1371600"/>
                  <a:gd name="connsiteX4" fmla="*/ 550630 w 1371600"/>
                  <a:gd name="connsiteY4" fmla="*/ 1026337 h 1371600"/>
                  <a:gd name="connsiteX5" fmla="*/ 1160242 w 1371600"/>
                  <a:gd name="connsiteY5" fmla="*/ 437642 h 1371600"/>
                  <a:gd name="connsiteX6" fmla="*/ 1170734 w 1371600"/>
                  <a:gd name="connsiteY6" fmla="*/ 200866 h 1371600"/>
                  <a:gd name="connsiteX7" fmla="*/ 1371600 w 1371600"/>
                  <a:gd name="connsiteY7" fmla="*/ 685800 h 1371600"/>
                  <a:gd name="connsiteX8" fmla="*/ 685800 w 1371600"/>
                  <a:gd name="connsiteY8" fmla="*/ 1371600 h 1371600"/>
                  <a:gd name="connsiteX9" fmla="*/ 0 w 1371600"/>
                  <a:gd name="connsiteY9" fmla="*/ 685800 h 1371600"/>
                  <a:gd name="connsiteX10" fmla="*/ 685800 w 1371600"/>
                  <a:gd name="connsiteY10" fmla="*/ 0 h 1371600"/>
                  <a:gd name="connsiteX11" fmla="*/ 1170734 w 1371600"/>
                  <a:gd name="connsiteY11" fmla="*/ 200866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71600" h="1371600">
                    <a:moveTo>
                      <a:pt x="1078302" y="352791"/>
                    </a:moveTo>
                    <a:lnTo>
                      <a:pt x="556967" y="856238"/>
                    </a:lnTo>
                    <a:lnTo>
                      <a:pt x="297534" y="587588"/>
                    </a:lnTo>
                    <a:lnTo>
                      <a:pt x="209258" y="672836"/>
                    </a:lnTo>
                    <a:lnTo>
                      <a:pt x="550630" y="1026337"/>
                    </a:lnTo>
                    <a:lnTo>
                      <a:pt x="1160242" y="437642"/>
                    </a:lnTo>
                    <a:close/>
                    <a:moveTo>
                      <a:pt x="1170734" y="200866"/>
                    </a:moveTo>
                    <a:cubicBezTo>
                      <a:pt x="1294839" y="324972"/>
                      <a:pt x="1371600" y="496422"/>
                      <a:pt x="1371600" y="685800"/>
                    </a:cubicBezTo>
                    <a:cubicBezTo>
                      <a:pt x="1371600" y="1064557"/>
                      <a:pt x="1064557" y="1371600"/>
                      <a:pt x="685800" y="1371600"/>
                    </a:cubicBezTo>
                    <a:cubicBezTo>
                      <a:pt x="307043" y="1371600"/>
                      <a:pt x="0" y="1064557"/>
                      <a:pt x="0" y="685800"/>
                    </a:cubicBezTo>
                    <a:cubicBezTo>
                      <a:pt x="0" y="307043"/>
                      <a:pt x="307043" y="0"/>
                      <a:pt x="685800" y="0"/>
                    </a:cubicBezTo>
                    <a:cubicBezTo>
                      <a:pt x="875178" y="0"/>
                      <a:pt x="1046629" y="76761"/>
                      <a:pt x="1170734" y="200866"/>
                    </a:cubicBezTo>
                    <a:close/>
                  </a:path>
                </a:pathLst>
              </a:custGeom>
              <a:noFill/>
              <a:ln w="19050" cap="flat" cmpd="sng" algn="ctr">
                <a:solidFill>
                  <a:srgbClr val="FFFFFF"/>
                </a:solidFill>
                <a:prstDash val="solid"/>
                <a:headEnd type="none" w="med" len="med"/>
                <a:tailEnd type="none" w="med" len="med"/>
              </a:ln>
              <a:effectLst/>
            </p:spPr>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algn="ctr" defTabSz="932114" fontAlgn="base">
                  <a:lnSpc>
                    <a:spcPct val="90000"/>
                  </a:lnSpc>
                  <a:spcBef>
                    <a:spcPct val="0"/>
                  </a:spcBef>
                  <a:spcAft>
                    <a:spcPct val="0"/>
                  </a:spcAft>
                  <a:defRPr/>
                </a:pPr>
                <a:endParaRPr lang="en-US" sz="2000" kern="0">
                  <a:gradFill>
                    <a:gsLst>
                      <a:gs pos="0">
                        <a:srgbClr val="FFFFFF"/>
                      </a:gs>
                      <a:gs pos="100000">
                        <a:srgbClr val="FFFFFF"/>
                      </a:gs>
                    </a:gsLst>
                    <a:lin ang="5400000" scaled="0"/>
                  </a:gradFill>
                  <a:latin typeface="Segoe UI"/>
                  <a:ea typeface="Segoe UI" pitchFamily="34" charset="0"/>
                  <a:cs typeface="Segoe UI" pitchFamily="34" charset="0"/>
                </a:endParaRPr>
              </a:p>
            </p:txBody>
          </p:sp>
        </p:grpSp>
        <p:grpSp>
          <p:nvGrpSpPr>
            <p:cNvPr id="35" name="Group 661">
              <a:extLst>
                <a:ext uri="{FF2B5EF4-FFF2-40B4-BE49-F238E27FC236}">
                  <a16:creationId xmlns:a16="http://schemas.microsoft.com/office/drawing/2014/main" id="{B836118B-8643-4829-A1CB-6DB525F38ADF}"/>
                </a:ext>
              </a:extLst>
            </p:cNvPr>
            <p:cNvGrpSpPr/>
            <p:nvPr/>
          </p:nvGrpSpPr>
          <p:grpSpPr>
            <a:xfrm>
              <a:off x="8399632" y="4131956"/>
              <a:ext cx="1773895" cy="604956"/>
              <a:chOff x="9216652" y="4977768"/>
              <a:chExt cx="2648848" cy="914400"/>
            </a:xfrm>
          </p:grpSpPr>
          <p:grpSp>
            <p:nvGrpSpPr>
              <p:cNvPr id="61" name="Group 662">
                <a:extLst>
                  <a:ext uri="{FF2B5EF4-FFF2-40B4-BE49-F238E27FC236}">
                    <a16:creationId xmlns:a16="http://schemas.microsoft.com/office/drawing/2014/main" id="{A38CDD86-4652-4CAA-A140-04CE6CA19301}"/>
                  </a:ext>
                </a:extLst>
              </p:cNvPr>
              <p:cNvGrpSpPr/>
              <p:nvPr/>
            </p:nvGrpSpPr>
            <p:grpSpPr>
              <a:xfrm>
                <a:off x="9216652" y="4977768"/>
                <a:ext cx="2648848" cy="914400"/>
                <a:chOff x="9216652" y="3982221"/>
                <a:chExt cx="2648848" cy="914400"/>
              </a:xfrm>
            </p:grpSpPr>
            <p:sp>
              <p:nvSpPr>
                <p:cNvPr id="63" name="Rectangle 62">
                  <a:extLst>
                    <a:ext uri="{FF2B5EF4-FFF2-40B4-BE49-F238E27FC236}">
                      <a16:creationId xmlns:a16="http://schemas.microsoft.com/office/drawing/2014/main" id="{F7699EFC-61DB-489A-9FDD-A1D63841A281}"/>
                    </a:ext>
                  </a:extLst>
                </p:cNvPr>
                <p:cNvSpPr/>
                <p:nvPr/>
              </p:nvSpPr>
              <p:spPr>
                <a:xfrm>
                  <a:off x="10095309" y="4297233"/>
                  <a:ext cx="1770191" cy="384295"/>
                </a:xfrm>
                <a:prstGeom prst="rect">
                  <a:avLst/>
                </a:prstGeom>
              </p:spPr>
              <p:txBody>
                <a:bodyPr wrap="none">
                  <a:spAutoFit/>
                </a:bodyPr>
                <a:lstStyle/>
                <a:p>
                  <a:pPr fontAlgn="base">
                    <a:lnSpc>
                      <a:spcPct val="90000"/>
                    </a:lnSpc>
                    <a:spcBef>
                      <a:spcPct val="0"/>
                    </a:spcBef>
                    <a:spcAft>
                      <a:spcPts val="600"/>
                    </a:spcAft>
                    <a:buSzPct val="90000"/>
                    <a:defRPr/>
                  </a:pPr>
                  <a:r>
                    <a:rPr lang="en-US" sz="1049" cap="all">
                      <a:gradFill>
                        <a:gsLst>
                          <a:gs pos="2917">
                            <a:srgbClr val="505050"/>
                          </a:gs>
                          <a:gs pos="30000">
                            <a:srgbClr val="505050"/>
                          </a:gs>
                        </a:gsLst>
                        <a:lin ang="5400000" scaled="0"/>
                      </a:gradFill>
                      <a:latin typeface="Segoe UI Semibold" panose="020B0702040204020203" pitchFamily="34" charset="0"/>
                      <a:cs typeface="Segoe UI Semibold" panose="020B0702040204020203" pitchFamily="34" charset="0"/>
                    </a:rPr>
                    <a:t>Block Access</a:t>
                  </a:r>
                </a:p>
              </p:txBody>
            </p:sp>
            <p:grpSp>
              <p:nvGrpSpPr>
                <p:cNvPr id="64" name="Group 665">
                  <a:extLst>
                    <a:ext uri="{FF2B5EF4-FFF2-40B4-BE49-F238E27FC236}">
                      <a16:creationId xmlns:a16="http://schemas.microsoft.com/office/drawing/2014/main" id="{D54D3A9F-F1AE-451E-A7DA-C7093193A83E}"/>
                    </a:ext>
                  </a:extLst>
                </p:cNvPr>
                <p:cNvGrpSpPr/>
                <p:nvPr/>
              </p:nvGrpSpPr>
              <p:grpSpPr>
                <a:xfrm>
                  <a:off x="9216652" y="3982221"/>
                  <a:ext cx="914400" cy="914400"/>
                  <a:chOff x="8603515" y="2504434"/>
                  <a:chExt cx="1600200" cy="1600200"/>
                </a:xfrm>
              </p:grpSpPr>
              <p:sp>
                <p:nvSpPr>
                  <p:cNvPr id="65" name="Oval 666">
                    <a:extLst>
                      <a:ext uri="{FF2B5EF4-FFF2-40B4-BE49-F238E27FC236}">
                        <a16:creationId xmlns:a16="http://schemas.microsoft.com/office/drawing/2014/main" id="{C5676867-424D-4F22-AE54-6C87E802A038}"/>
                      </a:ext>
                    </a:extLst>
                  </p:cNvPr>
                  <p:cNvSpPr/>
                  <p:nvPr/>
                </p:nvSpPr>
                <p:spPr bwMode="auto">
                  <a:xfrm>
                    <a:off x="8672095" y="2573014"/>
                    <a:ext cx="1463040" cy="1463040"/>
                  </a:xfrm>
                  <a:prstGeom prst="ellipse">
                    <a:avLst/>
                  </a:prstGeom>
                  <a:solidFill>
                    <a:srgbClr val="0078D7"/>
                  </a:solidFill>
                  <a:ln w="9525" cap="flat" cmpd="sng" algn="ctr">
                    <a:noFill/>
                    <a:prstDash val="solid"/>
                    <a:headEnd type="none" w="med" len="med"/>
                    <a:tailEnd type="none" w="med" len="med"/>
                  </a:ln>
                  <a:effectLst/>
                </p:spPr>
                <p:txBody>
                  <a:bodyPr rot="0" spcFirstLastPara="0" vertOverflow="overflow" horzOverflow="overflow" vert="horz" wrap="square" lIns="179234" tIns="143388" rIns="179234" bIns="143388" numCol="1" spcCol="0" rtlCol="0" fromWordArt="0" anchor="t" anchorCtr="0" forceAA="0" compatLnSpc="1">
                    <a:prstTxWarp prst="textNoShape">
                      <a:avLst/>
                    </a:prstTxWarp>
                    <a:noAutofit/>
                  </a:bodyPr>
                  <a:lstStyle/>
                  <a:p>
                    <a:pPr algn="ctr" defTabSz="913751" fontAlgn="base">
                      <a:lnSpc>
                        <a:spcPct val="90000"/>
                      </a:lnSpc>
                      <a:spcBef>
                        <a:spcPct val="0"/>
                      </a:spcBef>
                      <a:spcAft>
                        <a:spcPct val="0"/>
                      </a:spcAft>
                      <a:defRPr/>
                    </a:pPr>
                    <a:endParaRPr lang="en-US" sz="2000" kern="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66" name="Circle: Hollow 667">
                    <a:extLst>
                      <a:ext uri="{FF2B5EF4-FFF2-40B4-BE49-F238E27FC236}">
                        <a16:creationId xmlns:a16="http://schemas.microsoft.com/office/drawing/2014/main" id="{7812B8B9-C053-4BE8-A56E-1853A350E8F3}"/>
                      </a:ext>
                    </a:extLst>
                  </p:cNvPr>
                  <p:cNvSpPr/>
                  <p:nvPr/>
                </p:nvSpPr>
                <p:spPr bwMode="auto">
                  <a:xfrm>
                    <a:off x="8603515" y="2504434"/>
                    <a:ext cx="1600200" cy="1600200"/>
                  </a:xfrm>
                  <a:prstGeom prst="donut">
                    <a:avLst>
                      <a:gd name="adj" fmla="val 6045"/>
                    </a:avLst>
                  </a:prstGeom>
                  <a:solidFill>
                    <a:srgbClr val="0078D7"/>
                  </a:solidFill>
                  <a:ln w="9525" cap="flat" cmpd="sng" algn="ctr">
                    <a:noFill/>
                    <a:prstDash val="solid"/>
                    <a:headEnd type="none" w="med" len="med"/>
                    <a:tailEnd type="none" w="med" len="med"/>
                  </a:ln>
                  <a:effectLst/>
                </p:spPr>
                <p:txBody>
                  <a:bodyPr rot="0" spcFirstLastPara="0" vertOverflow="overflow" horzOverflow="overflow" vert="horz" wrap="square" lIns="179234" tIns="143388" rIns="179234" bIns="143388" numCol="1" spcCol="0" rtlCol="0" fromWordArt="0" anchor="t" anchorCtr="0" forceAA="0" compatLnSpc="1">
                    <a:prstTxWarp prst="textNoShape">
                      <a:avLst/>
                    </a:prstTxWarp>
                    <a:noAutofit/>
                  </a:bodyPr>
                  <a:lstStyle/>
                  <a:p>
                    <a:pPr algn="ctr" defTabSz="913751" fontAlgn="base">
                      <a:lnSpc>
                        <a:spcPct val="90000"/>
                      </a:lnSpc>
                      <a:spcBef>
                        <a:spcPct val="0"/>
                      </a:spcBef>
                      <a:spcAft>
                        <a:spcPct val="0"/>
                      </a:spcAft>
                      <a:defRPr/>
                    </a:pPr>
                    <a:endParaRPr lang="en-US" sz="2000" kern="0">
                      <a:gradFill>
                        <a:gsLst>
                          <a:gs pos="0">
                            <a:srgbClr val="FFFFFF"/>
                          </a:gs>
                          <a:gs pos="100000">
                            <a:srgbClr val="FFFFFF"/>
                          </a:gs>
                        </a:gsLst>
                        <a:lin ang="5400000" scaled="0"/>
                      </a:gradFill>
                      <a:latin typeface="Segoe UI"/>
                      <a:ea typeface="Segoe UI" pitchFamily="34" charset="0"/>
                      <a:cs typeface="Segoe UI" pitchFamily="34" charset="0"/>
                    </a:endParaRPr>
                  </a:p>
                </p:txBody>
              </p:sp>
            </p:grpSp>
          </p:grpSp>
          <p:sp>
            <p:nvSpPr>
              <p:cNvPr id="62" name="Freeform: Shape 663">
                <a:extLst>
                  <a:ext uri="{FF2B5EF4-FFF2-40B4-BE49-F238E27FC236}">
                    <a16:creationId xmlns:a16="http://schemas.microsoft.com/office/drawing/2014/main" id="{46ED931F-AD11-433B-B576-7B6658FF5C8E}"/>
                  </a:ext>
                </a:extLst>
              </p:cNvPr>
              <p:cNvSpPr>
                <a:spLocks noChangeAspect="1"/>
              </p:cNvSpPr>
              <p:nvPr/>
            </p:nvSpPr>
            <p:spPr bwMode="auto">
              <a:xfrm>
                <a:off x="9446977" y="5207860"/>
                <a:ext cx="457200" cy="457200"/>
              </a:xfrm>
              <a:custGeom>
                <a:avLst/>
                <a:gdLst>
                  <a:gd name="connsiteX0" fmla="*/ 368104 w 1250088"/>
                  <a:gd name="connsiteY0" fmla="*/ 281747 h 1250088"/>
                  <a:gd name="connsiteX1" fmla="*/ 281747 w 1250088"/>
                  <a:gd name="connsiteY1" fmla="*/ 368104 h 1250088"/>
                  <a:gd name="connsiteX2" fmla="*/ 538687 w 1250088"/>
                  <a:gd name="connsiteY2" fmla="*/ 625044 h 1250088"/>
                  <a:gd name="connsiteX3" fmla="*/ 281747 w 1250088"/>
                  <a:gd name="connsiteY3" fmla="*/ 881984 h 1250088"/>
                  <a:gd name="connsiteX4" fmla="*/ 368104 w 1250088"/>
                  <a:gd name="connsiteY4" fmla="*/ 968341 h 1250088"/>
                  <a:gd name="connsiteX5" fmla="*/ 625044 w 1250088"/>
                  <a:gd name="connsiteY5" fmla="*/ 711401 h 1250088"/>
                  <a:gd name="connsiteX6" fmla="*/ 881984 w 1250088"/>
                  <a:gd name="connsiteY6" fmla="*/ 968341 h 1250088"/>
                  <a:gd name="connsiteX7" fmla="*/ 968341 w 1250088"/>
                  <a:gd name="connsiteY7" fmla="*/ 881984 h 1250088"/>
                  <a:gd name="connsiteX8" fmla="*/ 711401 w 1250088"/>
                  <a:gd name="connsiteY8" fmla="*/ 625044 h 1250088"/>
                  <a:gd name="connsiteX9" fmla="*/ 968341 w 1250088"/>
                  <a:gd name="connsiteY9" fmla="*/ 368104 h 1250088"/>
                  <a:gd name="connsiteX10" fmla="*/ 881984 w 1250088"/>
                  <a:gd name="connsiteY10" fmla="*/ 281747 h 1250088"/>
                  <a:gd name="connsiteX11" fmla="*/ 625044 w 1250088"/>
                  <a:gd name="connsiteY11" fmla="*/ 538687 h 1250088"/>
                  <a:gd name="connsiteX12" fmla="*/ 625044 w 1250088"/>
                  <a:gd name="connsiteY12" fmla="*/ 0 h 1250088"/>
                  <a:gd name="connsiteX13" fmla="*/ 1250088 w 1250088"/>
                  <a:gd name="connsiteY13" fmla="*/ 625044 h 1250088"/>
                  <a:gd name="connsiteX14" fmla="*/ 625044 w 1250088"/>
                  <a:gd name="connsiteY14" fmla="*/ 1250088 h 1250088"/>
                  <a:gd name="connsiteX15" fmla="*/ 0 w 1250088"/>
                  <a:gd name="connsiteY15" fmla="*/ 625044 h 1250088"/>
                  <a:gd name="connsiteX16" fmla="*/ 625044 w 1250088"/>
                  <a:gd name="connsiteY16" fmla="*/ 0 h 125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50088" h="1250088">
                    <a:moveTo>
                      <a:pt x="368104" y="281747"/>
                    </a:moveTo>
                    <a:lnTo>
                      <a:pt x="281747" y="368104"/>
                    </a:lnTo>
                    <a:lnTo>
                      <a:pt x="538687" y="625044"/>
                    </a:lnTo>
                    <a:lnTo>
                      <a:pt x="281747" y="881984"/>
                    </a:lnTo>
                    <a:lnTo>
                      <a:pt x="368104" y="968341"/>
                    </a:lnTo>
                    <a:lnTo>
                      <a:pt x="625044" y="711401"/>
                    </a:lnTo>
                    <a:lnTo>
                      <a:pt x="881984" y="968341"/>
                    </a:lnTo>
                    <a:lnTo>
                      <a:pt x="968341" y="881984"/>
                    </a:lnTo>
                    <a:lnTo>
                      <a:pt x="711401" y="625044"/>
                    </a:lnTo>
                    <a:lnTo>
                      <a:pt x="968341" y="368104"/>
                    </a:lnTo>
                    <a:lnTo>
                      <a:pt x="881984" y="281747"/>
                    </a:lnTo>
                    <a:lnTo>
                      <a:pt x="625044" y="538687"/>
                    </a:lnTo>
                    <a:close/>
                    <a:moveTo>
                      <a:pt x="625044" y="0"/>
                    </a:moveTo>
                    <a:cubicBezTo>
                      <a:pt x="970246" y="0"/>
                      <a:pt x="1250088" y="279842"/>
                      <a:pt x="1250088" y="625044"/>
                    </a:cubicBezTo>
                    <a:cubicBezTo>
                      <a:pt x="1250088" y="970246"/>
                      <a:pt x="970246" y="1250088"/>
                      <a:pt x="625044" y="1250088"/>
                    </a:cubicBezTo>
                    <a:cubicBezTo>
                      <a:pt x="279842" y="1250088"/>
                      <a:pt x="0" y="970246"/>
                      <a:pt x="0" y="625044"/>
                    </a:cubicBezTo>
                    <a:cubicBezTo>
                      <a:pt x="0" y="279842"/>
                      <a:pt x="279842" y="0"/>
                      <a:pt x="625044" y="0"/>
                    </a:cubicBezTo>
                    <a:close/>
                  </a:path>
                </a:pathLst>
              </a:custGeom>
              <a:solidFill>
                <a:srgbClr val="0078D7"/>
              </a:solidFill>
              <a:ln w="19050" cap="flat" cmpd="sng" algn="ctr">
                <a:solidFill>
                  <a:srgbClr val="FFFFFF"/>
                </a:solidFill>
                <a:prstDash val="solid"/>
                <a:headEnd type="none" w="med" len="med"/>
                <a:tailEnd type="none" w="med" len="med"/>
              </a:ln>
              <a:effectLst/>
            </p:spPr>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algn="ctr" defTabSz="932114" fontAlgn="base">
                  <a:lnSpc>
                    <a:spcPct val="90000"/>
                  </a:lnSpc>
                  <a:spcBef>
                    <a:spcPct val="0"/>
                  </a:spcBef>
                  <a:spcAft>
                    <a:spcPct val="0"/>
                  </a:spcAft>
                  <a:defRPr/>
                </a:pPr>
                <a:endParaRPr lang="en-US" sz="2000" kern="0">
                  <a:gradFill>
                    <a:gsLst>
                      <a:gs pos="0">
                        <a:srgbClr val="FFFFFF"/>
                      </a:gs>
                      <a:gs pos="100000">
                        <a:srgbClr val="FFFFFF"/>
                      </a:gs>
                    </a:gsLst>
                    <a:lin ang="5400000" scaled="0"/>
                  </a:gradFill>
                  <a:latin typeface="Segoe UI"/>
                  <a:ea typeface="Segoe UI" pitchFamily="34" charset="0"/>
                  <a:cs typeface="Segoe UI" pitchFamily="34" charset="0"/>
                </a:endParaRPr>
              </a:p>
            </p:txBody>
          </p:sp>
        </p:grpSp>
        <p:grpSp>
          <p:nvGrpSpPr>
            <p:cNvPr id="39" name="Group 668">
              <a:extLst>
                <a:ext uri="{FF2B5EF4-FFF2-40B4-BE49-F238E27FC236}">
                  <a16:creationId xmlns:a16="http://schemas.microsoft.com/office/drawing/2014/main" id="{58AFE1AD-F934-4FF2-82C3-E1A5AC4CEF5A}"/>
                </a:ext>
              </a:extLst>
            </p:cNvPr>
            <p:cNvGrpSpPr/>
            <p:nvPr/>
          </p:nvGrpSpPr>
          <p:grpSpPr>
            <a:xfrm>
              <a:off x="8663558" y="3422798"/>
              <a:ext cx="2758895" cy="604956"/>
              <a:chOff x="9216652" y="3474487"/>
              <a:chExt cx="4119687" cy="914400"/>
            </a:xfrm>
          </p:grpSpPr>
          <p:grpSp>
            <p:nvGrpSpPr>
              <p:cNvPr id="50" name="Group 669">
                <a:extLst>
                  <a:ext uri="{FF2B5EF4-FFF2-40B4-BE49-F238E27FC236}">
                    <a16:creationId xmlns:a16="http://schemas.microsoft.com/office/drawing/2014/main" id="{7640309F-197E-4329-98C1-200ABCE2F4A2}"/>
                  </a:ext>
                </a:extLst>
              </p:cNvPr>
              <p:cNvGrpSpPr/>
              <p:nvPr/>
            </p:nvGrpSpPr>
            <p:grpSpPr>
              <a:xfrm>
                <a:off x="9216652" y="3474487"/>
                <a:ext cx="4119687" cy="914400"/>
                <a:chOff x="9216652" y="3982221"/>
                <a:chExt cx="4119687" cy="914400"/>
              </a:xfrm>
            </p:grpSpPr>
            <p:sp>
              <p:nvSpPr>
                <p:cNvPr id="57" name="Rectangle 56">
                  <a:extLst>
                    <a:ext uri="{FF2B5EF4-FFF2-40B4-BE49-F238E27FC236}">
                      <a16:creationId xmlns:a16="http://schemas.microsoft.com/office/drawing/2014/main" id="{661997E5-F549-4398-A4D7-15AAFEECADD8}"/>
                    </a:ext>
                  </a:extLst>
                </p:cNvPr>
                <p:cNvSpPr/>
                <p:nvPr/>
              </p:nvSpPr>
              <p:spPr>
                <a:xfrm>
                  <a:off x="10154400" y="4214770"/>
                  <a:ext cx="3181939" cy="384295"/>
                </a:xfrm>
                <a:prstGeom prst="rect">
                  <a:avLst/>
                </a:prstGeom>
              </p:spPr>
              <p:txBody>
                <a:bodyPr wrap="square">
                  <a:spAutoFit/>
                </a:bodyPr>
                <a:lstStyle/>
                <a:p>
                  <a:pPr fontAlgn="base">
                    <a:lnSpc>
                      <a:spcPct val="90000"/>
                    </a:lnSpc>
                    <a:spcBef>
                      <a:spcPct val="0"/>
                    </a:spcBef>
                    <a:spcAft>
                      <a:spcPts val="600"/>
                    </a:spcAft>
                    <a:buSzPct val="90000"/>
                    <a:defRPr/>
                  </a:pPr>
                  <a:r>
                    <a:rPr lang="en-US" sz="1049" cap="all">
                      <a:gradFill>
                        <a:gsLst>
                          <a:gs pos="2917">
                            <a:srgbClr val="505050"/>
                          </a:gs>
                          <a:gs pos="30000">
                            <a:srgbClr val="505050"/>
                          </a:gs>
                        </a:gsLst>
                        <a:lin ang="5400000" scaled="0"/>
                      </a:gradFill>
                      <a:latin typeface="Segoe UI Semibold" panose="020B0702040204020203" pitchFamily="34" charset="0"/>
                      <a:cs typeface="Segoe UI Semibold" panose="020B0702040204020203" pitchFamily="34" charset="0"/>
                    </a:rPr>
                    <a:t>Force password Reset</a:t>
                  </a:r>
                </a:p>
              </p:txBody>
            </p:sp>
            <p:grpSp>
              <p:nvGrpSpPr>
                <p:cNvPr id="58" name="Group 677">
                  <a:extLst>
                    <a:ext uri="{FF2B5EF4-FFF2-40B4-BE49-F238E27FC236}">
                      <a16:creationId xmlns:a16="http://schemas.microsoft.com/office/drawing/2014/main" id="{34042100-C527-4919-A2B9-21CAB132CE28}"/>
                    </a:ext>
                  </a:extLst>
                </p:cNvPr>
                <p:cNvGrpSpPr/>
                <p:nvPr/>
              </p:nvGrpSpPr>
              <p:grpSpPr>
                <a:xfrm>
                  <a:off x="9216652" y="3982221"/>
                  <a:ext cx="914400" cy="914400"/>
                  <a:chOff x="8603515" y="2504434"/>
                  <a:chExt cx="1600200" cy="1600200"/>
                </a:xfrm>
              </p:grpSpPr>
              <p:sp>
                <p:nvSpPr>
                  <p:cNvPr id="59" name="Oval 678">
                    <a:extLst>
                      <a:ext uri="{FF2B5EF4-FFF2-40B4-BE49-F238E27FC236}">
                        <a16:creationId xmlns:a16="http://schemas.microsoft.com/office/drawing/2014/main" id="{FDFA3381-2186-4ABB-AEE8-364B2D241D5B}"/>
                      </a:ext>
                    </a:extLst>
                  </p:cNvPr>
                  <p:cNvSpPr/>
                  <p:nvPr/>
                </p:nvSpPr>
                <p:spPr bwMode="auto">
                  <a:xfrm>
                    <a:off x="8672095" y="2573014"/>
                    <a:ext cx="1463040" cy="1463040"/>
                  </a:xfrm>
                  <a:prstGeom prst="ellipse">
                    <a:avLst/>
                  </a:prstGeom>
                  <a:solidFill>
                    <a:srgbClr val="0078D7"/>
                  </a:solidFill>
                  <a:ln w="9525" cap="flat" cmpd="sng" algn="ctr">
                    <a:noFill/>
                    <a:prstDash val="solid"/>
                    <a:headEnd type="none" w="med" len="med"/>
                    <a:tailEnd type="none" w="med" len="med"/>
                  </a:ln>
                  <a:effectLst/>
                </p:spPr>
                <p:txBody>
                  <a:bodyPr rot="0" spcFirstLastPara="0" vertOverflow="overflow" horzOverflow="overflow" vert="horz" wrap="square" lIns="179234" tIns="143388" rIns="179234" bIns="143388" numCol="1" spcCol="0" rtlCol="0" fromWordArt="0" anchor="t" anchorCtr="0" forceAA="0" compatLnSpc="1">
                    <a:prstTxWarp prst="textNoShape">
                      <a:avLst/>
                    </a:prstTxWarp>
                    <a:noAutofit/>
                  </a:bodyPr>
                  <a:lstStyle/>
                  <a:p>
                    <a:pPr algn="ctr" defTabSz="913751" fontAlgn="base">
                      <a:lnSpc>
                        <a:spcPct val="90000"/>
                      </a:lnSpc>
                      <a:spcBef>
                        <a:spcPct val="0"/>
                      </a:spcBef>
                      <a:spcAft>
                        <a:spcPct val="0"/>
                      </a:spcAft>
                      <a:defRPr/>
                    </a:pPr>
                    <a:endParaRPr lang="en-US" sz="2000" kern="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60" name="Circle: Hollow 679">
                    <a:extLst>
                      <a:ext uri="{FF2B5EF4-FFF2-40B4-BE49-F238E27FC236}">
                        <a16:creationId xmlns:a16="http://schemas.microsoft.com/office/drawing/2014/main" id="{F25B536B-A613-4771-9678-6BC06D2068A3}"/>
                      </a:ext>
                    </a:extLst>
                  </p:cNvPr>
                  <p:cNvSpPr/>
                  <p:nvPr/>
                </p:nvSpPr>
                <p:spPr bwMode="auto">
                  <a:xfrm>
                    <a:off x="8603515" y="2504434"/>
                    <a:ext cx="1600200" cy="1600200"/>
                  </a:xfrm>
                  <a:prstGeom prst="donut">
                    <a:avLst>
                      <a:gd name="adj" fmla="val 6045"/>
                    </a:avLst>
                  </a:prstGeom>
                  <a:solidFill>
                    <a:srgbClr val="0078D7"/>
                  </a:solidFill>
                  <a:ln w="9525" cap="flat" cmpd="sng" algn="ctr">
                    <a:noFill/>
                    <a:prstDash val="solid"/>
                    <a:headEnd type="none" w="med" len="med"/>
                    <a:tailEnd type="none" w="med" len="med"/>
                  </a:ln>
                  <a:effectLst/>
                </p:spPr>
                <p:txBody>
                  <a:bodyPr rot="0" spcFirstLastPara="0" vertOverflow="overflow" horzOverflow="overflow" vert="horz" wrap="square" lIns="179234" tIns="143388" rIns="179234" bIns="143388" numCol="1" spcCol="0" rtlCol="0" fromWordArt="0" anchor="t" anchorCtr="0" forceAA="0" compatLnSpc="1">
                    <a:prstTxWarp prst="textNoShape">
                      <a:avLst/>
                    </a:prstTxWarp>
                    <a:noAutofit/>
                  </a:bodyPr>
                  <a:lstStyle/>
                  <a:p>
                    <a:pPr algn="ctr" defTabSz="913751" fontAlgn="base">
                      <a:lnSpc>
                        <a:spcPct val="90000"/>
                      </a:lnSpc>
                      <a:spcBef>
                        <a:spcPct val="0"/>
                      </a:spcBef>
                      <a:spcAft>
                        <a:spcPct val="0"/>
                      </a:spcAft>
                      <a:defRPr/>
                    </a:pPr>
                    <a:endParaRPr lang="en-US" sz="2000" kern="0">
                      <a:gradFill>
                        <a:gsLst>
                          <a:gs pos="0">
                            <a:srgbClr val="FFFFFF"/>
                          </a:gs>
                          <a:gs pos="100000">
                            <a:srgbClr val="FFFFFF"/>
                          </a:gs>
                        </a:gsLst>
                        <a:lin ang="5400000" scaled="0"/>
                      </a:gradFill>
                      <a:latin typeface="Segoe UI"/>
                      <a:ea typeface="Segoe UI" pitchFamily="34" charset="0"/>
                      <a:cs typeface="Segoe UI" pitchFamily="34" charset="0"/>
                    </a:endParaRPr>
                  </a:p>
                </p:txBody>
              </p:sp>
            </p:grpSp>
          </p:grpSp>
          <p:grpSp>
            <p:nvGrpSpPr>
              <p:cNvPr id="51" name="Group 670">
                <a:extLst>
                  <a:ext uri="{FF2B5EF4-FFF2-40B4-BE49-F238E27FC236}">
                    <a16:creationId xmlns:a16="http://schemas.microsoft.com/office/drawing/2014/main" id="{D3F0D69A-5A60-452B-BDC7-0E6EF90787E9}"/>
                  </a:ext>
                </a:extLst>
              </p:cNvPr>
              <p:cNvGrpSpPr/>
              <p:nvPr/>
            </p:nvGrpSpPr>
            <p:grpSpPr>
              <a:xfrm>
                <a:off x="9296002" y="3800013"/>
                <a:ext cx="719069" cy="274320"/>
                <a:chOff x="9292873" y="3800013"/>
                <a:chExt cx="719069" cy="274320"/>
              </a:xfrm>
            </p:grpSpPr>
            <p:grpSp>
              <p:nvGrpSpPr>
                <p:cNvPr id="52" name="Group 671">
                  <a:extLst>
                    <a:ext uri="{FF2B5EF4-FFF2-40B4-BE49-F238E27FC236}">
                      <a16:creationId xmlns:a16="http://schemas.microsoft.com/office/drawing/2014/main" id="{C929C15F-0DAB-4401-97FC-71691198D445}"/>
                    </a:ext>
                  </a:extLst>
                </p:cNvPr>
                <p:cNvGrpSpPr>
                  <a:grpSpLocks noChangeAspect="1"/>
                </p:cNvGrpSpPr>
                <p:nvPr/>
              </p:nvGrpSpPr>
              <p:grpSpPr>
                <a:xfrm>
                  <a:off x="9492252" y="3822873"/>
                  <a:ext cx="519690" cy="228600"/>
                  <a:chOff x="8169311" y="5982085"/>
                  <a:chExt cx="1251679" cy="550587"/>
                </a:xfrm>
              </p:grpSpPr>
              <p:sp>
                <p:nvSpPr>
                  <p:cNvPr id="55" name="Rectangle 54">
                    <a:extLst>
                      <a:ext uri="{FF2B5EF4-FFF2-40B4-BE49-F238E27FC236}">
                        <a16:creationId xmlns:a16="http://schemas.microsoft.com/office/drawing/2014/main" id="{15B51C75-5838-4B5D-937A-7137BCBBAF19}"/>
                      </a:ext>
                    </a:extLst>
                  </p:cNvPr>
                  <p:cNvSpPr/>
                  <p:nvPr/>
                </p:nvSpPr>
                <p:spPr bwMode="auto">
                  <a:xfrm>
                    <a:off x="8169311" y="5982085"/>
                    <a:ext cx="1251679" cy="256707"/>
                  </a:xfrm>
                  <a:prstGeom prst="rect">
                    <a:avLst/>
                  </a:prstGeom>
                  <a:solidFill>
                    <a:srgbClr val="0078D7"/>
                  </a:solidFill>
                  <a:ln w="10795" cap="flat" cmpd="sng" algn="ctr">
                    <a:solidFill>
                      <a:srgbClr val="FFFFFF"/>
                    </a:solidFill>
                    <a:prstDash val="solid"/>
                    <a:headEnd type="none" w="med" len="med"/>
                    <a:tailEnd type="none" w="med" len="med"/>
                  </a:ln>
                  <a:effectLst/>
                </p:spPr>
                <p:txBody>
                  <a:bodyPr vert="horz" wrap="square" lIns="0" tIns="0" rIns="0" bIns="0" numCol="1" rtlCol="0" anchor="ctr" anchorCtr="0" compatLnSpc="1">
                    <a:prstTxWarp prst="textNoShape">
                      <a:avLst/>
                    </a:prstTxWarp>
                  </a:bodyPr>
                  <a:lstStyle/>
                  <a:p>
                    <a:pPr marL="182775" defTabSz="931935" fontAlgn="base">
                      <a:lnSpc>
                        <a:spcPct val="90000"/>
                      </a:lnSpc>
                      <a:spcAft>
                        <a:spcPct val="0"/>
                      </a:spcAft>
                      <a:defRPr/>
                    </a:pPr>
                    <a:endParaRPr lang="en-US" sz="1000" kern="0">
                      <a:solidFill>
                        <a:srgbClr val="FFFFFF"/>
                      </a:solidFill>
                      <a:latin typeface="Segoe UI"/>
                    </a:endParaRPr>
                  </a:p>
                </p:txBody>
              </p:sp>
              <p:sp>
                <p:nvSpPr>
                  <p:cNvPr id="56" name="Rectangle 55">
                    <a:extLst>
                      <a:ext uri="{FF2B5EF4-FFF2-40B4-BE49-F238E27FC236}">
                        <a16:creationId xmlns:a16="http://schemas.microsoft.com/office/drawing/2014/main" id="{4290C4BF-B489-4896-8F70-274C0534E9D9}"/>
                      </a:ext>
                    </a:extLst>
                  </p:cNvPr>
                  <p:cNvSpPr/>
                  <p:nvPr/>
                </p:nvSpPr>
                <p:spPr bwMode="auto">
                  <a:xfrm>
                    <a:off x="8169311" y="6275965"/>
                    <a:ext cx="1251679" cy="256707"/>
                  </a:xfrm>
                  <a:prstGeom prst="rect">
                    <a:avLst/>
                  </a:prstGeom>
                  <a:solidFill>
                    <a:srgbClr val="0078D7"/>
                  </a:solidFill>
                  <a:ln w="10795" cap="flat" cmpd="sng" algn="ctr">
                    <a:solidFill>
                      <a:srgbClr val="FFFFFF"/>
                    </a:solidFill>
                    <a:prstDash val="solid"/>
                    <a:headEnd type="none" w="med" len="med"/>
                    <a:tailEnd type="none" w="med" len="med"/>
                  </a:ln>
                  <a:effectLst/>
                </p:spPr>
                <p:txBody>
                  <a:bodyPr vert="horz" wrap="square" lIns="0" tIns="0" rIns="0" bIns="0" numCol="1" rtlCol="0" anchor="t" anchorCtr="0" compatLnSpc="1">
                    <a:prstTxWarp prst="textNoShape">
                      <a:avLst/>
                    </a:prstTxWarp>
                  </a:bodyPr>
                  <a:lstStyle/>
                  <a:p>
                    <a:pPr defTabSz="931935" fontAlgn="base">
                      <a:lnSpc>
                        <a:spcPct val="90000"/>
                      </a:lnSpc>
                      <a:spcAft>
                        <a:spcPct val="0"/>
                      </a:spcAft>
                      <a:defRPr/>
                    </a:pPr>
                    <a:r>
                      <a:rPr lang="en-US" sz="1099" kern="0">
                        <a:solidFill>
                          <a:srgbClr val="FFFFFF"/>
                        </a:solidFill>
                        <a:latin typeface="Segoe UI"/>
                      </a:rPr>
                      <a:t>  *****</a:t>
                    </a:r>
                  </a:p>
                </p:txBody>
              </p:sp>
            </p:grpSp>
            <p:sp>
              <p:nvSpPr>
                <p:cNvPr id="53" name="Oval 672">
                  <a:extLst>
                    <a:ext uri="{FF2B5EF4-FFF2-40B4-BE49-F238E27FC236}">
                      <a16:creationId xmlns:a16="http://schemas.microsoft.com/office/drawing/2014/main" id="{0AC0B984-E18F-4474-AEAB-5CBA0CA3E02A}"/>
                    </a:ext>
                  </a:extLst>
                </p:cNvPr>
                <p:cNvSpPr/>
                <p:nvPr/>
              </p:nvSpPr>
              <p:spPr bwMode="auto">
                <a:xfrm>
                  <a:off x="9292873" y="3800013"/>
                  <a:ext cx="274320" cy="274320"/>
                </a:xfrm>
                <a:prstGeom prst="ellipse">
                  <a:avLst/>
                </a:prstGeom>
                <a:solidFill>
                  <a:srgbClr val="0078D7"/>
                </a:solidFill>
                <a:ln w="10795" cap="flat" cmpd="sng" algn="ctr">
                  <a:solidFill>
                    <a:srgbClr val="0078D7"/>
                  </a:solidFill>
                  <a:prstDash val="solid"/>
                  <a:headEnd type="none" w="med" len="med"/>
                  <a:tailEnd type="none" w="med" len="med"/>
                </a:ln>
                <a:effectLst/>
              </p:spPr>
              <p:txBody>
                <a:bodyPr vert="horz" wrap="square" lIns="0" tIns="46623" rIns="0" bIns="46623" numCol="1" rtlCol="0" anchor="ctr" anchorCtr="0" compatLnSpc="1">
                  <a:prstTxWarp prst="textNoShape">
                    <a:avLst/>
                  </a:prstTxWarp>
                </a:bodyPr>
                <a:lstStyle/>
                <a:p>
                  <a:pPr algn="ctr" defTabSz="932114" fontAlgn="base">
                    <a:spcBef>
                      <a:spcPct val="0"/>
                    </a:spcBef>
                    <a:spcAft>
                      <a:spcPct val="0"/>
                    </a:spcAft>
                    <a:defRPr/>
                  </a:pPr>
                  <a:endParaRPr lang="en-US" sz="1764" kern="0">
                    <a:gradFill>
                      <a:gsLst>
                        <a:gs pos="0">
                          <a:srgbClr val="FFFFFF"/>
                        </a:gs>
                        <a:gs pos="100000">
                          <a:srgbClr val="FFFFFF"/>
                        </a:gs>
                      </a:gsLst>
                      <a:lin ang="5400000" scaled="0"/>
                    </a:gradFill>
                    <a:latin typeface="Segoe UI"/>
                  </a:endParaRPr>
                </a:p>
              </p:txBody>
            </p:sp>
            <p:sp>
              <p:nvSpPr>
                <p:cNvPr id="54" name="Freeform: Shape 673">
                  <a:extLst>
                    <a:ext uri="{FF2B5EF4-FFF2-40B4-BE49-F238E27FC236}">
                      <a16:creationId xmlns:a16="http://schemas.microsoft.com/office/drawing/2014/main" id="{FE467BD9-0611-4CC1-B1E4-397D204A0FDD}"/>
                    </a:ext>
                  </a:extLst>
                </p:cNvPr>
                <p:cNvSpPr>
                  <a:spLocks noChangeAspect="1"/>
                </p:cNvSpPr>
                <p:nvPr/>
              </p:nvSpPr>
              <p:spPr bwMode="auto">
                <a:xfrm>
                  <a:off x="9304039" y="3812370"/>
                  <a:ext cx="249606" cy="249606"/>
                </a:xfrm>
                <a:custGeom>
                  <a:avLst/>
                  <a:gdLst>
                    <a:gd name="connsiteX0" fmla="*/ 368104 w 1250088"/>
                    <a:gd name="connsiteY0" fmla="*/ 281747 h 1250088"/>
                    <a:gd name="connsiteX1" fmla="*/ 281747 w 1250088"/>
                    <a:gd name="connsiteY1" fmla="*/ 368104 h 1250088"/>
                    <a:gd name="connsiteX2" fmla="*/ 538687 w 1250088"/>
                    <a:gd name="connsiteY2" fmla="*/ 625044 h 1250088"/>
                    <a:gd name="connsiteX3" fmla="*/ 281747 w 1250088"/>
                    <a:gd name="connsiteY3" fmla="*/ 881984 h 1250088"/>
                    <a:gd name="connsiteX4" fmla="*/ 368104 w 1250088"/>
                    <a:gd name="connsiteY4" fmla="*/ 968341 h 1250088"/>
                    <a:gd name="connsiteX5" fmla="*/ 625044 w 1250088"/>
                    <a:gd name="connsiteY5" fmla="*/ 711401 h 1250088"/>
                    <a:gd name="connsiteX6" fmla="*/ 881984 w 1250088"/>
                    <a:gd name="connsiteY6" fmla="*/ 968341 h 1250088"/>
                    <a:gd name="connsiteX7" fmla="*/ 968341 w 1250088"/>
                    <a:gd name="connsiteY7" fmla="*/ 881984 h 1250088"/>
                    <a:gd name="connsiteX8" fmla="*/ 711401 w 1250088"/>
                    <a:gd name="connsiteY8" fmla="*/ 625044 h 1250088"/>
                    <a:gd name="connsiteX9" fmla="*/ 968341 w 1250088"/>
                    <a:gd name="connsiteY9" fmla="*/ 368104 h 1250088"/>
                    <a:gd name="connsiteX10" fmla="*/ 881984 w 1250088"/>
                    <a:gd name="connsiteY10" fmla="*/ 281747 h 1250088"/>
                    <a:gd name="connsiteX11" fmla="*/ 625044 w 1250088"/>
                    <a:gd name="connsiteY11" fmla="*/ 538687 h 1250088"/>
                    <a:gd name="connsiteX12" fmla="*/ 625044 w 1250088"/>
                    <a:gd name="connsiteY12" fmla="*/ 0 h 1250088"/>
                    <a:gd name="connsiteX13" fmla="*/ 1250088 w 1250088"/>
                    <a:gd name="connsiteY13" fmla="*/ 625044 h 1250088"/>
                    <a:gd name="connsiteX14" fmla="*/ 625044 w 1250088"/>
                    <a:gd name="connsiteY14" fmla="*/ 1250088 h 1250088"/>
                    <a:gd name="connsiteX15" fmla="*/ 0 w 1250088"/>
                    <a:gd name="connsiteY15" fmla="*/ 625044 h 1250088"/>
                    <a:gd name="connsiteX16" fmla="*/ 625044 w 1250088"/>
                    <a:gd name="connsiteY16" fmla="*/ 0 h 125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50088" h="1250088">
                      <a:moveTo>
                        <a:pt x="368104" y="281747"/>
                      </a:moveTo>
                      <a:lnTo>
                        <a:pt x="281747" y="368104"/>
                      </a:lnTo>
                      <a:lnTo>
                        <a:pt x="538687" y="625044"/>
                      </a:lnTo>
                      <a:lnTo>
                        <a:pt x="281747" y="881984"/>
                      </a:lnTo>
                      <a:lnTo>
                        <a:pt x="368104" y="968341"/>
                      </a:lnTo>
                      <a:lnTo>
                        <a:pt x="625044" y="711401"/>
                      </a:lnTo>
                      <a:lnTo>
                        <a:pt x="881984" y="968341"/>
                      </a:lnTo>
                      <a:lnTo>
                        <a:pt x="968341" y="881984"/>
                      </a:lnTo>
                      <a:lnTo>
                        <a:pt x="711401" y="625044"/>
                      </a:lnTo>
                      <a:lnTo>
                        <a:pt x="968341" y="368104"/>
                      </a:lnTo>
                      <a:lnTo>
                        <a:pt x="881984" y="281747"/>
                      </a:lnTo>
                      <a:lnTo>
                        <a:pt x="625044" y="538687"/>
                      </a:lnTo>
                      <a:close/>
                      <a:moveTo>
                        <a:pt x="625044" y="0"/>
                      </a:moveTo>
                      <a:cubicBezTo>
                        <a:pt x="970246" y="0"/>
                        <a:pt x="1250088" y="279842"/>
                        <a:pt x="1250088" y="625044"/>
                      </a:cubicBezTo>
                      <a:cubicBezTo>
                        <a:pt x="1250088" y="970246"/>
                        <a:pt x="970246" y="1250088"/>
                        <a:pt x="625044" y="1250088"/>
                      </a:cubicBezTo>
                      <a:cubicBezTo>
                        <a:pt x="279842" y="1250088"/>
                        <a:pt x="0" y="970246"/>
                        <a:pt x="0" y="625044"/>
                      </a:cubicBezTo>
                      <a:cubicBezTo>
                        <a:pt x="0" y="279842"/>
                        <a:pt x="279842" y="0"/>
                        <a:pt x="625044" y="0"/>
                      </a:cubicBezTo>
                      <a:close/>
                    </a:path>
                  </a:pathLst>
                </a:cu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82828" tIns="146262" rIns="182828" bIns="146262" numCol="1" spcCol="0" rtlCol="0" fromWordArt="0" anchor="t" anchorCtr="0" forceAA="0" compatLnSpc="1">
                  <a:prstTxWarp prst="textNoShape">
                    <a:avLst/>
                  </a:prstTxWarp>
                  <a:noAutofit/>
                </a:bodyPr>
                <a:lstStyle/>
                <a:p>
                  <a:pPr algn="ctr" defTabSz="932114" fontAlgn="base">
                    <a:lnSpc>
                      <a:spcPct val="90000"/>
                    </a:lnSpc>
                    <a:spcBef>
                      <a:spcPct val="0"/>
                    </a:spcBef>
                    <a:spcAft>
                      <a:spcPct val="0"/>
                    </a:spcAft>
                    <a:defRPr/>
                  </a:pPr>
                  <a:endParaRPr lang="en-US" sz="2000" kern="0">
                    <a:gradFill>
                      <a:gsLst>
                        <a:gs pos="0">
                          <a:srgbClr val="FFFFFF"/>
                        </a:gs>
                        <a:gs pos="100000">
                          <a:srgbClr val="FFFFFF"/>
                        </a:gs>
                      </a:gsLst>
                      <a:lin ang="5400000" scaled="0"/>
                    </a:gradFill>
                    <a:latin typeface="Segoe UI"/>
                    <a:ea typeface="Segoe UI" pitchFamily="34" charset="0"/>
                    <a:cs typeface="Segoe UI" pitchFamily="34" charset="0"/>
                  </a:endParaRPr>
                </a:p>
              </p:txBody>
            </p:sp>
          </p:grpSp>
        </p:grpSp>
        <p:grpSp>
          <p:nvGrpSpPr>
            <p:cNvPr id="40" name="Group 680">
              <a:extLst>
                <a:ext uri="{FF2B5EF4-FFF2-40B4-BE49-F238E27FC236}">
                  <a16:creationId xmlns:a16="http://schemas.microsoft.com/office/drawing/2014/main" id="{7F8CC54E-3944-43EC-87F9-E426F1DDF2B5}"/>
                </a:ext>
              </a:extLst>
            </p:cNvPr>
            <p:cNvGrpSpPr/>
            <p:nvPr/>
          </p:nvGrpSpPr>
          <p:grpSpPr>
            <a:xfrm>
              <a:off x="7751371" y="4642810"/>
              <a:ext cx="1696721" cy="604958"/>
              <a:chOff x="8873436" y="5440395"/>
              <a:chExt cx="2533610" cy="914400"/>
            </a:xfrm>
          </p:grpSpPr>
          <p:grpSp>
            <p:nvGrpSpPr>
              <p:cNvPr id="41" name="Group 681">
                <a:extLst>
                  <a:ext uri="{FF2B5EF4-FFF2-40B4-BE49-F238E27FC236}">
                    <a16:creationId xmlns:a16="http://schemas.microsoft.com/office/drawing/2014/main" id="{5108C5BC-FFF8-4BF0-9BF0-12891560BB8B}"/>
                  </a:ext>
                </a:extLst>
              </p:cNvPr>
              <p:cNvGrpSpPr/>
              <p:nvPr/>
            </p:nvGrpSpPr>
            <p:grpSpPr>
              <a:xfrm>
                <a:off x="8873436" y="5440395"/>
                <a:ext cx="2533610" cy="914400"/>
                <a:chOff x="9216652" y="3982221"/>
                <a:chExt cx="2533610" cy="914400"/>
              </a:xfrm>
            </p:grpSpPr>
            <p:sp>
              <p:nvSpPr>
                <p:cNvPr id="46" name="Rectangle 45">
                  <a:extLst>
                    <a:ext uri="{FF2B5EF4-FFF2-40B4-BE49-F238E27FC236}">
                      <a16:creationId xmlns:a16="http://schemas.microsoft.com/office/drawing/2014/main" id="{137ADDA7-8D88-4C4C-A08C-A67E5757AADD}"/>
                    </a:ext>
                  </a:extLst>
                </p:cNvPr>
                <p:cNvSpPr/>
                <p:nvPr/>
              </p:nvSpPr>
              <p:spPr>
                <a:xfrm>
                  <a:off x="10095316" y="4308641"/>
                  <a:ext cx="1654946" cy="384293"/>
                </a:xfrm>
                <a:prstGeom prst="rect">
                  <a:avLst/>
                </a:prstGeom>
              </p:spPr>
              <p:txBody>
                <a:bodyPr wrap="none">
                  <a:spAutoFit/>
                </a:bodyPr>
                <a:lstStyle/>
                <a:p>
                  <a:pPr fontAlgn="base">
                    <a:lnSpc>
                      <a:spcPct val="90000"/>
                    </a:lnSpc>
                    <a:spcBef>
                      <a:spcPct val="0"/>
                    </a:spcBef>
                    <a:spcAft>
                      <a:spcPts val="600"/>
                    </a:spcAft>
                    <a:buSzPct val="90000"/>
                    <a:defRPr/>
                  </a:pPr>
                  <a:r>
                    <a:rPr lang="en-US" sz="1049" cap="all">
                      <a:gradFill>
                        <a:gsLst>
                          <a:gs pos="2917">
                            <a:srgbClr val="505050"/>
                          </a:gs>
                          <a:gs pos="30000">
                            <a:srgbClr val="505050"/>
                          </a:gs>
                        </a:gsLst>
                        <a:lin ang="5400000" scaled="0"/>
                      </a:gradFill>
                      <a:latin typeface="Segoe UI Semibold" panose="020B0702040204020203" pitchFamily="34" charset="0"/>
                      <a:cs typeface="Segoe UI Semibold" panose="020B0702040204020203" pitchFamily="34" charset="0"/>
                    </a:rPr>
                    <a:t>Limit access</a:t>
                  </a:r>
                </a:p>
              </p:txBody>
            </p:sp>
            <p:grpSp>
              <p:nvGrpSpPr>
                <p:cNvPr id="47" name="Group 687">
                  <a:extLst>
                    <a:ext uri="{FF2B5EF4-FFF2-40B4-BE49-F238E27FC236}">
                      <a16:creationId xmlns:a16="http://schemas.microsoft.com/office/drawing/2014/main" id="{FD7E45A2-1BDF-43B3-8253-A3F7C0163C2F}"/>
                    </a:ext>
                  </a:extLst>
                </p:cNvPr>
                <p:cNvGrpSpPr/>
                <p:nvPr/>
              </p:nvGrpSpPr>
              <p:grpSpPr>
                <a:xfrm>
                  <a:off x="9216652" y="3982221"/>
                  <a:ext cx="914400" cy="914400"/>
                  <a:chOff x="8603515" y="2504434"/>
                  <a:chExt cx="1600200" cy="1600200"/>
                </a:xfrm>
              </p:grpSpPr>
              <p:sp>
                <p:nvSpPr>
                  <p:cNvPr id="48" name="Oval 688">
                    <a:extLst>
                      <a:ext uri="{FF2B5EF4-FFF2-40B4-BE49-F238E27FC236}">
                        <a16:creationId xmlns:a16="http://schemas.microsoft.com/office/drawing/2014/main" id="{5374547F-F715-4B97-A421-5631A690A11A}"/>
                      </a:ext>
                    </a:extLst>
                  </p:cNvPr>
                  <p:cNvSpPr/>
                  <p:nvPr/>
                </p:nvSpPr>
                <p:spPr bwMode="auto">
                  <a:xfrm>
                    <a:off x="8672095" y="2573014"/>
                    <a:ext cx="1463040" cy="1463040"/>
                  </a:xfrm>
                  <a:prstGeom prst="ellipse">
                    <a:avLst/>
                  </a:prstGeom>
                  <a:solidFill>
                    <a:srgbClr val="0078D7"/>
                  </a:solidFill>
                  <a:ln w="9525" cap="flat" cmpd="sng" algn="ctr">
                    <a:noFill/>
                    <a:prstDash val="solid"/>
                    <a:headEnd type="none" w="med" len="med"/>
                    <a:tailEnd type="none" w="med" len="med"/>
                  </a:ln>
                  <a:effectLst/>
                </p:spPr>
                <p:txBody>
                  <a:bodyPr rot="0" spcFirstLastPara="0" vertOverflow="overflow" horzOverflow="overflow" vert="horz" wrap="square" lIns="179234" tIns="143388" rIns="179234" bIns="143388" numCol="1" spcCol="0" rtlCol="0" fromWordArt="0" anchor="t" anchorCtr="0" forceAA="0" compatLnSpc="1">
                    <a:prstTxWarp prst="textNoShape">
                      <a:avLst/>
                    </a:prstTxWarp>
                    <a:noAutofit/>
                  </a:bodyPr>
                  <a:lstStyle/>
                  <a:p>
                    <a:pPr algn="ctr" defTabSz="913751" fontAlgn="base">
                      <a:lnSpc>
                        <a:spcPct val="90000"/>
                      </a:lnSpc>
                      <a:spcBef>
                        <a:spcPct val="0"/>
                      </a:spcBef>
                      <a:spcAft>
                        <a:spcPct val="0"/>
                      </a:spcAft>
                      <a:defRPr/>
                    </a:pPr>
                    <a:endParaRPr lang="en-US" sz="2000" kern="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49" name="Circle: Hollow 689">
                    <a:extLst>
                      <a:ext uri="{FF2B5EF4-FFF2-40B4-BE49-F238E27FC236}">
                        <a16:creationId xmlns:a16="http://schemas.microsoft.com/office/drawing/2014/main" id="{1F24EE82-169E-4CE6-913A-254FBE240C16}"/>
                      </a:ext>
                    </a:extLst>
                  </p:cNvPr>
                  <p:cNvSpPr/>
                  <p:nvPr/>
                </p:nvSpPr>
                <p:spPr bwMode="auto">
                  <a:xfrm>
                    <a:off x="8603515" y="2504434"/>
                    <a:ext cx="1600200" cy="1600200"/>
                  </a:xfrm>
                  <a:prstGeom prst="donut">
                    <a:avLst>
                      <a:gd name="adj" fmla="val 6045"/>
                    </a:avLst>
                  </a:prstGeom>
                  <a:solidFill>
                    <a:srgbClr val="0078D7"/>
                  </a:solidFill>
                  <a:ln w="9525" cap="flat" cmpd="sng" algn="ctr">
                    <a:noFill/>
                    <a:prstDash val="solid"/>
                    <a:headEnd type="none" w="med" len="med"/>
                    <a:tailEnd type="none" w="med" len="med"/>
                  </a:ln>
                  <a:effectLst/>
                </p:spPr>
                <p:txBody>
                  <a:bodyPr rot="0" spcFirstLastPara="0" vertOverflow="overflow" horzOverflow="overflow" vert="horz" wrap="square" lIns="179234" tIns="143388" rIns="179234" bIns="143388" numCol="1" spcCol="0" rtlCol="0" fromWordArt="0" anchor="t" anchorCtr="0" forceAA="0" compatLnSpc="1">
                    <a:prstTxWarp prst="textNoShape">
                      <a:avLst/>
                    </a:prstTxWarp>
                    <a:noAutofit/>
                  </a:bodyPr>
                  <a:lstStyle/>
                  <a:p>
                    <a:pPr algn="ctr" defTabSz="913751" fontAlgn="base">
                      <a:lnSpc>
                        <a:spcPct val="90000"/>
                      </a:lnSpc>
                      <a:spcBef>
                        <a:spcPct val="0"/>
                      </a:spcBef>
                      <a:spcAft>
                        <a:spcPct val="0"/>
                      </a:spcAft>
                      <a:defRPr/>
                    </a:pPr>
                    <a:endParaRPr lang="en-US" sz="2000" kern="0">
                      <a:gradFill>
                        <a:gsLst>
                          <a:gs pos="0">
                            <a:srgbClr val="FFFFFF"/>
                          </a:gs>
                          <a:gs pos="100000">
                            <a:srgbClr val="FFFFFF"/>
                          </a:gs>
                        </a:gsLst>
                        <a:lin ang="5400000" scaled="0"/>
                      </a:gradFill>
                      <a:latin typeface="Segoe UI"/>
                      <a:ea typeface="Segoe UI" pitchFamily="34" charset="0"/>
                      <a:cs typeface="Segoe UI" pitchFamily="34" charset="0"/>
                    </a:endParaRPr>
                  </a:p>
                </p:txBody>
              </p:sp>
            </p:grpSp>
          </p:grpSp>
          <p:grpSp>
            <p:nvGrpSpPr>
              <p:cNvPr id="42" name="Group 682">
                <a:extLst>
                  <a:ext uri="{FF2B5EF4-FFF2-40B4-BE49-F238E27FC236}">
                    <a16:creationId xmlns:a16="http://schemas.microsoft.com/office/drawing/2014/main" id="{163F38E5-A8DE-4483-ACE3-62BD54DCD6DE}"/>
                  </a:ext>
                </a:extLst>
              </p:cNvPr>
              <p:cNvGrpSpPr/>
              <p:nvPr/>
            </p:nvGrpSpPr>
            <p:grpSpPr>
              <a:xfrm>
                <a:off x="9115099" y="5635039"/>
                <a:ext cx="457200" cy="481813"/>
                <a:chOff x="4098925" y="2751141"/>
                <a:chExt cx="1798639" cy="1895477"/>
              </a:xfrm>
              <a:solidFill>
                <a:srgbClr val="505050"/>
              </a:solidFill>
            </p:grpSpPr>
            <p:sp>
              <p:nvSpPr>
                <p:cNvPr id="43" name="Freeform 1">
                  <a:extLst>
                    <a:ext uri="{FF2B5EF4-FFF2-40B4-BE49-F238E27FC236}">
                      <a16:creationId xmlns:a16="http://schemas.microsoft.com/office/drawing/2014/main" id="{78F5C049-AD37-4659-8880-002F20565141}"/>
                    </a:ext>
                  </a:extLst>
                </p:cNvPr>
                <p:cNvSpPr>
                  <a:spLocks noChangeArrowheads="1"/>
                </p:cNvSpPr>
                <p:nvPr/>
              </p:nvSpPr>
              <p:spPr bwMode="auto">
                <a:xfrm>
                  <a:off x="4098925" y="2751141"/>
                  <a:ext cx="1214439" cy="1603377"/>
                </a:xfrm>
                <a:custGeom>
                  <a:avLst/>
                  <a:gdLst>
                    <a:gd name="T0" fmla="*/ 3374 w 3375"/>
                    <a:gd name="T1" fmla="*/ 4194 h 4456"/>
                    <a:gd name="T2" fmla="*/ 3374 w 3375"/>
                    <a:gd name="T3" fmla="*/ 3400 h 4456"/>
                    <a:gd name="T4" fmla="*/ 3037 w 3375"/>
                    <a:gd name="T5" fmla="*/ 3400 h 4456"/>
                    <a:gd name="T6" fmla="*/ 3037 w 3375"/>
                    <a:gd name="T7" fmla="*/ 4109 h 4456"/>
                    <a:gd name="T8" fmla="*/ 346 w 3375"/>
                    <a:gd name="T9" fmla="*/ 4109 h 4456"/>
                    <a:gd name="T10" fmla="*/ 346 w 3375"/>
                    <a:gd name="T11" fmla="*/ 2127 h 4456"/>
                    <a:gd name="T12" fmla="*/ 3037 w 3375"/>
                    <a:gd name="T13" fmla="*/ 2127 h 4456"/>
                    <a:gd name="T14" fmla="*/ 3037 w 3375"/>
                    <a:gd name="T15" fmla="*/ 2819 h 4456"/>
                    <a:gd name="T16" fmla="*/ 3374 w 3375"/>
                    <a:gd name="T17" fmla="*/ 2819 h 4456"/>
                    <a:gd name="T18" fmla="*/ 3374 w 3375"/>
                    <a:gd name="T19" fmla="*/ 2043 h 4456"/>
                    <a:gd name="T20" fmla="*/ 3113 w 3375"/>
                    <a:gd name="T21" fmla="*/ 1781 h 4456"/>
                    <a:gd name="T22" fmla="*/ 2851 w 3375"/>
                    <a:gd name="T23" fmla="*/ 1781 h 4456"/>
                    <a:gd name="T24" fmla="*/ 2851 w 3375"/>
                    <a:gd name="T25" fmla="*/ 1131 h 4456"/>
                    <a:gd name="T26" fmla="*/ 2540 w 3375"/>
                    <a:gd name="T27" fmla="*/ 321 h 4456"/>
                    <a:gd name="T28" fmla="*/ 1688 w 3375"/>
                    <a:gd name="T29" fmla="*/ 0 h 4456"/>
                    <a:gd name="T30" fmla="*/ 540 w 3375"/>
                    <a:gd name="T31" fmla="*/ 1157 h 4456"/>
                    <a:gd name="T32" fmla="*/ 540 w 3375"/>
                    <a:gd name="T33" fmla="*/ 1781 h 4456"/>
                    <a:gd name="T34" fmla="*/ 261 w 3375"/>
                    <a:gd name="T35" fmla="*/ 1781 h 4456"/>
                    <a:gd name="T36" fmla="*/ 0 w 3375"/>
                    <a:gd name="T37" fmla="*/ 2043 h 4456"/>
                    <a:gd name="T38" fmla="*/ 0 w 3375"/>
                    <a:gd name="T39" fmla="*/ 4194 h 4456"/>
                    <a:gd name="T40" fmla="*/ 261 w 3375"/>
                    <a:gd name="T41" fmla="*/ 4455 h 4456"/>
                    <a:gd name="T42" fmla="*/ 3113 w 3375"/>
                    <a:gd name="T43" fmla="*/ 4455 h 4456"/>
                    <a:gd name="T44" fmla="*/ 3374 w 3375"/>
                    <a:gd name="T45" fmla="*/ 4194 h 4456"/>
                    <a:gd name="T46" fmla="*/ 877 w 3375"/>
                    <a:gd name="T47" fmla="*/ 1173 h 4456"/>
                    <a:gd name="T48" fmla="*/ 1688 w 3375"/>
                    <a:gd name="T49" fmla="*/ 346 h 4456"/>
                    <a:gd name="T50" fmla="*/ 2295 w 3375"/>
                    <a:gd name="T51" fmla="*/ 566 h 4456"/>
                    <a:gd name="T52" fmla="*/ 2515 w 3375"/>
                    <a:gd name="T53" fmla="*/ 1131 h 4456"/>
                    <a:gd name="T54" fmla="*/ 2515 w 3375"/>
                    <a:gd name="T55" fmla="*/ 1790 h 4456"/>
                    <a:gd name="T56" fmla="*/ 877 w 3375"/>
                    <a:gd name="T57" fmla="*/ 1790 h 4456"/>
                    <a:gd name="T58" fmla="*/ 877 w 3375"/>
                    <a:gd name="T59" fmla="*/ 1173 h 4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375" h="4456">
                      <a:moveTo>
                        <a:pt x="3374" y="4194"/>
                      </a:moveTo>
                      <a:lnTo>
                        <a:pt x="3374" y="3400"/>
                      </a:lnTo>
                      <a:lnTo>
                        <a:pt x="3037" y="3400"/>
                      </a:lnTo>
                      <a:lnTo>
                        <a:pt x="3037" y="4109"/>
                      </a:lnTo>
                      <a:lnTo>
                        <a:pt x="346" y="4109"/>
                      </a:lnTo>
                      <a:lnTo>
                        <a:pt x="346" y="2127"/>
                      </a:lnTo>
                      <a:lnTo>
                        <a:pt x="3037" y="2127"/>
                      </a:lnTo>
                      <a:lnTo>
                        <a:pt x="3037" y="2819"/>
                      </a:lnTo>
                      <a:lnTo>
                        <a:pt x="3374" y="2819"/>
                      </a:lnTo>
                      <a:lnTo>
                        <a:pt x="3374" y="2043"/>
                      </a:lnTo>
                      <a:cubicBezTo>
                        <a:pt x="3374" y="1899"/>
                        <a:pt x="3256" y="1781"/>
                        <a:pt x="3113" y="1781"/>
                      </a:cubicBezTo>
                      <a:lnTo>
                        <a:pt x="2851" y="1781"/>
                      </a:lnTo>
                      <a:cubicBezTo>
                        <a:pt x="2851" y="1587"/>
                        <a:pt x="2851" y="1283"/>
                        <a:pt x="2851" y="1131"/>
                      </a:cubicBezTo>
                      <a:cubicBezTo>
                        <a:pt x="2860" y="912"/>
                        <a:pt x="2775" y="574"/>
                        <a:pt x="2540" y="321"/>
                      </a:cubicBezTo>
                      <a:cubicBezTo>
                        <a:pt x="2329" y="110"/>
                        <a:pt x="2050" y="0"/>
                        <a:pt x="1688" y="0"/>
                      </a:cubicBezTo>
                      <a:cubicBezTo>
                        <a:pt x="818" y="0"/>
                        <a:pt x="557" y="752"/>
                        <a:pt x="540" y="1157"/>
                      </a:cubicBezTo>
                      <a:lnTo>
                        <a:pt x="540" y="1781"/>
                      </a:lnTo>
                      <a:lnTo>
                        <a:pt x="261" y="1781"/>
                      </a:lnTo>
                      <a:cubicBezTo>
                        <a:pt x="118" y="1781"/>
                        <a:pt x="0" y="1899"/>
                        <a:pt x="0" y="2043"/>
                      </a:cubicBezTo>
                      <a:lnTo>
                        <a:pt x="0" y="4194"/>
                      </a:lnTo>
                      <a:cubicBezTo>
                        <a:pt x="0" y="4337"/>
                        <a:pt x="118" y="4455"/>
                        <a:pt x="261" y="4455"/>
                      </a:cubicBezTo>
                      <a:lnTo>
                        <a:pt x="3113" y="4455"/>
                      </a:lnTo>
                      <a:cubicBezTo>
                        <a:pt x="3256" y="4455"/>
                        <a:pt x="3374" y="4337"/>
                        <a:pt x="3374" y="4194"/>
                      </a:cubicBezTo>
                      <a:close/>
                      <a:moveTo>
                        <a:pt x="877" y="1173"/>
                      </a:moveTo>
                      <a:cubicBezTo>
                        <a:pt x="877" y="1140"/>
                        <a:pt x="920" y="346"/>
                        <a:pt x="1688" y="346"/>
                      </a:cubicBezTo>
                      <a:cubicBezTo>
                        <a:pt x="1949" y="346"/>
                        <a:pt x="2152" y="422"/>
                        <a:pt x="2295" y="566"/>
                      </a:cubicBezTo>
                      <a:cubicBezTo>
                        <a:pt x="2472" y="752"/>
                        <a:pt x="2515" y="1005"/>
                        <a:pt x="2515" y="1131"/>
                      </a:cubicBezTo>
                      <a:cubicBezTo>
                        <a:pt x="2515" y="1292"/>
                        <a:pt x="2515" y="1595"/>
                        <a:pt x="2515" y="1790"/>
                      </a:cubicBezTo>
                      <a:lnTo>
                        <a:pt x="877" y="1790"/>
                      </a:lnTo>
                      <a:lnTo>
                        <a:pt x="877" y="1173"/>
                      </a:lnTo>
                      <a:close/>
                    </a:path>
                  </a:pathLst>
                </a:custGeom>
                <a:solidFill>
                  <a:srgbClr val="FFFFFF"/>
                </a:solidFill>
                <a:ln w="9525" cap="flat">
                  <a:solidFill>
                    <a:srgbClr val="0078D7"/>
                  </a:solidFill>
                  <a:bevel/>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874">
                    <a:defRPr/>
                  </a:pPr>
                  <a:endParaRPr lang="en-US" sz="1599" kern="0">
                    <a:solidFill>
                      <a:sysClr val="windowText" lastClr="000000"/>
                    </a:solidFill>
                    <a:latin typeface="Segoe UI"/>
                  </a:endParaRPr>
                </a:p>
              </p:txBody>
            </p:sp>
            <p:sp>
              <p:nvSpPr>
                <p:cNvPr id="44" name="Freeform 2">
                  <a:extLst>
                    <a:ext uri="{FF2B5EF4-FFF2-40B4-BE49-F238E27FC236}">
                      <a16:creationId xmlns:a16="http://schemas.microsoft.com/office/drawing/2014/main" id="{C939B3BD-8D7A-4F5B-8F90-4BCAA7FE93AE}"/>
                    </a:ext>
                  </a:extLst>
                </p:cNvPr>
                <p:cNvSpPr>
                  <a:spLocks noChangeArrowheads="1"/>
                </p:cNvSpPr>
                <p:nvPr/>
              </p:nvSpPr>
              <p:spPr bwMode="auto">
                <a:xfrm>
                  <a:off x="4710112" y="3143252"/>
                  <a:ext cx="1187452" cy="1503366"/>
                </a:xfrm>
                <a:custGeom>
                  <a:avLst/>
                  <a:gdLst>
                    <a:gd name="T0" fmla="*/ 3113 w 3300"/>
                    <a:gd name="T1" fmla="*/ 0 h 4177"/>
                    <a:gd name="T2" fmla="*/ 1316 w 3300"/>
                    <a:gd name="T3" fmla="*/ 0 h 4177"/>
                    <a:gd name="T4" fmla="*/ 1316 w 3300"/>
                    <a:gd name="T5" fmla="*/ 211 h 4177"/>
                    <a:gd name="T6" fmla="*/ 3079 w 3300"/>
                    <a:gd name="T7" fmla="*/ 211 h 4177"/>
                    <a:gd name="T8" fmla="*/ 3079 w 3300"/>
                    <a:gd name="T9" fmla="*/ 3965 h 4177"/>
                    <a:gd name="T10" fmla="*/ 211 w 3300"/>
                    <a:gd name="T11" fmla="*/ 3965 h 4177"/>
                    <a:gd name="T12" fmla="*/ 211 w 3300"/>
                    <a:gd name="T13" fmla="*/ 3484 h 4177"/>
                    <a:gd name="T14" fmla="*/ 0 w 3300"/>
                    <a:gd name="T15" fmla="*/ 3484 h 4177"/>
                    <a:gd name="T16" fmla="*/ 0 w 3300"/>
                    <a:gd name="T17" fmla="*/ 3999 h 4177"/>
                    <a:gd name="T18" fmla="*/ 177 w 3300"/>
                    <a:gd name="T19" fmla="*/ 4176 h 4177"/>
                    <a:gd name="T20" fmla="*/ 3113 w 3300"/>
                    <a:gd name="T21" fmla="*/ 4176 h 4177"/>
                    <a:gd name="T22" fmla="*/ 3290 w 3300"/>
                    <a:gd name="T23" fmla="*/ 3999 h 4177"/>
                    <a:gd name="T24" fmla="*/ 3290 w 3300"/>
                    <a:gd name="T25" fmla="*/ 186 h 4177"/>
                    <a:gd name="T26" fmla="*/ 3113 w 3300"/>
                    <a:gd name="T27" fmla="*/ 0 h 4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00" h="4177">
                      <a:moveTo>
                        <a:pt x="3113" y="0"/>
                      </a:moveTo>
                      <a:lnTo>
                        <a:pt x="1316" y="0"/>
                      </a:lnTo>
                      <a:lnTo>
                        <a:pt x="1316" y="211"/>
                      </a:lnTo>
                      <a:lnTo>
                        <a:pt x="3079" y="211"/>
                      </a:lnTo>
                      <a:lnTo>
                        <a:pt x="3079" y="3965"/>
                      </a:lnTo>
                      <a:lnTo>
                        <a:pt x="211" y="3965"/>
                      </a:lnTo>
                      <a:lnTo>
                        <a:pt x="211" y="3484"/>
                      </a:lnTo>
                      <a:lnTo>
                        <a:pt x="0" y="3484"/>
                      </a:lnTo>
                      <a:lnTo>
                        <a:pt x="0" y="3999"/>
                      </a:lnTo>
                      <a:cubicBezTo>
                        <a:pt x="0" y="4101"/>
                        <a:pt x="84" y="4176"/>
                        <a:pt x="177" y="4176"/>
                      </a:cubicBezTo>
                      <a:lnTo>
                        <a:pt x="3113" y="4176"/>
                      </a:lnTo>
                      <a:cubicBezTo>
                        <a:pt x="3214" y="4176"/>
                        <a:pt x="3290" y="4092"/>
                        <a:pt x="3290" y="3999"/>
                      </a:cubicBezTo>
                      <a:lnTo>
                        <a:pt x="3290" y="186"/>
                      </a:lnTo>
                      <a:cubicBezTo>
                        <a:pt x="3299" y="84"/>
                        <a:pt x="3214" y="0"/>
                        <a:pt x="3113" y="0"/>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874">
                    <a:defRPr/>
                  </a:pPr>
                  <a:endParaRPr lang="en-US" sz="1599" kern="0">
                    <a:solidFill>
                      <a:sysClr val="windowText" lastClr="000000"/>
                    </a:solidFill>
                    <a:latin typeface="Segoe UI"/>
                  </a:endParaRPr>
                </a:p>
              </p:txBody>
            </p:sp>
            <p:sp>
              <p:nvSpPr>
                <p:cNvPr id="45" name="Freeform 3">
                  <a:extLst>
                    <a:ext uri="{FF2B5EF4-FFF2-40B4-BE49-F238E27FC236}">
                      <a16:creationId xmlns:a16="http://schemas.microsoft.com/office/drawing/2014/main" id="{FBB6146D-E347-488C-90C6-D58683DB67EE}"/>
                    </a:ext>
                  </a:extLst>
                </p:cNvPr>
                <p:cNvSpPr>
                  <a:spLocks noChangeArrowheads="1"/>
                </p:cNvSpPr>
                <p:nvPr/>
              </p:nvSpPr>
              <p:spPr bwMode="auto">
                <a:xfrm>
                  <a:off x="4597402" y="3698874"/>
                  <a:ext cx="1017588" cy="368302"/>
                </a:xfrm>
                <a:custGeom>
                  <a:avLst/>
                  <a:gdLst>
                    <a:gd name="T0" fmla="*/ 2826 w 2827"/>
                    <a:gd name="T1" fmla="*/ 489 h 1022"/>
                    <a:gd name="T2" fmla="*/ 2218 w 2827"/>
                    <a:gd name="T3" fmla="*/ 0 h 1022"/>
                    <a:gd name="T4" fmla="*/ 2218 w 2827"/>
                    <a:gd name="T5" fmla="*/ 320 h 1022"/>
                    <a:gd name="T6" fmla="*/ 793 w 2827"/>
                    <a:gd name="T7" fmla="*/ 320 h 1022"/>
                    <a:gd name="T8" fmla="*/ 413 w 2827"/>
                    <a:gd name="T9" fmla="*/ 76 h 1022"/>
                    <a:gd name="T10" fmla="*/ 0 w 2827"/>
                    <a:gd name="T11" fmla="*/ 489 h 1022"/>
                    <a:gd name="T12" fmla="*/ 413 w 2827"/>
                    <a:gd name="T13" fmla="*/ 902 h 1022"/>
                    <a:gd name="T14" fmla="*/ 793 w 2827"/>
                    <a:gd name="T15" fmla="*/ 658 h 1022"/>
                    <a:gd name="T16" fmla="*/ 2218 w 2827"/>
                    <a:gd name="T17" fmla="*/ 658 h 1022"/>
                    <a:gd name="T18" fmla="*/ 2218 w 2827"/>
                    <a:gd name="T19" fmla="*/ 1021 h 1022"/>
                    <a:gd name="T20" fmla="*/ 2826 w 2827"/>
                    <a:gd name="T21" fmla="*/ 489 h 10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27" h="1022">
                      <a:moveTo>
                        <a:pt x="2826" y="489"/>
                      </a:moveTo>
                      <a:lnTo>
                        <a:pt x="2218" y="0"/>
                      </a:lnTo>
                      <a:lnTo>
                        <a:pt x="2218" y="320"/>
                      </a:lnTo>
                      <a:lnTo>
                        <a:pt x="793" y="320"/>
                      </a:lnTo>
                      <a:cubicBezTo>
                        <a:pt x="726" y="178"/>
                        <a:pt x="582" y="76"/>
                        <a:pt x="413" y="76"/>
                      </a:cubicBezTo>
                      <a:cubicBezTo>
                        <a:pt x="185" y="76"/>
                        <a:pt x="0" y="262"/>
                        <a:pt x="0" y="489"/>
                      </a:cubicBezTo>
                      <a:cubicBezTo>
                        <a:pt x="0" y="717"/>
                        <a:pt x="185" y="902"/>
                        <a:pt x="413" y="902"/>
                      </a:cubicBezTo>
                      <a:cubicBezTo>
                        <a:pt x="582" y="902"/>
                        <a:pt x="726" y="801"/>
                        <a:pt x="793" y="658"/>
                      </a:cubicBezTo>
                      <a:lnTo>
                        <a:pt x="2218" y="658"/>
                      </a:lnTo>
                      <a:lnTo>
                        <a:pt x="2218" y="1021"/>
                      </a:lnTo>
                      <a:lnTo>
                        <a:pt x="2826" y="489"/>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874">
                    <a:defRPr/>
                  </a:pPr>
                  <a:endParaRPr lang="en-US" sz="1599" kern="0">
                    <a:solidFill>
                      <a:sysClr val="windowText" lastClr="000000"/>
                    </a:solidFill>
                    <a:latin typeface="Segoe UI"/>
                  </a:endParaRPr>
                </a:p>
              </p:txBody>
            </p:sp>
          </p:grpSp>
        </p:grpSp>
      </p:grpSp>
      <p:sp>
        <p:nvSpPr>
          <p:cNvPr id="198" name="Rectangle 197">
            <a:extLst>
              <a:ext uri="{FF2B5EF4-FFF2-40B4-BE49-F238E27FC236}">
                <a16:creationId xmlns:a16="http://schemas.microsoft.com/office/drawing/2014/main" id="{88D00CEE-0D2E-42B1-9705-CD07AF5B39E9}"/>
              </a:ext>
            </a:extLst>
          </p:cNvPr>
          <p:cNvSpPr/>
          <p:nvPr/>
        </p:nvSpPr>
        <p:spPr bwMode="auto">
          <a:xfrm>
            <a:off x="7711468" y="605523"/>
            <a:ext cx="1430705" cy="828303"/>
          </a:xfrm>
          <a:prstGeom prst="rect">
            <a:avLst/>
          </a:prstGeom>
          <a:solidFill>
            <a:schemeClr val="bg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731416" tIns="46630" rIns="45713" bIns="46630" numCol="1" rtlCol="0" anchor="ctr" anchorCtr="0" compatLnSpc="1">
            <a:prstTxWarp prst="textNoShape">
              <a:avLst/>
            </a:prstTxWarp>
          </a:bodyPr>
          <a:lstStyle/>
          <a:p>
            <a:pPr fontAlgn="t"/>
            <a:r>
              <a:rPr lang="en-US" sz="700" spc="-30">
                <a:solidFill>
                  <a:srgbClr val="505050"/>
                </a:solidFill>
                <a:latin typeface="Segoe UI"/>
                <a:cs typeface="Arial" panose="020B0604020202020204" pitchFamily="34" charset="0"/>
              </a:rPr>
              <a:t>Conditional Access</a:t>
            </a:r>
          </a:p>
        </p:txBody>
      </p:sp>
      <p:pic>
        <p:nvPicPr>
          <p:cNvPr id="199" name="Picture 3">
            <a:extLst>
              <a:ext uri="{FF2B5EF4-FFF2-40B4-BE49-F238E27FC236}">
                <a16:creationId xmlns:a16="http://schemas.microsoft.com/office/drawing/2014/main" id="{39292FA9-B095-4740-893E-D3D7E0C40CC1}"/>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7834929" y="831424"/>
            <a:ext cx="376502" cy="376502"/>
          </a:xfrm>
          <a:prstGeom prst="rect">
            <a:avLst/>
          </a:prstGeom>
        </p:spPr>
      </p:pic>
      <p:sp>
        <p:nvSpPr>
          <p:cNvPr id="200" name="Rectangle 199">
            <a:extLst>
              <a:ext uri="{FF2B5EF4-FFF2-40B4-BE49-F238E27FC236}">
                <a16:creationId xmlns:a16="http://schemas.microsoft.com/office/drawing/2014/main" id="{3EB1B2B2-F1E1-4F6F-81DB-1ECE7CD64FA5}"/>
              </a:ext>
            </a:extLst>
          </p:cNvPr>
          <p:cNvSpPr/>
          <p:nvPr/>
        </p:nvSpPr>
        <p:spPr bwMode="auto">
          <a:xfrm>
            <a:off x="10681635" y="602058"/>
            <a:ext cx="1430705" cy="828303"/>
          </a:xfrm>
          <a:prstGeom prst="rect">
            <a:avLst/>
          </a:prstGeom>
          <a:solidFill>
            <a:schemeClr val="bg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731416" tIns="46630" rIns="45713" bIns="46630" numCol="1" rtlCol="0" anchor="ctr" anchorCtr="0" compatLnSpc="1">
            <a:prstTxWarp prst="textNoShape">
              <a:avLst/>
            </a:prstTxWarp>
          </a:bodyPr>
          <a:lstStyle/>
          <a:p>
            <a:pPr fontAlgn="t"/>
            <a:r>
              <a:rPr lang="en-US" sz="700" spc="-30">
                <a:solidFill>
                  <a:srgbClr val="505050"/>
                </a:solidFill>
                <a:latin typeface="Segoe UI"/>
                <a:cs typeface="Arial" panose="020B0604020202020204" pitchFamily="34" charset="0"/>
              </a:rPr>
              <a:t>Multi-Factor Authentication</a:t>
            </a:r>
          </a:p>
        </p:txBody>
      </p:sp>
      <p:pic>
        <p:nvPicPr>
          <p:cNvPr id="201" name="Picture 5">
            <a:extLst>
              <a:ext uri="{FF2B5EF4-FFF2-40B4-BE49-F238E27FC236}">
                <a16:creationId xmlns:a16="http://schemas.microsoft.com/office/drawing/2014/main" id="{96FDA948-01BF-4A22-B5AC-042B9AAF9B0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805096" y="827960"/>
            <a:ext cx="376502" cy="376502"/>
          </a:xfrm>
          <a:prstGeom prst="rect">
            <a:avLst/>
          </a:prstGeom>
        </p:spPr>
      </p:pic>
      <p:sp>
        <p:nvSpPr>
          <p:cNvPr id="202" name="Rectangle 201">
            <a:extLst>
              <a:ext uri="{FF2B5EF4-FFF2-40B4-BE49-F238E27FC236}">
                <a16:creationId xmlns:a16="http://schemas.microsoft.com/office/drawing/2014/main" id="{F5FC3083-A6AF-47AD-AB14-0D298826C230}"/>
              </a:ext>
            </a:extLst>
          </p:cNvPr>
          <p:cNvSpPr/>
          <p:nvPr/>
        </p:nvSpPr>
        <p:spPr bwMode="auto">
          <a:xfrm>
            <a:off x="9202488" y="602058"/>
            <a:ext cx="1430705" cy="828303"/>
          </a:xfrm>
          <a:prstGeom prst="rect">
            <a:avLst/>
          </a:prstGeom>
          <a:solidFill>
            <a:schemeClr val="bg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731416" tIns="46630" rIns="45713" bIns="46630" numCol="1" rtlCol="0" anchor="ctr" anchorCtr="0" compatLnSpc="1">
            <a:prstTxWarp prst="textNoShape">
              <a:avLst/>
            </a:prstTxWarp>
          </a:bodyPr>
          <a:lstStyle/>
          <a:p>
            <a:pPr defTabSz="914224">
              <a:defRPr/>
            </a:pPr>
            <a:r>
              <a:rPr lang="en-US" sz="700" spc="-30" dirty="0">
                <a:solidFill>
                  <a:srgbClr val="505050"/>
                </a:solidFill>
                <a:latin typeface="Segoe UI"/>
                <a:cs typeface="Arial" panose="020B0604020202020204" pitchFamily="34" charset="0"/>
              </a:rPr>
              <a:t>Identity Protection</a:t>
            </a:r>
          </a:p>
        </p:txBody>
      </p:sp>
      <p:pic>
        <p:nvPicPr>
          <p:cNvPr id="203" name="Picture 24" descr="A close up of a building&#10;&#10;Description generated with high confidence">
            <a:extLst>
              <a:ext uri="{FF2B5EF4-FFF2-40B4-BE49-F238E27FC236}">
                <a16:creationId xmlns:a16="http://schemas.microsoft.com/office/drawing/2014/main" id="{355E957B-2493-4BA7-B231-0A2C0DCCDE6D}"/>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9325949" y="827960"/>
            <a:ext cx="376502" cy="376502"/>
          </a:xfrm>
          <a:prstGeom prst="rect">
            <a:avLst/>
          </a:prstGeom>
        </p:spPr>
      </p:pic>
    </p:spTree>
    <p:extLst>
      <p:ext uri="{BB962C8B-B14F-4D97-AF65-F5344CB8AC3E}">
        <p14:creationId xmlns:p14="http://schemas.microsoft.com/office/powerpoint/2010/main" val="284884028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600855" y="466301"/>
            <a:ext cx="11237870" cy="565027"/>
          </a:xfrm>
        </p:spPr>
        <p:txBody>
          <a:bodyPr/>
          <a:lstStyle/>
          <a:p>
            <a:r>
              <a:rPr lang="en-US"/>
              <a:t>Implement Multi-Factor Authentication (MFA)</a:t>
            </a:r>
          </a:p>
        </p:txBody>
      </p:sp>
      <p:sp>
        <p:nvSpPr>
          <p:cNvPr id="6" name="Text Placeholder 5"/>
          <p:cNvSpPr>
            <a:spLocks noGrp="1"/>
          </p:cNvSpPr>
          <p:nvPr>
            <p:ph type="body" sz="quarter" idx="10"/>
          </p:nvPr>
        </p:nvSpPr>
        <p:spPr>
          <a:xfrm>
            <a:off x="600855" y="1334090"/>
            <a:ext cx="11237870" cy="5211620"/>
          </a:xfrm>
        </p:spPr>
        <p:txBody>
          <a:bodyPr/>
          <a:lstStyle/>
          <a:p>
            <a:r>
              <a:rPr lang="en-US" sz="3200" dirty="0"/>
              <a:t>License Requirements</a:t>
            </a:r>
          </a:p>
          <a:p>
            <a:pPr marL="466298" indent="-466298">
              <a:buFont typeface="Arial" panose="020B0604020202020204" pitchFamily="34" charset="0"/>
              <a:buChar char="•"/>
            </a:pPr>
            <a:r>
              <a:rPr lang="en-US" sz="2000" dirty="0"/>
              <a:t>Azure Multi-Factor Authentication</a:t>
            </a:r>
          </a:p>
          <a:p>
            <a:pPr marL="466298" indent="-466298">
              <a:buFont typeface="Arial" panose="020B0604020202020204" pitchFamily="34" charset="0"/>
              <a:buChar char="•"/>
            </a:pPr>
            <a:r>
              <a:rPr lang="en-US" sz="2000" dirty="0"/>
              <a:t>Azure Active Directory Premium</a:t>
            </a:r>
          </a:p>
          <a:p>
            <a:pPr marL="466298" indent="-466298">
              <a:buFont typeface="Arial" panose="020B0604020202020204" pitchFamily="34" charset="0"/>
              <a:buChar char="•"/>
            </a:pPr>
            <a:r>
              <a:rPr lang="en-US" sz="2000" dirty="0"/>
              <a:t>Enterprise Mobility + Security</a:t>
            </a:r>
          </a:p>
          <a:p>
            <a:r>
              <a:rPr lang="en-US" sz="3200" dirty="0"/>
              <a:t>Turn on two step verification</a:t>
            </a:r>
          </a:p>
          <a:p>
            <a:pPr marL="466298" indent="-466298">
              <a:buFont typeface="Arial" panose="020B0604020202020204" pitchFamily="34" charset="0"/>
              <a:buChar char="•"/>
            </a:pPr>
            <a:r>
              <a:rPr lang="en-US" sz="2000" dirty="0"/>
              <a:t>For all users …or</a:t>
            </a:r>
          </a:p>
          <a:p>
            <a:pPr marL="466298" indent="-466298">
              <a:buFont typeface="Arial" panose="020B0604020202020204" pitchFamily="34" charset="0"/>
              <a:buChar char="•"/>
            </a:pPr>
            <a:r>
              <a:rPr lang="en-US" sz="2000" dirty="0"/>
              <a:t>Conditional Access</a:t>
            </a:r>
          </a:p>
          <a:p>
            <a:r>
              <a:rPr lang="en-US" sz="3200" dirty="0"/>
              <a:t>Configure settings such as…</a:t>
            </a:r>
          </a:p>
          <a:p>
            <a:pPr marL="466298" indent="-466298">
              <a:buFont typeface="Arial" panose="020B0604020202020204" pitchFamily="34" charset="0"/>
              <a:buChar char="•"/>
            </a:pPr>
            <a:r>
              <a:rPr lang="en-US" sz="2000" dirty="0"/>
              <a:t>Block users</a:t>
            </a:r>
          </a:p>
          <a:p>
            <a:pPr marL="466298" indent="-466298">
              <a:buFont typeface="Arial" panose="020B0604020202020204" pitchFamily="34" charset="0"/>
              <a:buChar char="•"/>
            </a:pPr>
            <a:r>
              <a:rPr lang="en-US" sz="2000" dirty="0"/>
              <a:t>Fraud Alert</a:t>
            </a:r>
          </a:p>
          <a:p>
            <a:pPr marL="466298" indent="-466298">
              <a:buFont typeface="Arial" panose="020B0604020202020204" pitchFamily="34" charset="0"/>
              <a:buChar char="•"/>
            </a:pPr>
            <a:r>
              <a:rPr lang="en-US" sz="2000" dirty="0"/>
              <a:t>Caching</a:t>
            </a:r>
          </a:p>
          <a:p>
            <a:pPr marL="466298" indent="-466298">
              <a:buFont typeface="Arial" panose="020B0604020202020204" pitchFamily="34" charset="0"/>
              <a:buChar char="•"/>
            </a:pPr>
            <a:r>
              <a:rPr lang="en-US" sz="2000" dirty="0"/>
              <a:t>Trusted </a:t>
            </a:r>
            <a:r>
              <a:rPr lang="en-US" sz="2000" dirty="0" err="1"/>
              <a:t>Ips</a:t>
            </a:r>
            <a:r>
              <a:rPr lang="en-US" sz="2000" dirty="0"/>
              <a:t>, Verification methods….</a:t>
            </a:r>
          </a:p>
          <a:p>
            <a:pPr marL="466298" indent="-466298">
              <a:buFont typeface="Arial" panose="020B0604020202020204" pitchFamily="34" charset="0"/>
              <a:buChar char="•"/>
            </a:pPr>
            <a:r>
              <a:rPr lang="en-US" sz="2000" dirty="0">
                <a:hlinkClick r:id="rId3"/>
              </a:rPr>
              <a:t>Read them all</a:t>
            </a:r>
            <a:r>
              <a:rPr lang="en-US" sz="2000" dirty="0"/>
              <a:t>! – </a:t>
            </a:r>
            <a:r>
              <a:rPr lang="en-US" sz="2000" i="1" dirty="0"/>
              <a:t>how to</a:t>
            </a:r>
            <a:endParaRPr lang="en-US" sz="2000" dirty="0"/>
          </a:p>
        </p:txBody>
      </p:sp>
      <p:sp>
        <p:nvSpPr>
          <p:cNvPr id="2" name="Rectangle 1">
            <a:extLst>
              <a:ext uri="{FF2B5EF4-FFF2-40B4-BE49-F238E27FC236}">
                <a16:creationId xmlns:a16="http://schemas.microsoft.com/office/drawing/2014/main" id="{CF17EC75-5F4E-4966-B4D6-7D769191F1A5}"/>
              </a:ext>
            </a:extLst>
          </p:cNvPr>
          <p:cNvSpPr/>
          <p:nvPr/>
        </p:nvSpPr>
        <p:spPr>
          <a:xfrm>
            <a:off x="10061996" y="6596802"/>
            <a:ext cx="2198569" cy="382308"/>
          </a:xfrm>
          <a:prstGeom prst="rect">
            <a:avLst/>
          </a:prstGeom>
        </p:spPr>
        <p:txBody>
          <a:bodyPr wrap="none">
            <a:spAutoFit/>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836" b="0" i="0" u="none" strike="noStrike" kern="1200" cap="none" spc="0" normalizeH="0" baseline="0" noProof="0">
                <a:ln>
                  <a:noFill/>
                </a:ln>
                <a:solidFill>
                  <a:srgbClr val="353535"/>
                </a:solidFill>
                <a:effectLst/>
                <a:uLnTx/>
                <a:uFillTx/>
                <a:latin typeface="Segoe UI Semilight"/>
                <a:ea typeface="+mn-ea"/>
                <a:cs typeface="+mn-cs"/>
                <a:hlinkClick r:id="rId4"/>
              </a:rPr>
              <a:t>aka.ms/Azure/MFA</a:t>
            </a:r>
            <a:r>
              <a:rPr kumimoji="0" lang="en-US" sz="1836" b="0" i="0" u="none" strike="noStrike" kern="1200" cap="none" spc="0" normalizeH="0" baseline="0" noProof="0">
                <a:ln>
                  <a:noFill/>
                </a:ln>
                <a:solidFill>
                  <a:srgbClr val="353535"/>
                </a:solidFill>
                <a:effectLst/>
                <a:uLnTx/>
                <a:uFillTx/>
                <a:latin typeface="Segoe UI Semilight"/>
                <a:ea typeface="+mn-ea"/>
                <a:cs typeface="+mn-cs"/>
              </a:rPr>
              <a:t> </a:t>
            </a:r>
          </a:p>
        </p:txBody>
      </p:sp>
      <p:pic>
        <p:nvPicPr>
          <p:cNvPr id="3074" name="Picture 2" descr="C:\Users\mgrimes\AppData\Local\Temp\SNAGHTML69f816c5.PNG">
            <a:extLst>
              <a:ext uri="{FF2B5EF4-FFF2-40B4-BE49-F238E27FC236}">
                <a16:creationId xmlns:a16="http://schemas.microsoft.com/office/drawing/2014/main" id="{3A843182-7D22-446E-826C-87C2105D119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10015" y="1400979"/>
            <a:ext cx="5969644" cy="53603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03825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 name="Freeform: Shape 145">
            <a:extLst>
              <a:ext uri="{FF2B5EF4-FFF2-40B4-BE49-F238E27FC236}">
                <a16:creationId xmlns:a16="http://schemas.microsoft.com/office/drawing/2014/main" id="{7BA299EA-B82E-46F9-B613-C50C1A85277C}"/>
              </a:ext>
            </a:extLst>
          </p:cNvPr>
          <p:cNvSpPr/>
          <p:nvPr/>
        </p:nvSpPr>
        <p:spPr>
          <a:xfrm>
            <a:off x="9425729" y="1751844"/>
            <a:ext cx="2307893" cy="1344401"/>
          </a:xfrm>
          <a:custGeom>
            <a:avLst/>
            <a:gdLst>
              <a:gd name="connsiteX0" fmla="*/ 1627536 w 2877656"/>
              <a:gd name="connsiteY0" fmla="*/ 0 h 1892217"/>
              <a:gd name="connsiteX1" fmla="*/ 2425623 w 2877656"/>
              <a:gd name="connsiteY1" fmla="*/ 798431 h 1892217"/>
              <a:gd name="connsiteX2" fmla="*/ 2424542 w 2877656"/>
              <a:gd name="connsiteY2" fmla="*/ 836297 h 1892217"/>
              <a:gd name="connsiteX3" fmla="*/ 2877656 w 2877656"/>
              <a:gd name="connsiteY3" fmla="*/ 1361011 h 1892217"/>
              <a:gd name="connsiteX4" fmla="*/ 2347761 w 2877656"/>
              <a:gd name="connsiteY4" fmla="*/ 1892217 h 1892217"/>
              <a:gd name="connsiteX5" fmla="*/ 2316400 w 2877656"/>
              <a:gd name="connsiteY5" fmla="*/ 1891135 h 1892217"/>
              <a:gd name="connsiteX6" fmla="*/ 656421 w 2877656"/>
              <a:gd name="connsiteY6" fmla="*/ 1891135 h 1892217"/>
              <a:gd name="connsiteX7" fmla="*/ 621816 w 2877656"/>
              <a:gd name="connsiteY7" fmla="*/ 1892217 h 1892217"/>
              <a:gd name="connsiteX8" fmla="*/ 588292 w 2877656"/>
              <a:gd name="connsiteY8" fmla="*/ 1891135 h 1892217"/>
              <a:gd name="connsiteX9" fmla="*/ 587211 w 2877656"/>
              <a:gd name="connsiteY9" fmla="*/ 1891135 h 1892217"/>
              <a:gd name="connsiteX10" fmla="*/ 0 w 2877656"/>
              <a:gd name="connsiteY10" fmla="*/ 1270133 h 1892217"/>
              <a:gd name="connsiteX11" fmla="*/ 287658 w 2877656"/>
              <a:gd name="connsiteY11" fmla="*/ 745419 h 1892217"/>
              <a:gd name="connsiteX12" fmla="*/ 287658 w 2877656"/>
              <a:gd name="connsiteY12" fmla="*/ 736764 h 1892217"/>
              <a:gd name="connsiteX13" fmla="*/ 732121 w 2877656"/>
              <a:gd name="connsiteY13" fmla="*/ 292109 h 1892217"/>
              <a:gd name="connsiteX14" fmla="*/ 962463 w 2877656"/>
              <a:gd name="connsiteY14" fmla="*/ 357022 h 1892217"/>
              <a:gd name="connsiteX15" fmla="*/ 1627536 w 2877656"/>
              <a:gd name="connsiteY15" fmla="*/ 0 h 1892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77656" h="1892217">
                <a:moveTo>
                  <a:pt x="1627536" y="0"/>
                </a:moveTo>
                <a:cubicBezTo>
                  <a:pt x="2067673" y="0"/>
                  <a:pt x="2425623" y="357022"/>
                  <a:pt x="2425623" y="798431"/>
                </a:cubicBezTo>
                <a:cubicBezTo>
                  <a:pt x="2425623" y="810332"/>
                  <a:pt x="2424542" y="823315"/>
                  <a:pt x="2424542" y="836297"/>
                </a:cubicBezTo>
                <a:cubicBezTo>
                  <a:pt x="2680838" y="873081"/>
                  <a:pt x="2877656" y="1093786"/>
                  <a:pt x="2877656" y="1361011"/>
                </a:cubicBezTo>
                <a:cubicBezTo>
                  <a:pt x="2877656" y="1655284"/>
                  <a:pt x="2640825" y="1892217"/>
                  <a:pt x="2347761" y="1892217"/>
                </a:cubicBezTo>
                <a:cubicBezTo>
                  <a:pt x="2336947" y="1892217"/>
                  <a:pt x="2326132" y="1892217"/>
                  <a:pt x="2316400" y="1891135"/>
                </a:cubicBezTo>
                <a:cubicBezTo>
                  <a:pt x="2316400" y="1891135"/>
                  <a:pt x="2316400" y="1891135"/>
                  <a:pt x="656421" y="1891135"/>
                </a:cubicBezTo>
                <a:cubicBezTo>
                  <a:pt x="644526" y="1892217"/>
                  <a:pt x="633712" y="1892217"/>
                  <a:pt x="621816" y="1892217"/>
                </a:cubicBezTo>
                <a:cubicBezTo>
                  <a:pt x="611002" y="1892217"/>
                  <a:pt x="599106" y="1892217"/>
                  <a:pt x="588292" y="1891135"/>
                </a:cubicBezTo>
                <a:cubicBezTo>
                  <a:pt x="588292" y="1891135"/>
                  <a:pt x="588292" y="1891135"/>
                  <a:pt x="587211" y="1891135"/>
                </a:cubicBezTo>
                <a:cubicBezTo>
                  <a:pt x="259541" y="1873825"/>
                  <a:pt x="0" y="1602272"/>
                  <a:pt x="0" y="1270133"/>
                </a:cubicBezTo>
                <a:cubicBezTo>
                  <a:pt x="0" y="1049429"/>
                  <a:pt x="114631" y="855771"/>
                  <a:pt x="287658" y="745419"/>
                </a:cubicBezTo>
                <a:cubicBezTo>
                  <a:pt x="287658" y="742173"/>
                  <a:pt x="287658" y="740009"/>
                  <a:pt x="287658" y="736764"/>
                </a:cubicBezTo>
                <a:cubicBezTo>
                  <a:pt x="287658" y="491176"/>
                  <a:pt x="486639" y="292109"/>
                  <a:pt x="732121" y="292109"/>
                </a:cubicBezTo>
                <a:cubicBezTo>
                  <a:pt x="816472" y="292109"/>
                  <a:pt x="895415" y="315911"/>
                  <a:pt x="962463" y="357022"/>
                </a:cubicBezTo>
                <a:cubicBezTo>
                  <a:pt x="1105210" y="141727"/>
                  <a:pt x="1349611" y="0"/>
                  <a:pt x="1627536" y="0"/>
                </a:cubicBez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w="28575" cap="flat" cmpd="sng" algn="ctr">
            <a:solidFill>
              <a:srgbClr val="002050"/>
            </a:solidFill>
            <a:prstDash val="solid"/>
          </a:ln>
          <a:effectLst/>
        </p:spPr>
        <p:txBody>
          <a:bodyPr wrap="square" rtlCol="0" anchor="ctr">
            <a:noAutofit/>
          </a:bodyPr>
          <a:lstStyle/>
          <a:p>
            <a:pPr algn="ctr" defTabSz="914224">
              <a:defRPr/>
            </a:pPr>
            <a:endParaRPr lang="en-US" sz="1275" kern="0">
              <a:solidFill>
                <a:srgbClr val="FFFFFF"/>
              </a:solidFill>
              <a:latin typeface="Segoe UI"/>
            </a:endParaRPr>
          </a:p>
        </p:txBody>
      </p:sp>
      <p:sp>
        <p:nvSpPr>
          <p:cNvPr id="285" name="Freeform: Shape 145">
            <a:extLst>
              <a:ext uri="{FF2B5EF4-FFF2-40B4-BE49-F238E27FC236}">
                <a16:creationId xmlns:a16="http://schemas.microsoft.com/office/drawing/2014/main" id="{EDC98C2B-480F-4D0B-ADCF-E88BD6252707}"/>
              </a:ext>
            </a:extLst>
          </p:cNvPr>
          <p:cNvSpPr/>
          <p:nvPr/>
        </p:nvSpPr>
        <p:spPr>
          <a:xfrm>
            <a:off x="6471960" y="1775589"/>
            <a:ext cx="2307893" cy="1344401"/>
          </a:xfrm>
          <a:custGeom>
            <a:avLst/>
            <a:gdLst>
              <a:gd name="connsiteX0" fmla="*/ 1627536 w 2877656"/>
              <a:gd name="connsiteY0" fmla="*/ 0 h 1892217"/>
              <a:gd name="connsiteX1" fmla="*/ 2425623 w 2877656"/>
              <a:gd name="connsiteY1" fmla="*/ 798431 h 1892217"/>
              <a:gd name="connsiteX2" fmla="*/ 2424542 w 2877656"/>
              <a:gd name="connsiteY2" fmla="*/ 836297 h 1892217"/>
              <a:gd name="connsiteX3" fmla="*/ 2877656 w 2877656"/>
              <a:gd name="connsiteY3" fmla="*/ 1361011 h 1892217"/>
              <a:gd name="connsiteX4" fmla="*/ 2347761 w 2877656"/>
              <a:gd name="connsiteY4" fmla="*/ 1892217 h 1892217"/>
              <a:gd name="connsiteX5" fmla="*/ 2316400 w 2877656"/>
              <a:gd name="connsiteY5" fmla="*/ 1891135 h 1892217"/>
              <a:gd name="connsiteX6" fmla="*/ 656421 w 2877656"/>
              <a:gd name="connsiteY6" fmla="*/ 1891135 h 1892217"/>
              <a:gd name="connsiteX7" fmla="*/ 621816 w 2877656"/>
              <a:gd name="connsiteY7" fmla="*/ 1892217 h 1892217"/>
              <a:gd name="connsiteX8" fmla="*/ 588292 w 2877656"/>
              <a:gd name="connsiteY8" fmla="*/ 1891135 h 1892217"/>
              <a:gd name="connsiteX9" fmla="*/ 587211 w 2877656"/>
              <a:gd name="connsiteY9" fmla="*/ 1891135 h 1892217"/>
              <a:gd name="connsiteX10" fmla="*/ 0 w 2877656"/>
              <a:gd name="connsiteY10" fmla="*/ 1270133 h 1892217"/>
              <a:gd name="connsiteX11" fmla="*/ 287658 w 2877656"/>
              <a:gd name="connsiteY11" fmla="*/ 745419 h 1892217"/>
              <a:gd name="connsiteX12" fmla="*/ 287658 w 2877656"/>
              <a:gd name="connsiteY12" fmla="*/ 736764 h 1892217"/>
              <a:gd name="connsiteX13" fmla="*/ 732121 w 2877656"/>
              <a:gd name="connsiteY13" fmla="*/ 292109 h 1892217"/>
              <a:gd name="connsiteX14" fmla="*/ 962463 w 2877656"/>
              <a:gd name="connsiteY14" fmla="*/ 357022 h 1892217"/>
              <a:gd name="connsiteX15" fmla="*/ 1627536 w 2877656"/>
              <a:gd name="connsiteY15" fmla="*/ 0 h 1892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77656" h="1892217">
                <a:moveTo>
                  <a:pt x="1627536" y="0"/>
                </a:moveTo>
                <a:cubicBezTo>
                  <a:pt x="2067673" y="0"/>
                  <a:pt x="2425623" y="357022"/>
                  <a:pt x="2425623" y="798431"/>
                </a:cubicBezTo>
                <a:cubicBezTo>
                  <a:pt x="2425623" y="810332"/>
                  <a:pt x="2424542" y="823315"/>
                  <a:pt x="2424542" y="836297"/>
                </a:cubicBezTo>
                <a:cubicBezTo>
                  <a:pt x="2680838" y="873081"/>
                  <a:pt x="2877656" y="1093786"/>
                  <a:pt x="2877656" y="1361011"/>
                </a:cubicBezTo>
                <a:cubicBezTo>
                  <a:pt x="2877656" y="1655284"/>
                  <a:pt x="2640825" y="1892217"/>
                  <a:pt x="2347761" y="1892217"/>
                </a:cubicBezTo>
                <a:cubicBezTo>
                  <a:pt x="2336947" y="1892217"/>
                  <a:pt x="2326132" y="1892217"/>
                  <a:pt x="2316400" y="1891135"/>
                </a:cubicBezTo>
                <a:cubicBezTo>
                  <a:pt x="2316400" y="1891135"/>
                  <a:pt x="2316400" y="1891135"/>
                  <a:pt x="656421" y="1891135"/>
                </a:cubicBezTo>
                <a:cubicBezTo>
                  <a:pt x="644526" y="1892217"/>
                  <a:pt x="633712" y="1892217"/>
                  <a:pt x="621816" y="1892217"/>
                </a:cubicBezTo>
                <a:cubicBezTo>
                  <a:pt x="611002" y="1892217"/>
                  <a:pt x="599106" y="1892217"/>
                  <a:pt x="588292" y="1891135"/>
                </a:cubicBezTo>
                <a:cubicBezTo>
                  <a:pt x="588292" y="1891135"/>
                  <a:pt x="588292" y="1891135"/>
                  <a:pt x="587211" y="1891135"/>
                </a:cubicBezTo>
                <a:cubicBezTo>
                  <a:pt x="259541" y="1873825"/>
                  <a:pt x="0" y="1602272"/>
                  <a:pt x="0" y="1270133"/>
                </a:cubicBezTo>
                <a:cubicBezTo>
                  <a:pt x="0" y="1049429"/>
                  <a:pt x="114631" y="855771"/>
                  <a:pt x="287658" y="745419"/>
                </a:cubicBezTo>
                <a:cubicBezTo>
                  <a:pt x="287658" y="742173"/>
                  <a:pt x="287658" y="740009"/>
                  <a:pt x="287658" y="736764"/>
                </a:cubicBezTo>
                <a:cubicBezTo>
                  <a:pt x="287658" y="491176"/>
                  <a:pt x="486639" y="292109"/>
                  <a:pt x="732121" y="292109"/>
                </a:cubicBezTo>
                <a:cubicBezTo>
                  <a:pt x="816472" y="292109"/>
                  <a:pt x="895415" y="315911"/>
                  <a:pt x="962463" y="357022"/>
                </a:cubicBezTo>
                <a:cubicBezTo>
                  <a:pt x="1105210" y="141727"/>
                  <a:pt x="1349611" y="0"/>
                  <a:pt x="1627536" y="0"/>
                </a:cubicBez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w="28575" cap="flat" cmpd="sng" algn="ctr">
            <a:solidFill>
              <a:srgbClr val="002050"/>
            </a:solidFill>
            <a:prstDash val="solid"/>
          </a:ln>
          <a:effectLst/>
        </p:spPr>
        <p:txBody>
          <a:bodyPr wrap="square" rtlCol="0" anchor="ctr">
            <a:noAutofit/>
          </a:bodyPr>
          <a:lstStyle/>
          <a:p>
            <a:pPr algn="ctr" defTabSz="914224">
              <a:defRPr/>
            </a:pPr>
            <a:endParaRPr lang="en-US" sz="1275" kern="0">
              <a:solidFill>
                <a:srgbClr val="FFFFFF"/>
              </a:solidFill>
              <a:latin typeface="Segoe UI"/>
            </a:endParaRPr>
          </a:p>
        </p:txBody>
      </p:sp>
      <p:sp>
        <p:nvSpPr>
          <p:cNvPr id="284" name="Freeform: Shape 145">
            <a:extLst>
              <a:ext uri="{FF2B5EF4-FFF2-40B4-BE49-F238E27FC236}">
                <a16:creationId xmlns:a16="http://schemas.microsoft.com/office/drawing/2014/main" id="{4CF34386-7A85-4CCE-A9A9-DC0560574C98}"/>
              </a:ext>
            </a:extLst>
          </p:cNvPr>
          <p:cNvSpPr/>
          <p:nvPr/>
        </p:nvSpPr>
        <p:spPr>
          <a:xfrm>
            <a:off x="3519769" y="1744911"/>
            <a:ext cx="2307893" cy="1344401"/>
          </a:xfrm>
          <a:custGeom>
            <a:avLst/>
            <a:gdLst>
              <a:gd name="connsiteX0" fmla="*/ 1627536 w 2877656"/>
              <a:gd name="connsiteY0" fmla="*/ 0 h 1892217"/>
              <a:gd name="connsiteX1" fmla="*/ 2425623 w 2877656"/>
              <a:gd name="connsiteY1" fmla="*/ 798431 h 1892217"/>
              <a:gd name="connsiteX2" fmla="*/ 2424542 w 2877656"/>
              <a:gd name="connsiteY2" fmla="*/ 836297 h 1892217"/>
              <a:gd name="connsiteX3" fmla="*/ 2877656 w 2877656"/>
              <a:gd name="connsiteY3" fmla="*/ 1361011 h 1892217"/>
              <a:gd name="connsiteX4" fmla="*/ 2347761 w 2877656"/>
              <a:gd name="connsiteY4" fmla="*/ 1892217 h 1892217"/>
              <a:gd name="connsiteX5" fmla="*/ 2316400 w 2877656"/>
              <a:gd name="connsiteY5" fmla="*/ 1891135 h 1892217"/>
              <a:gd name="connsiteX6" fmla="*/ 656421 w 2877656"/>
              <a:gd name="connsiteY6" fmla="*/ 1891135 h 1892217"/>
              <a:gd name="connsiteX7" fmla="*/ 621816 w 2877656"/>
              <a:gd name="connsiteY7" fmla="*/ 1892217 h 1892217"/>
              <a:gd name="connsiteX8" fmla="*/ 588292 w 2877656"/>
              <a:gd name="connsiteY8" fmla="*/ 1891135 h 1892217"/>
              <a:gd name="connsiteX9" fmla="*/ 587211 w 2877656"/>
              <a:gd name="connsiteY9" fmla="*/ 1891135 h 1892217"/>
              <a:gd name="connsiteX10" fmla="*/ 0 w 2877656"/>
              <a:gd name="connsiteY10" fmla="*/ 1270133 h 1892217"/>
              <a:gd name="connsiteX11" fmla="*/ 287658 w 2877656"/>
              <a:gd name="connsiteY11" fmla="*/ 745419 h 1892217"/>
              <a:gd name="connsiteX12" fmla="*/ 287658 w 2877656"/>
              <a:gd name="connsiteY12" fmla="*/ 736764 h 1892217"/>
              <a:gd name="connsiteX13" fmla="*/ 732121 w 2877656"/>
              <a:gd name="connsiteY13" fmla="*/ 292109 h 1892217"/>
              <a:gd name="connsiteX14" fmla="*/ 962463 w 2877656"/>
              <a:gd name="connsiteY14" fmla="*/ 357022 h 1892217"/>
              <a:gd name="connsiteX15" fmla="*/ 1627536 w 2877656"/>
              <a:gd name="connsiteY15" fmla="*/ 0 h 1892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77656" h="1892217">
                <a:moveTo>
                  <a:pt x="1627536" y="0"/>
                </a:moveTo>
                <a:cubicBezTo>
                  <a:pt x="2067673" y="0"/>
                  <a:pt x="2425623" y="357022"/>
                  <a:pt x="2425623" y="798431"/>
                </a:cubicBezTo>
                <a:cubicBezTo>
                  <a:pt x="2425623" y="810332"/>
                  <a:pt x="2424542" y="823315"/>
                  <a:pt x="2424542" y="836297"/>
                </a:cubicBezTo>
                <a:cubicBezTo>
                  <a:pt x="2680838" y="873081"/>
                  <a:pt x="2877656" y="1093786"/>
                  <a:pt x="2877656" y="1361011"/>
                </a:cubicBezTo>
                <a:cubicBezTo>
                  <a:pt x="2877656" y="1655284"/>
                  <a:pt x="2640825" y="1892217"/>
                  <a:pt x="2347761" y="1892217"/>
                </a:cubicBezTo>
                <a:cubicBezTo>
                  <a:pt x="2336947" y="1892217"/>
                  <a:pt x="2326132" y="1892217"/>
                  <a:pt x="2316400" y="1891135"/>
                </a:cubicBezTo>
                <a:cubicBezTo>
                  <a:pt x="2316400" y="1891135"/>
                  <a:pt x="2316400" y="1891135"/>
                  <a:pt x="656421" y="1891135"/>
                </a:cubicBezTo>
                <a:cubicBezTo>
                  <a:pt x="644526" y="1892217"/>
                  <a:pt x="633712" y="1892217"/>
                  <a:pt x="621816" y="1892217"/>
                </a:cubicBezTo>
                <a:cubicBezTo>
                  <a:pt x="611002" y="1892217"/>
                  <a:pt x="599106" y="1892217"/>
                  <a:pt x="588292" y="1891135"/>
                </a:cubicBezTo>
                <a:cubicBezTo>
                  <a:pt x="588292" y="1891135"/>
                  <a:pt x="588292" y="1891135"/>
                  <a:pt x="587211" y="1891135"/>
                </a:cubicBezTo>
                <a:cubicBezTo>
                  <a:pt x="259541" y="1873825"/>
                  <a:pt x="0" y="1602272"/>
                  <a:pt x="0" y="1270133"/>
                </a:cubicBezTo>
                <a:cubicBezTo>
                  <a:pt x="0" y="1049429"/>
                  <a:pt x="114631" y="855771"/>
                  <a:pt x="287658" y="745419"/>
                </a:cubicBezTo>
                <a:cubicBezTo>
                  <a:pt x="287658" y="742173"/>
                  <a:pt x="287658" y="740009"/>
                  <a:pt x="287658" y="736764"/>
                </a:cubicBezTo>
                <a:cubicBezTo>
                  <a:pt x="287658" y="491176"/>
                  <a:pt x="486639" y="292109"/>
                  <a:pt x="732121" y="292109"/>
                </a:cubicBezTo>
                <a:cubicBezTo>
                  <a:pt x="816472" y="292109"/>
                  <a:pt x="895415" y="315911"/>
                  <a:pt x="962463" y="357022"/>
                </a:cubicBezTo>
                <a:cubicBezTo>
                  <a:pt x="1105210" y="141727"/>
                  <a:pt x="1349611" y="0"/>
                  <a:pt x="1627536" y="0"/>
                </a:cubicBez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w="28575" cap="flat" cmpd="sng" algn="ctr">
            <a:solidFill>
              <a:srgbClr val="002050"/>
            </a:solidFill>
            <a:prstDash val="solid"/>
          </a:ln>
          <a:effectLst/>
        </p:spPr>
        <p:txBody>
          <a:bodyPr wrap="square" rtlCol="0" anchor="ctr">
            <a:noAutofit/>
          </a:bodyPr>
          <a:lstStyle/>
          <a:p>
            <a:pPr algn="ctr" defTabSz="914224">
              <a:defRPr/>
            </a:pPr>
            <a:endParaRPr lang="en-US" sz="1275" kern="0">
              <a:solidFill>
                <a:srgbClr val="FFFFFF"/>
              </a:solidFill>
              <a:latin typeface="Segoe UI"/>
            </a:endParaRPr>
          </a:p>
        </p:txBody>
      </p:sp>
      <p:sp>
        <p:nvSpPr>
          <p:cNvPr id="283" name="Freeform: Shape 145">
            <a:extLst>
              <a:ext uri="{FF2B5EF4-FFF2-40B4-BE49-F238E27FC236}">
                <a16:creationId xmlns:a16="http://schemas.microsoft.com/office/drawing/2014/main" id="{BE73B98C-6B5A-4D17-A094-629921ADE26C}"/>
              </a:ext>
            </a:extLst>
          </p:cNvPr>
          <p:cNvSpPr/>
          <p:nvPr/>
        </p:nvSpPr>
        <p:spPr>
          <a:xfrm>
            <a:off x="550973" y="1789604"/>
            <a:ext cx="2307893" cy="1344401"/>
          </a:xfrm>
          <a:custGeom>
            <a:avLst/>
            <a:gdLst>
              <a:gd name="connsiteX0" fmla="*/ 1627536 w 2877656"/>
              <a:gd name="connsiteY0" fmla="*/ 0 h 1892217"/>
              <a:gd name="connsiteX1" fmla="*/ 2425623 w 2877656"/>
              <a:gd name="connsiteY1" fmla="*/ 798431 h 1892217"/>
              <a:gd name="connsiteX2" fmla="*/ 2424542 w 2877656"/>
              <a:gd name="connsiteY2" fmla="*/ 836297 h 1892217"/>
              <a:gd name="connsiteX3" fmla="*/ 2877656 w 2877656"/>
              <a:gd name="connsiteY3" fmla="*/ 1361011 h 1892217"/>
              <a:gd name="connsiteX4" fmla="*/ 2347761 w 2877656"/>
              <a:gd name="connsiteY4" fmla="*/ 1892217 h 1892217"/>
              <a:gd name="connsiteX5" fmla="*/ 2316400 w 2877656"/>
              <a:gd name="connsiteY5" fmla="*/ 1891135 h 1892217"/>
              <a:gd name="connsiteX6" fmla="*/ 656421 w 2877656"/>
              <a:gd name="connsiteY6" fmla="*/ 1891135 h 1892217"/>
              <a:gd name="connsiteX7" fmla="*/ 621816 w 2877656"/>
              <a:gd name="connsiteY7" fmla="*/ 1892217 h 1892217"/>
              <a:gd name="connsiteX8" fmla="*/ 588292 w 2877656"/>
              <a:gd name="connsiteY8" fmla="*/ 1891135 h 1892217"/>
              <a:gd name="connsiteX9" fmla="*/ 587211 w 2877656"/>
              <a:gd name="connsiteY9" fmla="*/ 1891135 h 1892217"/>
              <a:gd name="connsiteX10" fmla="*/ 0 w 2877656"/>
              <a:gd name="connsiteY10" fmla="*/ 1270133 h 1892217"/>
              <a:gd name="connsiteX11" fmla="*/ 287658 w 2877656"/>
              <a:gd name="connsiteY11" fmla="*/ 745419 h 1892217"/>
              <a:gd name="connsiteX12" fmla="*/ 287658 w 2877656"/>
              <a:gd name="connsiteY12" fmla="*/ 736764 h 1892217"/>
              <a:gd name="connsiteX13" fmla="*/ 732121 w 2877656"/>
              <a:gd name="connsiteY13" fmla="*/ 292109 h 1892217"/>
              <a:gd name="connsiteX14" fmla="*/ 962463 w 2877656"/>
              <a:gd name="connsiteY14" fmla="*/ 357022 h 1892217"/>
              <a:gd name="connsiteX15" fmla="*/ 1627536 w 2877656"/>
              <a:gd name="connsiteY15" fmla="*/ 0 h 1892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77656" h="1892217">
                <a:moveTo>
                  <a:pt x="1627536" y="0"/>
                </a:moveTo>
                <a:cubicBezTo>
                  <a:pt x="2067673" y="0"/>
                  <a:pt x="2425623" y="357022"/>
                  <a:pt x="2425623" y="798431"/>
                </a:cubicBezTo>
                <a:cubicBezTo>
                  <a:pt x="2425623" y="810332"/>
                  <a:pt x="2424542" y="823315"/>
                  <a:pt x="2424542" y="836297"/>
                </a:cubicBezTo>
                <a:cubicBezTo>
                  <a:pt x="2680838" y="873081"/>
                  <a:pt x="2877656" y="1093786"/>
                  <a:pt x="2877656" y="1361011"/>
                </a:cubicBezTo>
                <a:cubicBezTo>
                  <a:pt x="2877656" y="1655284"/>
                  <a:pt x="2640825" y="1892217"/>
                  <a:pt x="2347761" y="1892217"/>
                </a:cubicBezTo>
                <a:cubicBezTo>
                  <a:pt x="2336947" y="1892217"/>
                  <a:pt x="2326132" y="1892217"/>
                  <a:pt x="2316400" y="1891135"/>
                </a:cubicBezTo>
                <a:cubicBezTo>
                  <a:pt x="2316400" y="1891135"/>
                  <a:pt x="2316400" y="1891135"/>
                  <a:pt x="656421" y="1891135"/>
                </a:cubicBezTo>
                <a:cubicBezTo>
                  <a:pt x="644526" y="1892217"/>
                  <a:pt x="633712" y="1892217"/>
                  <a:pt x="621816" y="1892217"/>
                </a:cubicBezTo>
                <a:cubicBezTo>
                  <a:pt x="611002" y="1892217"/>
                  <a:pt x="599106" y="1892217"/>
                  <a:pt x="588292" y="1891135"/>
                </a:cubicBezTo>
                <a:cubicBezTo>
                  <a:pt x="588292" y="1891135"/>
                  <a:pt x="588292" y="1891135"/>
                  <a:pt x="587211" y="1891135"/>
                </a:cubicBezTo>
                <a:cubicBezTo>
                  <a:pt x="259541" y="1873825"/>
                  <a:pt x="0" y="1602272"/>
                  <a:pt x="0" y="1270133"/>
                </a:cubicBezTo>
                <a:cubicBezTo>
                  <a:pt x="0" y="1049429"/>
                  <a:pt x="114631" y="855771"/>
                  <a:pt x="287658" y="745419"/>
                </a:cubicBezTo>
                <a:cubicBezTo>
                  <a:pt x="287658" y="742173"/>
                  <a:pt x="287658" y="740009"/>
                  <a:pt x="287658" y="736764"/>
                </a:cubicBezTo>
                <a:cubicBezTo>
                  <a:pt x="287658" y="491176"/>
                  <a:pt x="486639" y="292109"/>
                  <a:pt x="732121" y="292109"/>
                </a:cubicBezTo>
                <a:cubicBezTo>
                  <a:pt x="816472" y="292109"/>
                  <a:pt x="895415" y="315911"/>
                  <a:pt x="962463" y="357022"/>
                </a:cubicBezTo>
                <a:cubicBezTo>
                  <a:pt x="1105210" y="141727"/>
                  <a:pt x="1349611" y="0"/>
                  <a:pt x="1627536" y="0"/>
                </a:cubicBez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w="28575" cap="flat" cmpd="sng" algn="ctr">
            <a:solidFill>
              <a:srgbClr val="002050"/>
            </a:solidFill>
            <a:prstDash val="solid"/>
          </a:ln>
          <a:effectLst/>
        </p:spPr>
        <p:txBody>
          <a:bodyPr wrap="square" rtlCol="0" anchor="ctr">
            <a:noAutofit/>
          </a:bodyPr>
          <a:lstStyle/>
          <a:p>
            <a:pPr algn="ctr" defTabSz="914224">
              <a:defRPr/>
            </a:pPr>
            <a:endParaRPr lang="en-US" sz="1275" kern="0">
              <a:solidFill>
                <a:srgbClr val="FFFFFF"/>
              </a:solidFill>
              <a:latin typeface="Segoe UI"/>
            </a:endParaRPr>
          </a:p>
        </p:txBody>
      </p:sp>
      <p:sp>
        <p:nvSpPr>
          <p:cNvPr id="2" name="Title 1"/>
          <p:cNvSpPr>
            <a:spLocks noGrp="1"/>
          </p:cNvSpPr>
          <p:nvPr>
            <p:ph type="title"/>
          </p:nvPr>
        </p:nvSpPr>
        <p:spPr>
          <a:xfrm>
            <a:off x="308814" y="213945"/>
            <a:ext cx="12114080" cy="553909"/>
          </a:xfrm>
        </p:spPr>
        <p:txBody>
          <a:bodyPr/>
          <a:lstStyle/>
          <a:p>
            <a:r>
              <a:rPr lang="en-US">
                <a:solidFill>
                  <a:srgbClr val="505050"/>
                </a:solidFill>
              </a:rPr>
              <a:t>Implement and Manage Hybrid Identities</a:t>
            </a:r>
            <a:endParaRPr lang="en-US"/>
          </a:p>
        </p:txBody>
      </p:sp>
      <p:grpSp>
        <p:nvGrpSpPr>
          <p:cNvPr id="29" name="Groupe 28">
            <a:extLst>
              <a:ext uri="{FF2B5EF4-FFF2-40B4-BE49-F238E27FC236}">
                <a16:creationId xmlns:a16="http://schemas.microsoft.com/office/drawing/2014/main" id="{7622D6A0-E42A-4710-97D8-F6646FA788EA}"/>
              </a:ext>
            </a:extLst>
          </p:cNvPr>
          <p:cNvGrpSpPr/>
          <p:nvPr/>
        </p:nvGrpSpPr>
        <p:grpSpPr>
          <a:xfrm>
            <a:off x="286819" y="5446589"/>
            <a:ext cx="920952" cy="852352"/>
            <a:chOff x="7914891" y="4822025"/>
            <a:chExt cx="2209916" cy="1588286"/>
          </a:xfrm>
        </p:grpSpPr>
        <p:sp>
          <p:nvSpPr>
            <p:cNvPr id="30" name="Freeform 6">
              <a:extLst>
                <a:ext uri="{FF2B5EF4-FFF2-40B4-BE49-F238E27FC236}">
                  <a16:creationId xmlns:a16="http://schemas.microsoft.com/office/drawing/2014/main" id="{9AAA048C-B2DA-4F16-9F53-FD5D6AA45F46}"/>
                </a:ext>
              </a:extLst>
            </p:cNvPr>
            <p:cNvSpPr>
              <a:spLocks noEditPoints="1"/>
            </p:cNvSpPr>
            <p:nvPr/>
          </p:nvSpPr>
          <p:spPr bwMode="auto">
            <a:xfrm>
              <a:off x="9706506" y="5133391"/>
              <a:ext cx="418301" cy="1276920"/>
            </a:xfrm>
            <a:custGeom>
              <a:avLst/>
              <a:gdLst>
                <a:gd name="T0" fmla="*/ 133 w 133"/>
                <a:gd name="T1" fmla="*/ 406 h 406"/>
                <a:gd name="T2" fmla="*/ 0 w 133"/>
                <a:gd name="T3" fmla="*/ 0 h 406"/>
                <a:gd name="T4" fmla="*/ 69 w 133"/>
                <a:gd name="T5" fmla="*/ 35 h 406"/>
                <a:gd name="T6" fmla="*/ 104 w 133"/>
                <a:gd name="T7" fmla="*/ 69 h 406"/>
                <a:gd name="T8" fmla="*/ 69 w 133"/>
                <a:gd name="T9" fmla="*/ 35 h 406"/>
                <a:gd name="T10" fmla="*/ 104 w 133"/>
                <a:gd name="T11" fmla="*/ 139 h 406"/>
                <a:gd name="T12" fmla="*/ 69 w 133"/>
                <a:gd name="T13" fmla="*/ 168 h 406"/>
                <a:gd name="T14" fmla="*/ 69 w 133"/>
                <a:gd name="T15" fmla="*/ 192 h 406"/>
                <a:gd name="T16" fmla="*/ 104 w 133"/>
                <a:gd name="T17" fmla="*/ 227 h 406"/>
                <a:gd name="T18" fmla="*/ 69 w 133"/>
                <a:gd name="T19" fmla="*/ 192 h 406"/>
                <a:gd name="T20" fmla="*/ 58 w 133"/>
                <a:gd name="T21" fmla="*/ 82 h 406"/>
                <a:gd name="T22" fmla="*/ 24 w 133"/>
                <a:gd name="T23" fmla="*/ 117 h 406"/>
                <a:gd name="T24" fmla="*/ 24 w 133"/>
                <a:gd name="T25" fmla="*/ 238 h 406"/>
                <a:gd name="T26" fmla="*/ 58 w 133"/>
                <a:gd name="T27" fmla="*/ 272 h 406"/>
                <a:gd name="T28" fmla="*/ 24 w 133"/>
                <a:gd name="T29" fmla="*/ 238 h 406"/>
                <a:gd name="T30" fmla="*/ 24 w 133"/>
                <a:gd name="T31" fmla="*/ 331 h 406"/>
                <a:gd name="T32" fmla="*/ 58 w 133"/>
                <a:gd name="T33" fmla="*/ 296 h 406"/>
                <a:gd name="T34" fmla="*/ 58 w 133"/>
                <a:gd name="T35" fmla="*/ 227 h 406"/>
                <a:gd name="T36" fmla="*/ 24 w 133"/>
                <a:gd name="T37" fmla="*/ 192 h 406"/>
                <a:gd name="T38" fmla="*/ 58 w 133"/>
                <a:gd name="T39" fmla="*/ 227 h 406"/>
                <a:gd name="T40" fmla="*/ 24 w 133"/>
                <a:gd name="T41" fmla="*/ 168 h 406"/>
                <a:gd name="T42" fmla="*/ 58 w 133"/>
                <a:gd name="T43" fmla="*/ 139 h 406"/>
                <a:gd name="T44" fmla="*/ 58 w 133"/>
                <a:gd name="T45" fmla="*/ 69 h 406"/>
                <a:gd name="T46" fmla="*/ 24 w 133"/>
                <a:gd name="T47" fmla="*/ 35 h 406"/>
                <a:gd name="T48" fmla="*/ 58 w 133"/>
                <a:gd name="T49" fmla="*/ 69 h 406"/>
                <a:gd name="T50" fmla="*/ 69 w 133"/>
                <a:gd name="T51" fmla="*/ 331 h 406"/>
                <a:gd name="T52" fmla="*/ 104 w 133"/>
                <a:gd name="T53" fmla="*/ 296 h 406"/>
                <a:gd name="T54" fmla="*/ 104 w 133"/>
                <a:gd name="T55" fmla="*/ 272 h 406"/>
                <a:gd name="T56" fmla="*/ 69 w 133"/>
                <a:gd name="T57" fmla="*/ 238 h 406"/>
                <a:gd name="T58" fmla="*/ 104 w 133"/>
                <a:gd name="T59" fmla="*/ 272 h 406"/>
                <a:gd name="T60" fmla="*/ 69 w 133"/>
                <a:gd name="T61" fmla="*/ 117 h 406"/>
                <a:gd name="T62" fmla="*/ 104 w 133"/>
                <a:gd name="T63" fmla="*/ 82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3" h="406">
                  <a:moveTo>
                    <a:pt x="0" y="406"/>
                  </a:moveTo>
                  <a:lnTo>
                    <a:pt x="133" y="406"/>
                  </a:lnTo>
                  <a:lnTo>
                    <a:pt x="133" y="0"/>
                  </a:lnTo>
                  <a:lnTo>
                    <a:pt x="0" y="0"/>
                  </a:lnTo>
                  <a:lnTo>
                    <a:pt x="0" y="406"/>
                  </a:lnTo>
                  <a:close/>
                  <a:moveTo>
                    <a:pt x="69" y="35"/>
                  </a:moveTo>
                  <a:lnTo>
                    <a:pt x="104" y="35"/>
                  </a:lnTo>
                  <a:lnTo>
                    <a:pt x="104" y="69"/>
                  </a:lnTo>
                  <a:lnTo>
                    <a:pt x="69" y="69"/>
                  </a:lnTo>
                  <a:lnTo>
                    <a:pt x="69" y="35"/>
                  </a:lnTo>
                  <a:close/>
                  <a:moveTo>
                    <a:pt x="69" y="139"/>
                  </a:moveTo>
                  <a:lnTo>
                    <a:pt x="104" y="139"/>
                  </a:lnTo>
                  <a:lnTo>
                    <a:pt x="104" y="168"/>
                  </a:lnTo>
                  <a:lnTo>
                    <a:pt x="69" y="168"/>
                  </a:lnTo>
                  <a:lnTo>
                    <a:pt x="69" y="139"/>
                  </a:lnTo>
                  <a:close/>
                  <a:moveTo>
                    <a:pt x="69" y="192"/>
                  </a:moveTo>
                  <a:lnTo>
                    <a:pt x="104" y="192"/>
                  </a:lnTo>
                  <a:lnTo>
                    <a:pt x="104" y="227"/>
                  </a:lnTo>
                  <a:lnTo>
                    <a:pt x="69" y="227"/>
                  </a:lnTo>
                  <a:lnTo>
                    <a:pt x="69" y="192"/>
                  </a:lnTo>
                  <a:close/>
                  <a:moveTo>
                    <a:pt x="24" y="82"/>
                  </a:moveTo>
                  <a:lnTo>
                    <a:pt x="58" y="82"/>
                  </a:lnTo>
                  <a:lnTo>
                    <a:pt x="58" y="117"/>
                  </a:lnTo>
                  <a:lnTo>
                    <a:pt x="24" y="117"/>
                  </a:lnTo>
                  <a:lnTo>
                    <a:pt x="24" y="82"/>
                  </a:lnTo>
                  <a:close/>
                  <a:moveTo>
                    <a:pt x="24" y="238"/>
                  </a:moveTo>
                  <a:lnTo>
                    <a:pt x="58" y="238"/>
                  </a:lnTo>
                  <a:lnTo>
                    <a:pt x="58" y="272"/>
                  </a:lnTo>
                  <a:lnTo>
                    <a:pt x="24" y="272"/>
                  </a:lnTo>
                  <a:lnTo>
                    <a:pt x="24" y="238"/>
                  </a:lnTo>
                  <a:close/>
                  <a:moveTo>
                    <a:pt x="58" y="331"/>
                  </a:moveTo>
                  <a:lnTo>
                    <a:pt x="24" y="331"/>
                  </a:lnTo>
                  <a:lnTo>
                    <a:pt x="24" y="296"/>
                  </a:lnTo>
                  <a:lnTo>
                    <a:pt x="58" y="296"/>
                  </a:lnTo>
                  <a:lnTo>
                    <a:pt x="58" y="331"/>
                  </a:lnTo>
                  <a:close/>
                  <a:moveTo>
                    <a:pt x="58" y="227"/>
                  </a:moveTo>
                  <a:lnTo>
                    <a:pt x="24" y="227"/>
                  </a:lnTo>
                  <a:lnTo>
                    <a:pt x="24" y="192"/>
                  </a:lnTo>
                  <a:lnTo>
                    <a:pt x="58" y="192"/>
                  </a:lnTo>
                  <a:lnTo>
                    <a:pt x="58" y="227"/>
                  </a:lnTo>
                  <a:close/>
                  <a:moveTo>
                    <a:pt x="58" y="168"/>
                  </a:moveTo>
                  <a:lnTo>
                    <a:pt x="24" y="168"/>
                  </a:lnTo>
                  <a:lnTo>
                    <a:pt x="24" y="139"/>
                  </a:lnTo>
                  <a:lnTo>
                    <a:pt x="58" y="139"/>
                  </a:lnTo>
                  <a:lnTo>
                    <a:pt x="58" y="168"/>
                  </a:lnTo>
                  <a:close/>
                  <a:moveTo>
                    <a:pt x="58" y="69"/>
                  </a:moveTo>
                  <a:lnTo>
                    <a:pt x="24" y="69"/>
                  </a:lnTo>
                  <a:lnTo>
                    <a:pt x="24" y="35"/>
                  </a:lnTo>
                  <a:lnTo>
                    <a:pt x="58" y="35"/>
                  </a:lnTo>
                  <a:lnTo>
                    <a:pt x="58" y="69"/>
                  </a:lnTo>
                  <a:close/>
                  <a:moveTo>
                    <a:pt x="104" y="331"/>
                  </a:moveTo>
                  <a:lnTo>
                    <a:pt x="69" y="331"/>
                  </a:lnTo>
                  <a:lnTo>
                    <a:pt x="69" y="296"/>
                  </a:lnTo>
                  <a:lnTo>
                    <a:pt x="104" y="296"/>
                  </a:lnTo>
                  <a:lnTo>
                    <a:pt x="104" y="331"/>
                  </a:lnTo>
                  <a:close/>
                  <a:moveTo>
                    <a:pt x="104" y="272"/>
                  </a:moveTo>
                  <a:lnTo>
                    <a:pt x="69" y="272"/>
                  </a:lnTo>
                  <a:lnTo>
                    <a:pt x="69" y="238"/>
                  </a:lnTo>
                  <a:lnTo>
                    <a:pt x="104" y="238"/>
                  </a:lnTo>
                  <a:lnTo>
                    <a:pt x="104" y="272"/>
                  </a:lnTo>
                  <a:close/>
                  <a:moveTo>
                    <a:pt x="104" y="117"/>
                  </a:moveTo>
                  <a:lnTo>
                    <a:pt x="69" y="117"/>
                  </a:lnTo>
                  <a:lnTo>
                    <a:pt x="69" y="82"/>
                  </a:lnTo>
                  <a:lnTo>
                    <a:pt x="104" y="82"/>
                  </a:lnTo>
                  <a:lnTo>
                    <a:pt x="104" y="117"/>
                  </a:lnTo>
                  <a:close/>
                </a:path>
              </a:pathLst>
            </a:custGeom>
            <a:solidFill>
              <a:srgbClr val="D2D2D2">
                <a:alpha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sz="1836" kern="0">
                <a:solidFill>
                  <a:srgbClr val="505050"/>
                </a:solidFill>
              </a:endParaRPr>
            </a:p>
          </p:txBody>
        </p:sp>
        <p:sp>
          <p:nvSpPr>
            <p:cNvPr id="31" name="Freeform 7">
              <a:extLst>
                <a:ext uri="{FF2B5EF4-FFF2-40B4-BE49-F238E27FC236}">
                  <a16:creationId xmlns:a16="http://schemas.microsoft.com/office/drawing/2014/main" id="{CC78C6C6-C60C-44AF-81F1-3B23A321E785}"/>
                </a:ext>
              </a:extLst>
            </p:cNvPr>
            <p:cNvSpPr>
              <a:spLocks noEditPoints="1"/>
            </p:cNvSpPr>
            <p:nvPr/>
          </p:nvSpPr>
          <p:spPr bwMode="auto">
            <a:xfrm>
              <a:off x="9250455" y="5627176"/>
              <a:ext cx="399431" cy="783135"/>
            </a:xfrm>
            <a:custGeom>
              <a:avLst/>
              <a:gdLst>
                <a:gd name="T0" fmla="*/ 0 w 127"/>
                <a:gd name="T1" fmla="*/ 249 h 249"/>
                <a:gd name="T2" fmla="*/ 127 w 127"/>
                <a:gd name="T3" fmla="*/ 249 h 249"/>
                <a:gd name="T4" fmla="*/ 127 w 127"/>
                <a:gd name="T5" fmla="*/ 0 h 249"/>
                <a:gd name="T6" fmla="*/ 0 w 127"/>
                <a:gd name="T7" fmla="*/ 0 h 249"/>
                <a:gd name="T8" fmla="*/ 0 w 127"/>
                <a:gd name="T9" fmla="*/ 249 h 249"/>
                <a:gd name="T10" fmla="*/ 52 w 127"/>
                <a:gd name="T11" fmla="*/ 64 h 249"/>
                <a:gd name="T12" fmla="*/ 22 w 127"/>
                <a:gd name="T13" fmla="*/ 64 h 249"/>
                <a:gd name="T14" fmla="*/ 22 w 127"/>
                <a:gd name="T15" fmla="*/ 35 h 249"/>
                <a:gd name="T16" fmla="*/ 52 w 127"/>
                <a:gd name="T17" fmla="*/ 35 h 249"/>
                <a:gd name="T18" fmla="*/ 52 w 127"/>
                <a:gd name="T19" fmla="*/ 64 h 249"/>
                <a:gd name="T20" fmla="*/ 110 w 127"/>
                <a:gd name="T21" fmla="*/ 115 h 249"/>
                <a:gd name="T22" fmla="*/ 75 w 127"/>
                <a:gd name="T23" fmla="*/ 115 h 249"/>
                <a:gd name="T24" fmla="*/ 75 w 127"/>
                <a:gd name="T25" fmla="*/ 81 h 249"/>
                <a:gd name="T26" fmla="*/ 110 w 127"/>
                <a:gd name="T27" fmla="*/ 81 h 249"/>
                <a:gd name="T28" fmla="*/ 110 w 127"/>
                <a:gd name="T29" fmla="*/ 115 h 249"/>
                <a:gd name="T30" fmla="*/ 75 w 127"/>
                <a:gd name="T31" fmla="*/ 139 h 249"/>
                <a:gd name="T32" fmla="*/ 110 w 127"/>
                <a:gd name="T33" fmla="*/ 139 h 249"/>
                <a:gd name="T34" fmla="*/ 110 w 127"/>
                <a:gd name="T35" fmla="*/ 168 h 249"/>
                <a:gd name="T36" fmla="*/ 75 w 127"/>
                <a:gd name="T37" fmla="*/ 168 h 249"/>
                <a:gd name="T38" fmla="*/ 75 w 127"/>
                <a:gd name="T39" fmla="*/ 139 h 249"/>
                <a:gd name="T40" fmla="*/ 75 w 127"/>
                <a:gd name="T41" fmla="*/ 35 h 249"/>
                <a:gd name="T42" fmla="*/ 110 w 127"/>
                <a:gd name="T43" fmla="*/ 35 h 249"/>
                <a:gd name="T44" fmla="*/ 110 w 127"/>
                <a:gd name="T45" fmla="*/ 64 h 249"/>
                <a:gd name="T46" fmla="*/ 75 w 127"/>
                <a:gd name="T47" fmla="*/ 64 h 249"/>
                <a:gd name="T48" fmla="*/ 75 w 127"/>
                <a:gd name="T49" fmla="*/ 35 h 249"/>
                <a:gd name="T50" fmla="*/ 22 w 127"/>
                <a:gd name="T51" fmla="*/ 139 h 249"/>
                <a:gd name="T52" fmla="*/ 52 w 127"/>
                <a:gd name="T53" fmla="*/ 139 h 249"/>
                <a:gd name="T54" fmla="*/ 52 w 127"/>
                <a:gd name="T55" fmla="*/ 168 h 249"/>
                <a:gd name="T56" fmla="*/ 22 w 127"/>
                <a:gd name="T57" fmla="*/ 168 h 249"/>
                <a:gd name="T58" fmla="*/ 22 w 127"/>
                <a:gd name="T59" fmla="*/ 139 h 249"/>
                <a:gd name="T60" fmla="*/ 22 w 127"/>
                <a:gd name="T61" fmla="*/ 81 h 249"/>
                <a:gd name="T62" fmla="*/ 52 w 127"/>
                <a:gd name="T63" fmla="*/ 81 h 249"/>
                <a:gd name="T64" fmla="*/ 52 w 127"/>
                <a:gd name="T65" fmla="*/ 115 h 249"/>
                <a:gd name="T66" fmla="*/ 22 w 127"/>
                <a:gd name="T67" fmla="*/ 115 h 249"/>
                <a:gd name="T68" fmla="*/ 22 w 127"/>
                <a:gd name="T69" fmla="*/ 81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7" h="249">
                  <a:moveTo>
                    <a:pt x="0" y="249"/>
                  </a:moveTo>
                  <a:lnTo>
                    <a:pt x="127" y="249"/>
                  </a:lnTo>
                  <a:lnTo>
                    <a:pt x="127" y="0"/>
                  </a:lnTo>
                  <a:lnTo>
                    <a:pt x="0" y="0"/>
                  </a:lnTo>
                  <a:lnTo>
                    <a:pt x="0" y="249"/>
                  </a:lnTo>
                  <a:close/>
                  <a:moveTo>
                    <a:pt x="52" y="64"/>
                  </a:moveTo>
                  <a:lnTo>
                    <a:pt x="22" y="64"/>
                  </a:lnTo>
                  <a:lnTo>
                    <a:pt x="22" y="35"/>
                  </a:lnTo>
                  <a:lnTo>
                    <a:pt x="52" y="35"/>
                  </a:lnTo>
                  <a:lnTo>
                    <a:pt x="52" y="64"/>
                  </a:lnTo>
                  <a:close/>
                  <a:moveTo>
                    <a:pt x="110" y="115"/>
                  </a:moveTo>
                  <a:lnTo>
                    <a:pt x="75" y="115"/>
                  </a:lnTo>
                  <a:lnTo>
                    <a:pt x="75" y="81"/>
                  </a:lnTo>
                  <a:lnTo>
                    <a:pt x="110" y="81"/>
                  </a:lnTo>
                  <a:lnTo>
                    <a:pt x="110" y="115"/>
                  </a:lnTo>
                  <a:close/>
                  <a:moveTo>
                    <a:pt x="75" y="139"/>
                  </a:moveTo>
                  <a:lnTo>
                    <a:pt x="110" y="139"/>
                  </a:lnTo>
                  <a:lnTo>
                    <a:pt x="110" y="168"/>
                  </a:lnTo>
                  <a:lnTo>
                    <a:pt x="75" y="168"/>
                  </a:lnTo>
                  <a:lnTo>
                    <a:pt x="75" y="139"/>
                  </a:lnTo>
                  <a:close/>
                  <a:moveTo>
                    <a:pt x="75" y="35"/>
                  </a:moveTo>
                  <a:lnTo>
                    <a:pt x="110" y="35"/>
                  </a:lnTo>
                  <a:lnTo>
                    <a:pt x="110" y="64"/>
                  </a:lnTo>
                  <a:lnTo>
                    <a:pt x="75" y="64"/>
                  </a:lnTo>
                  <a:lnTo>
                    <a:pt x="75" y="35"/>
                  </a:lnTo>
                  <a:close/>
                  <a:moveTo>
                    <a:pt x="22" y="139"/>
                  </a:moveTo>
                  <a:lnTo>
                    <a:pt x="52" y="139"/>
                  </a:lnTo>
                  <a:lnTo>
                    <a:pt x="52" y="168"/>
                  </a:lnTo>
                  <a:lnTo>
                    <a:pt x="22" y="168"/>
                  </a:lnTo>
                  <a:lnTo>
                    <a:pt x="22" y="139"/>
                  </a:lnTo>
                  <a:close/>
                  <a:moveTo>
                    <a:pt x="22" y="81"/>
                  </a:moveTo>
                  <a:lnTo>
                    <a:pt x="52" y="81"/>
                  </a:lnTo>
                  <a:lnTo>
                    <a:pt x="52" y="115"/>
                  </a:lnTo>
                  <a:lnTo>
                    <a:pt x="22" y="115"/>
                  </a:lnTo>
                  <a:lnTo>
                    <a:pt x="22" y="81"/>
                  </a:lnTo>
                  <a:close/>
                </a:path>
              </a:pathLst>
            </a:custGeom>
            <a:solidFill>
              <a:srgbClr val="D2D2D2">
                <a:alpha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sz="1836" kern="0">
                <a:solidFill>
                  <a:srgbClr val="505050"/>
                </a:solidFill>
              </a:endParaRPr>
            </a:p>
          </p:txBody>
        </p:sp>
        <p:sp>
          <p:nvSpPr>
            <p:cNvPr id="32" name="Freeform 8">
              <a:extLst>
                <a:ext uri="{FF2B5EF4-FFF2-40B4-BE49-F238E27FC236}">
                  <a16:creationId xmlns:a16="http://schemas.microsoft.com/office/drawing/2014/main" id="{EBA16CE0-18C7-4F98-AD2D-04A3894CD86D}"/>
                </a:ext>
              </a:extLst>
            </p:cNvPr>
            <p:cNvSpPr>
              <a:spLocks noEditPoints="1"/>
            </p:cNvSpPr>
            <p:nvPr/>
          </p:nvSpPr>
          <p:spPr bwMode="auto">
            <a:xfrm>
              <a:off x="8864716" y="4822025"/>
              <a:ext cx="345963" cy="1588286"/>
            </a:xfrm>
            <a:custGeom>
              <a:avLst/>
              <a:gdLst>
                <a:gd name="T0" fmla="*/ 0 w 110"/>
                <a:gd name="T1" fmla="*/ 128 h 505"/>
                <a:gd name="T2" fmla="*/ 0 w 110"/>
                <a:gd name="T3" fmla="*/ 505 h 505"/>
                <a:gd name="T4" fmla="*/ 110 w 110"/>
                <a:gd name="T5" fmla="*/ 505 h 505"/>
                <a:gd name="T6" fmla="*/ 110 w 110"/>
                <a:gd name="T7" fmla="*/ 128 h 505"/>
                <a:gd name="T8" fmla="*/ 93 w 110"/>
                <a:gd name="T9" fmla="*/ 128 h 505"/>
                <a:gd name="T10" fmla="*/ 93 w 110"/>
                <a:gd name="T11" fmla="*/ 82 h 505"/>
                <a:gd name="T12" fmla="*/ 69 w 110"/>
                <a:gd name="T13" fmla="*/ 82 h 505"/>
                <a:gd name="T14" fmla="*/ 69 w 110"/>
                <a:gd name="T15" fmla="*/ 40 h 505"/>
                <a:gd name="T16" fmla="*/ 58 w 110"/>
                <a:gd name="T17" fmla="*/ 40 h 505"/>
                <a:gd name="T18" fmla="*/ 58 w 110"/>
                <a:gd name="T19" fmla="*/ 0 h 505"/>
                <a:gd name="T20" fmla="*/ 46 w 110"/>
                <a:gd name="T21" fmla="*/ 0 h 505"/>
                <a:gd name="T22" fmla="*/ 46 w 110"/>
                <a:gd name="T23" fmla="*/ 40 h 505"/>
                <a:gd name="T24" fmla="*/ 35 w 110"/>
                <a:gd name="T25" fmla="*/ 40 h 505"/>
                <a:gd name="T26" fmla="*/ 35 w 110"/>
                <a:gd name="T27" fmla="*/ 82 h 505"/>
                <a:gd name="T28" fmla="*/ 11 w 110"/>
                <a:gd name="T29" fmla="*/ 82 h 505"/>
                <a:gd name="T30" fmla="*/ 11 w 110"/>
                <a:gd name="T31" fmla="*/ 128 h 505"/>
                <a:gd name="T32" fmla="*/ 0 w 110"/>
                <a:gd name="T33" fmla="*/ 128 h 505"/>
                <a:gd name="T34" fmla="*/ 58 w 110"/>
                <a:gd name="T35" fmla="*/ 256 h 505"/>
                <a:gd name="T36" fmla="*/ 93 w 110"/>
                <a:gd name="T37" fmla="*/ 256 h 505"/>
                <a:gd name="T38" fmla="*/ 93 w 110"/>
                <a:gd name="T39" fmla="*/ 291 h 505"/>
                <a:gd name="T40" fmla="*/ 58 w 110"/>
                <a:gd name="T41" fmla="*/ 291 h 505"/>
                <a:gd name="T42" fmla="*/ 58 w 110"/>
                <a:gd name="T43" fmla="*/ 256 h 505"/>
                <a:gd name="T44" fmla="*/ 58 w 110"/>
                <a:gd name="T45" fmla="*/ 152 h 505"/>
                <a:gd name="T46" fmla="*/ 93 w 110"/>
                <a:gd name="T47" fmla="*/ 152 h 505"/>
                <a:gd name="T48" fmla="*/ 93 w 110"/>
                <a:gd name="T49" fmla="*/ 187 h 505"/>
                <a:gd name="T50" fmla="*/ 58 w 110"/>
                <a:gd name="T51" fmla="*/ 187 h 505"/>
                <a:gd name="T52" fmla="*/ 58 w 110"/>
                <a:gd name="T53" fmla="*/ 152 h 505"/>
                <a:gd name="T54" fmla="*/ 11 w 110"/>
                <a:gd name="T55" fmla="*/ 203 h 505"/>
                <a:gd name="T56" fmla="*/ 46 w 110"/>
                <a:gd name="T57" fmla="*/ 203 h 505"/>
                <a:gd name="T58" fmla="*/ 46 w 110"/>
                <a:gd name="T59" fmla="*/ 238 h 505"/>
                <a:gd name="T60" fmla="*/ 11 w 110"/>
                <a:gd name="T61" fmla="*/ 238 h 505"/>
                <a:gd name="T62" fmla="*/ 11 w 110"/>
                <a:gd name="T63" fmla="*/ 203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0" h="505">
                  <a:moveTo>
                    <a:pt x="0" y="128"/>
                  </a:moveTo>
                  <a:lnTo>
                    <a:pt x="0" y="505"/>
                  </a:lnTo>
                  <a:lnTo>
                    <a:pt x="110" y="505"/>
                  </a:lnTo>
                  <a:lnTo>
                    <a:pt x="110" y="128"/>
                  </a:lnTo>
                  <a:lnTo>
                    <a:pt x="93" y="128"/>
                  </a:lnTo>
                  <a:lnTo>
                    <a:pt x="93" y="82"/>
                  </a:lnTo>
                  <a:lnTo>
                    <a:pt x="69" y="82"/>
                  </a:lnTo>
                  <a:lnTo>
                    <a:pt x="69" y="40"/>
                  </a:lnTo>
                  <a:lnTo>
                    <a:pt x="58" y="40"/>
                  </a:lnTo>
                  <a:lnTo>
                    <a:pt x="58" y="0"/>
                  </a:lnTo>
                  <a:lnTo>
                    <a:pt x="46" y="0"/>
                  </a:lnTo>
                  <a:lnTo>
                    <a:pt x="46" y="40"/>
                  </a:lnTo>
                  <a:lnTo>
                    <a:pt x="35" y="40"/>
                  </a:lnTo>
                  <a:lnTo>
                    <a:pt x="35" y="82"/>
                  </a:lnTo>
                  <a:lnTo>
                    <a:pt x="11" y="82"/>
                  </a:lnTo>
                  <a:lnTo>
                    <a:pt x="11" y="128"/>
                  </a:lnTo>
                  <a:lnTo>
                    <a:pt x="0" y="128"/>
                  </a:lnTo>
                  <a:close/>
                  <a:moveTo>
                    <a:pt x="58" y="256"/>
                  </a:moveTo>
                  <a:lnTo>
                    <a:pt x="93" y="256"/>
                  </a:lnTo>
                  <a:lnTo>
                    <a:pt x="93" y="291"/>
                  </a:lnTo>
                  <a:lnTo>
                    <a:pt x="58" y="291"/>
                  </a:lnTo>
                  <a:lnTo>
                    <a:pt x="58" y="256"/>
                  </a:lnTo>
                  <a:close/>
                  <a:moveTo>
                    <a:pt x="58" y="152"/>
                  </a:moveTo>
                  <a:lnTo>
                    <a:pt x="93" y="152"/>
                  </a:lnTo>
                  <a:lnTo>
                    <a:pt x="93" y="187"/>
                  </a:lnTo>
                  <a:lnTo>
                    <a:pt x="58" y="187"/>
                  </a:lnTo>
                  <a:lnTo>
                    <a:pt x="58" y="152"/>
                  </a:lnTo>
                  <a:close/>
                  <a:moveTo>
                    <a:pt x="11" y="203"/>
                  </a:moveTo>
                  <a:lnTo>
                    <a:pt x="46" y="203"/>
                  </a:lnTo>
                  <a:lnTo>
                    <a:pt x="46" y="238"/>
                  </a:lnTo>
                  <a:lnTo>
                    <a:pt x="11" y="238"/>
                  </a:lnTo>
                  <a:lnTo>
                    <a:pt x="11" y="203"/>
                  </a:lnTo>
                  <a:close/>
                </a:path>
              </a:pathLst>
            </a:custGeom>
            <a:solidFill>
              <a:srgbClr val="D2D2D2">
                <a:alpha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sz="1836" kern="0">
                <a:solidFill>
                  <a:srgbClr val="505050"/>
                </a:solidFill>
              </a:endParaRPr>
            </a:p>
          </p:txBody>
        </p:sp>
        <p:sp>
          <p:nvSpPr>
            <p:cNvPr id="33" name="Freeform 9">
              <a:extLst>
                <a:ext uri="{FF2B5EF4-FFF2-40B4-BE49-F238E27FC236}">
                  <a16:creationId xmlns:a16="http://schemas.microsoft.com/office/drawing/2014/main" id="{11282E53-7D9B-48EF-BAC5-2D84F7E224EC}"/>
                </a:ext>
              </a:extLst>
            </p:cNvPr>
            <p:cNvSpPr>
              <a:spLocks noEditPoints="1"/>
            </p:cNvSpPr>
            <p:nvPr/>
          </p:nvSpPr>
          <p:spPr bwMode="auto">
            <a:xfrm>
              <a:off x="8386658" y="5350405"/>
              <a:ext cx="402575" cy="1059906"/>
            </a:xfrm>
            <a:custGeom>
              <a:avLst/>
              <a:gdLst>
                <a:gd name="T0" fmla="*/ 0 w 128"/>
                <a:gd name="T1" fmla="*/ 337 h 337"/>
                <a:gd name="T2" fmla="*/ 128 w 128"/>
                <a:gd name="T3" fmla="*/ 337 h 337"/>
                <a:gd name="T4" fmla="*/ 128 w 128"/>
                <a:gd name="T5" fmla="*/ 0 h 337"/>
                <a:gd name="T6" fmla="*/ 0 w 128"/>
                <a:gd name="T7" fmla="*/ 0 h 337"/>
                <a:gd name="T8" fmla="*/ 0 w 128"/>
                <a:gd name="T9" fmla="*/ 337 h 337"/>
                <a:gd name="T10" fmla="*/ 59 w 128"/>
                <a:gd name="T11" fmla="*/ 70 h 337"/>
                <a:gd name="T12" fmla="*/ 18 w 128"/>
                <a:gd name="T13" fmla="*/ 70 h 337"/>
                <a:gd name="T14" fmla="*/ 18 w 128"/>
                <a:gd name="T15" fmla="*/ 35 h 337"/>
                <a:gd name="T16" fmla="*/ 59 w 128"/>
                <a:gd name="T17" fmla="*/ 35 h 337"/>
                <a:gd name="T18" fmla="*/ 59 w 128"/>
                <a:gd name="T19" fmla="*/ 70 h 337"/>
                <a:gd name="T20" fmla="*/ 112 w 128"/>
                <a:gd name="T21" fmla="*/ 267 h 337"/>
                <a:gd name="T22" fmla="*/ 82 w 128"/>
                <a:gd name="T23" fmla="*/ 267 h 337"/>
                <a:gd name="T24" fmla="*/ 82 w 128"/>
                <a:gd name="T25" fmla="*/ 233 h 337"/>
                <a:gd name="T26" fmla="*/ 112 w 128"/>
                <a:gd name="T27" fmla="*/ 233 h 337"/>
                <a:gd name="T28" fmla="*/ 112 w 128"/>
                <a:gd name="T29" fmla="*/ 267 h 337"/>
                <a:gd name="T30" fmla="*/ 82 w 128"/>
                <a:gd name="T31" fmla="*/ 139 h 337"/>
                <a:gd name="T32" fmla="*/ 112 w 128"/>
                <a:gd name="T33" fmla="*/ 139 h 337"/>
                <a:gd name="T34" fmla="*/ 112 w 128"/>
                <a:gd name="T35" fmla="*/ 169 h 337"/>
                <a:gd name="T36" fmla="*/ 82 w 128"/>
                <a:gd name="T37" fmla="*/ 169 h 337"/>
                <a:gd name="T38" fmla="*/ 82 w 128"/>
                <a:gd name="T39" fmla="*/ 139 h 337"/>
                <a:gd name="T40" fmla="*/ 82 w 128"/>
                <a:gd name="T41" fmla="*/ 35 h 337"/>
                <a:gd name="T42" fmla="*/ 112 w 128"/>
                <a:gd name="T43" fmla="*/ 35 h 337"/>
                <a:gd name="T44" fmla="*/ 112 w 128"/>
                <a:gd name="T45" fmla="*/ 70 h 337"/>
                <a:gd name="T46" fmla="*/ 82 w 128"/>
                <a:gd name="T47" fmla="*/ 70 h 337"/>
                <a:gd name="T48" fmla="*/ 82 w 128"/>
                <a:gd name="T49" fmla="*/ 35 h 337"/>
                <a:gd name="T50" fmla="*/ 18 w 128"/>
                <a:gd name="T51" fmla="*/ 187 h 337"/>
                <a:gd name="T52" fmla="*/ 59 w 128"/>
                <a:gd name="T53" fmla="*/ 187 h 337"/>
                <a:gd name="T54" fmla="*/ 59 w 128"/>
                <a:gd name="T55" fmla="*/ 214 h 337"/>
                <a:gd name="T56" fmla="*/ 18 w 128"/>
                <a:gd name="T57" fmla="*/ 214 h 337"/>
                <a:gd name="T58" fmla="*/ 18 w 128"/>
                <a:gd name="T59" fmla="*/ 187 h 337"/>
                <a:gd name="T60" fmla="*/ 18 w 128"/>
                <a:gd name="T61" fmla="*/ 88 h 337"/>
                <a:gd name="T62" fmla="*/ 59 w 128"/>
                <a:gd name="T63" fmla="*/ 88 h 337"/>
                <a:gd name="T64" fmla="*/ 59 w 128"/>
                <a:gd name="T65" fmla="*/ 123 h 337"/>
                <a:gd name="T66" fmla="*/ 18 w 128"/>
                <a:gd name="T67" fmla="*/ 123 h 337"/>
                <a:gd name="T68" fmla="*/ 18 w 128"/>
                <a:gd name="T69" fmla="*/ 88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337">
                  <a:moveTo>
                    <a:pt x="0" y="337"/>
                  </a:moveTo>
                  <a:lnTo>
                    <a:pt x="128" y="337"/>
                  </a:lnTo>
                  <a:lnTo>
                    <a:pt x="128" y="0"/>
                  </a:lnTo>
                  <a:lnTo>
                    <a:pt x="0" y="0"/>
                  </a:lnTo>
                  <a:lnTo>
                    <a:pt x="0" y="337"/>
                  </a:lnTo>
                  <a:close/>
                  <a:moveTo>
                    <a:pt x="59" y="70"/>
                  </a:moveTo>
                  <a:lnTo>
                    <a:pt x="18" y="70"/>
                  </a:lnTo>
                  <a:lnTo>
                    <a:pt x="18" y="35"/>
                  </a:lnTo>
                  <a:lnTo>
                    <a:pt x="59" y="35"/>
                  </a:lnTo>
                  <a:lnTo>
                    <a:pt x="59" y="70"/>
                  </a:lnTo>
                  <a:close/>
                  <a:moveTo>
                    <a:pt x="112" y="267"/>
                  </a:moveTo>
                  <a:lnTo>
                    <a:pt x="82" y="267"/>
                  </a:lnTo>
                  <a:lnTo>
                    <a:pt x="82" y="233"/>
                  </a:lnTo>
                  <a:lnTo>
                    <a:pt x="112" y="233"/>
                  </a:lnTo>
                  <a:lnTo>
                    <a:pt x="112" y="267"/>
                  </a:lnTo>
                  <a:close/>
                  <a:moveTo>
                    <a:pt x="82" y="139"/>
                  </a:moveTo>
                  <a:lnTo>
                    <a:pt x="112" y="139"/>
                  </a:lnTo>
                  <a:lnTo>
                    <a:pt x="112" y="169"/>
                  </a:lnTo>
                  <a:lnTo>
                    <a:pt x="82" y="169"/>
                  </a:lnTo>
                  <a:lnTo>
                    <a:pt x="82" y="139"/>
                  </a:lnTo>
                  <a:close/>
                  <a:moveTo>
                    <a:pt x="82" y="35"/>
                  </a:moveTo>
                  <a:lnTo>
                    <a:pt x="112" y="35"/>
                  </a:lnTo>
                  <a:lnTo>
                    <a:pt x="112" y="70"/>
                  </a:lnTo>
                  <a:lnTo>
                    <a:pt x="82" y="70"/>
                  </a:lnTo>
                  <a:lnTo>
                    <a:pt x="82" y="35"/>
                  </a:lnTo>
                  <a:close/>
                  <a:moveTo>
                    <a:pt x="18" y="187"/>
                  </a:moveTo>
                  <a:lnTo>
                    <a:pt x="59" y="187"/>
                  </a:lnTo>
                  <a:lnTo>
                    <a:pt x="59" y="214"/>
                  </a:lnTo>
                  <a:lnTo>
                    <a:pt x="18" y="214"/>
                  </a:lnTo>
                  <a:lnTo>
                    <a:pt x="18" y="187"/>
                  </a:lnTo>
                  <a:close/>
                  <a:moveTo>
                    <a:pt x="18" y="88"/>
                  </a:moveTo>
                  <a:lnTo>
                    <a:pt x="59" y="88"/>
                  </a:lnTo>
                  <a:lnTo>
                    <a:pt x="59" y="123"/>
                  </a:lnTo>
                  <a:lnTo>
                    <a:pt x="18" y="123"/>
                  </a:lnTo>
                  <a:lnTo>
                    <a:pt x="18" y="88"/>
                  </a:lnTo>
                  <a:close/>
                </a:path>
              </a:pathLst>
            </a:custGeom>
            <a:solidFill>
              <a:srgbClr val="D2D2D2">
                <a:alpha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sz="1836" kern="0">
                <a:solidFill>
                  <a:srgbClr val="505050"/>
                </a:solidFill>
              </a:endParaRPr>
            </a:p>
          </p:txBody>
        </p:sp>
        <p:sp>
          <p:nvSpPr>
            <p:cNvPr id="34" name="Freeform 10">
              <a:extLst>
                <a:ext uri="{FF2B5EF4-FFF2-40B4-BE49-F238E27FC236}">
                  <a16:creationId xmlns:a16="http://schemas.microsoft.com/office/drawing/2014/main" id="{D4DDFC45-0DE1-4FD9-97F7-5D80B08A437E}"/>
                </a:ext>
              </a:extLst>
            </p:cNvPr>
            <p:cNvSpPr>
              <a:spLocks noEditPoints="1"/>
            </p:cNvSpPr>
            <p:nvPr/>
          </p:nvSpPr>
          <p:spPr bwMode="auto">
            <a:xfrm>
              <a:off x="7914891" y="4988716"/>
              <a:ext cx="421446" cy="1421595"/>
            </a:xfrm>
            <a:custGeom>
              <a:avLst/>
              <a:gdLst>
                <a:gd name="T0" fmla="*/ 71 w 134"/>
                <a:gd name="T1" fmla="*/ 0 h 452"/>
                <a:gd name="T2" fmla="*/ 44 w 134"/>
                <a:gd name="T3" fmla="*/ 46 h 452"/>
                <a:gd name="T4" fmla="*/ 17 w 134"/>
                <a:gd name="T5" fmla="*/ 46 h 452"/>
                <a:gd name="T6" fmla="*/ 17 w 134"/>
                <a:gd name="T7" fmla="*/ 81 h 452"/>
                <a:gd name="T8" fmla="*/ 0 w 134"/>
                <a:gd name="T9" fmla="*/ 81 h 452"/>
                <a:gd name="T10" fmla="*/ 0 w 134"/>
                <a:gd name="T11" fmla="*/ 452 h 452"/>
                <a:gd name="T12" fmla="*/ 134 w 134"/>
                <a:gd name="T13" fmla="*/ 452 h 452"/>
                <a:gd name="T14" fmla="*/ 134 w 134"/>
                <a:gd name="T15" fmla="*/ 0 h 452"/>
                <a:gd name="T16" fmla="*/ 71 w 134"/>
                <a:gd name="T17" fmla="*/ 0 h 452"/>
                <a:gd name="T18" fmla="*/ 64 w 134"/>
                <a:gd name="T19" fmla="*/ 185 h 452"/>
                <a:gd name="T20" fmla="*/ 24 w 134"/>
                <a:gd name="T21" fmla="*/ 185 h 452"/>
                <a:gd name="T22" fmla="*/ 24 w 134"/>
                <a:gd name="T23" fmla="*/ 150 h 452"/>
                <a:gd name="T24" fmla="*/ 64 w 134"/>
                <a:gd name="T25" fmla="*/ 150 h 452"/>
                <a:gd name="T26" fmla="*/ 64 w 134"/>
                <a:gd name="T27" fmla="*/ 185 h 452"/>
                <a:gd name="T28" fmla="*/ 110 w 134"/>
                <a:gd name="T29" fmla="*/ 388 h 452"/>
                <a:gd name="T30" fmla="*/ 70 w 134"/>
                <a:gd name="T31" fmla="*/ 388 h 452"/>
                <a:gd name="T32" fmla="*/ 70 w 134"/>
                <a:gd name="T33" fmla="*/ 359 h 452"/>
                <a:gd name="T34" fmla="*/ 110 w 134"/>
                <a:gd name="T35" fmla="*/ 359 h 452"/>
                <a:gd name="T36" fmla="*/ 110 w 134"/>
                <a:gd name="T37" fmla="*/ 388 h 452"/>
                <a:gd name="T38" fmla="*/ 70 w 134"/>
                <a:gd name="T39" fmla="*/ 254 h 452"/>
                <a:gd name="T40" fmla="*/ 110 w 134"/>
                <a:gd name="T41" fmla="*/ 254 h 452"/>
                <a:gd name="T42" fmla="*/ 110 w 134"/>
                <a:gd name="T43" fmla="*/ 284 h 452"/>
                <a:gd name="T44" fmla="*/ 70 w 134"/>
                <a:gd name="T45" fmla="*/ 284 h 452"/>
                <a:gd name="T46" fmla="*/ 70 w 134"/>
                <a:gd name="T47" fmla="*/ 254 h 452"/>
                <a:gd name="T48" fmla="*/ 70 w 134"/>
                <a:gd name="T49" fmla="*/ 150 h 452"/>
                <a:gd name="T50" fmla="*/ 110 w 134"/>
                <a:gd name="T51" fmla="*/ 150 h 452"/>
                <a:gd name="T52" fmla="*/ 110 w 134"/>
                <a:gd name="T53" fmla="*/ 185 h 452"/>
                <a:gd name="T54" fmla="*/ 70 w 134"/>
                <a:gd name="T55" fmla="*/ 185 h 452"/>
                <a:gd name="T56" fmla="*/ 70 w 134"/>
                <a:gd name="T57" fmla="*/ 150 h 452"/>
                <a:gd name="T58" fmla="*/ 70 w 134"/>
                <a:gd name="T59" fmla="*/ 203 h 452"/>
                <a:gd name="T60" fmla="*/ 110 w 134"/>
                <a:gd name="T61" fmla="*/ 203 h 452"/>
                <a:gd name="T62" fmla="*/ 110 w 134"/>
                <a:gd name="T63" fmla="*/ 238 h 452"/>
                <a:gd name="T64" fmla="*/ 70 w 134"/>
                <a:gd name="T65" fmla="*/ 238 h 452"/>
                <a:gd name="T66" fmla="*/ 70 w 134"/>
                <a:gd name="T67" fmla="*/ 203 h 452"/>
                <a:gd name="T68" fmla="*/ 24 w 134"/>
                <a:gd name="T69" fmla="*/ 307 h 452"/>
                <a:gd name="T70" fmla="*/ 64 w 134"/>
                <a:gd name="T71" fmla="*/ 307 h 452"/>
                <a:gd name="T72" fmla="*/ 64 w 134"/>
                <a:gd name="T73" fmla="*/ 342 h 452"/>
                <a:gd name="T74" fmla="*/ 24 w 134"/>
                <a:gd name="T75" fmla="*/ 342 h 452"/>
                <a:gd name="T76" fmla="*/ 24 w 134"/>
                <a:gd name="T77" fmla="*/ 307 h 452"/>
                <a:gd name="T78" fmla="*/ 24 w 134"/>
                <a:gd name="T79" fmla="*/ 203 h 452"/>
                <a:gd name="T80" fmla="*/ 64 w 134"/>
                <a:gd name="T81" fmla="*/ 203 h 452"/>
                <a:gd name="T82" fmla="*/ 64 w 134"/>
                <a:gd name="T83" fmla="*/ 238 h 452"/>
                <a:gd name="T84" fmla="*/ 24 w 134"/>
                <a:gd name="T85" fmla="*/ 238 h 452"/>
                <a:gd name="T86" fmla="*/ 24 w 134"/>
                <a:gd name="T87" fmla="*/ 203 h 452"/>
                <a:gd name="T88" fmla="*/ 24 w 134"/>
                <a:gd name="T89" fmla="*/ 254 h 452"/>
                <a:gd name="T90" fmla="*/ 64 w 134"/>
                <a:gd name="T91" fmla="*/ 254 h 452"/>
                <a:gd name="T92" fmla="*/ 64 w 134"/>
                <a:gd name="T93" fmla="*/ 284 h 452"/>
                <a:gd name="T94" fmla="*/ 24 w 134"/>
                <a:gd name="T95" fmla="*/ 284 h 452"/>
                <a:gd name="T96" fmla="*/ 24 w 134"/>
                <a:gd name="T97" fmla="*/ 25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4" h="452">
                  <a:moveTo>
                    <a:pt x="71" y="0"/>
                  </a:moveTo>
                  <a:lnTo>
                    <a:pt x="44" y="46"/>
                  </a:lnTo>
                  <a:lnTo>
                    <a:pt x="17" y="46"/>
                  </a:lnTo>
                  <a:lnTo>
                    <a:pt x="17" y="81"/>
                  </a:lnTo>
                  <a:lnTo>
                    <a:pt x="0" y="81"/>
                  </a:lnTo>
                  <a:lnTo>
                    <a:pt x="0" y="452"/>
                  </a:lnTo>
                  <a:lnTo>
                    <a:pt x="134" y="452"/>
                  </a:lnTo>
                  <a:lnTo>
                    <a:pt x="134" y="0"/>
                  </a:lnTo>
                  <a:lnTo>
                    <a:pt x="71" y="0"/>
                  </a:lnTo>
                  <a:close/>
                  <a:moveTo>
                    <a:pt x="64" y="185"/>
                  </a:moveTo>
                  <a:lnTo>
                    <a:pt x="24" y="185"/>
                  </a:lnTo>
                  <a:lnTo>
                    <a:pt x="24" y="150"/>
                  </a:lnTo>
                  <a:lnTo>
                    <a:pt x="64" y="150"/>
                  </a:lnTo>
                  <a:lnTo>
                    <a:pt x="64" y="185"/>
                  </a:lnTo>
                  <a:close/>
                  <a:moveTo>
                    <a:pt x="110" y="388"/>
                  </a:moveTo>
                  <a:lnTo>
                    <a:pt x="70" y="388"/>
                  </a:lnTo>
                  <a:lnTo>
                    <a:pt x="70" y="359"/>
                  </a:lnTo>
                  <a:lnTo>
                    <a:pt x="110" y="359"/>
                  </a:lnTo>
                  <a:lnTo>
                    <a:pt x="110" y="388"/>
                  </a:lnTo>
                  <a:close/>
                  <a:moveTo>
                    <a:pt x="70" y="254"/>
                  </a:moveTo>
                  <a:lnTo>
                    <a:pt x="110" y="254"/>
                  </a:lnTo>
                  <a:lnTo>
                    <a:pt x="110" y="284"/>
                  </a:lnTo>
                  <a:lnTo>
                    <a:pt x="70" y="284"/>
                  </a:lnTo>
                  <a:lnTo>
                    <a:pt x="70" y="254"/>
                  </a:lnTo>
                  <a:close/>
                  <a:moveTo>
                    <a:pt x="70" y="150"/>
                  </a:moveTo>
                  <a:lnTo>
                    <a:pt x="110" y="150"/>
                  </a:lnTo>
                  <a:lnTo>
                    <a:pt x="110" y="185"/>
                  </a:lnTo>
                  <a:lnTo>
                    <a:pt x="70" y="185"/>
                  </a:lnTo>
                  <a:lnTo>
                    <a:pt x="70" y="150"/>
                  </a:lnTo>
                  <a:close/>
                  <a:moveTo>
                    <a:pt x="70" y="203"/>
                  </a:moveTo>
                  <a:lnTo>
                    <a:pt x="110" y="203"/>
                  </a:lnTo>
                  <a:lnTo>
                    <a:pt x="110" y="238"/>
                  </a:lnTo>
                  <a:lnTo>
                    <a:pt x="70" y="238"/>
                  </a:lnTo>
                  <a:lnTo>
                    <a:pt x="70" y="203"/>
                  </a:lnTo>
                  <a:close/>
                  <a:moveTo>
                    <a:pt x="24" y="307"/>
                  </a:moveTo>
                  <a:lnTo>
                    <a:pt x="64" y="307"/>
                  </a:lnTo>
                  <a:lnTo>
                    <a:pt x="64" y="342"/>
                  </a:lnTo>
                  <a:lnTo>
                    <a:pt x="24" y="342"/>
                  </a:lnTo>
                  <a:lnTo>
                    <a:pt x="24" y="307"/>
                  </a:lnTo>
                  <a:close/>
                  <a:moveTo>
                    <a:pt x="24" y="203"/>
                  </a:moveTo>
                  <a:lnTo>
                    <a:pt x="64" y="203"/>
                  </a:lnTo>
                  <a:lnTo>
                    <a:pt x="64" y="238"/>
                  </a:lnTo>
                  <a:lnTo>
                    <a:pt x="24" y="238"/>
                  </a:lnTo>
                  <a:lnTo>
                    <a:pt x="24" y="203"/>
                  </a:lnTo>
                  <a:close/>
                  <a:moveTo>
                    <a:pt x="24" y="254"/>
                  </a:moveTo>
                  <a:lnTo>
                    <a:pt x="64" y="254"/>
                  </a:lnTo>
                  <a:lnTo>
                    <a:pt x="64" y="284"/>
                  </a:lnTo>
                  <a:lnTo>
                    <a:pt x="24" y="284"/>
                  </a:lnTo>
                  <a:lnTo>
                    <a:pt x="24" y="254"/>
                  </a:lnTo>
                  <a:close/>
                </a:path>
              </a:pathLst>
            </a:custGeom>
            <a:solidFill>
              <a:srgbClr val="D2D2D2">
                <a:alpha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sz="1836" kern="0">
                <a:solidFill>
                  <a:srgbClr val="505050"/>
                </a:solidFill>
              </a:endParaRPr>
            </a:p>
          </p:txBody>
        </p:sp>
      </p:grpSp>
      <p:sp>
        <p:nvSpPr>
          <p:cNvPr id="36" name="TextBox 25">
            <a:extLst>
              <a:ext uri="{FF2B5EF4-FFF2-40B4-BE49-F238E27FC236}">
                <a16:creationId xmlns:a16="http://schemas.microsoft.com/office/drawing/2014/main" id="{2AF8E8EC-EAE3-4EC4-820B-202B376F2664}"/>
              </a:ext>
            </a:extLst>
          </p:cNvPr>
          <p:cNvSpPr txBox="1"/>
          <p:nvPr/>
        </p:nvSpPr>
        <p:spPr>
          <a:xfrm>
            <a:off x="512028" y="5614489"/>
            <a:ext cx="2170558" cy="408075"/>
          </a:xfrm>
          <a:prstGeom prst="rect">
            <a:avLst/>
          </a:prstGeom>
          <a:noFill/>
        </p:spPr>
        <p:txBody>
          <a:bodyPr wrap="square" rtlCol="0">
            <a:spAutoFit/>
          </a:bodyPr>
          <a:lstStyle/>
          <a:p>
            <a:pPr algn="ctr" fontAlgn="base">
              <a:spcBef>
                <a:spcPct val="0"/>
              </a:spcBef>
              <a:defRPr/>
            </a:pPr>
            <a:r>
              <a:rPr lang="en-US" sz="1000" b="1" cap="all">
                <a:gradFill>
                  <a:gsLst>
                    <a:gs pos="2917">
                      <a:srgbClr val="505050"/>
                    </a:gs>
                    <a:gs pos="30000">
                      <a:srgbClr val="505050"/>
                    </a:gs>
                  </a:gsLst>
                  <a:lin ang="5400000" scaled="0"/>
                </a:gradFill>
                <a:latin typeface="Segoe UI Semibold" panose="020B0702040204020203" pitchFamily="34" charset="0"/>
                <a:ea typeface="Segoe UI" pitchFamily="34" charset="0"/>
                <a:cs typeface="Segoe UI Semibold" panose="020B0702040204020203" pitchFamily="34" charset="0"/>
              </a:rPr>
              <a:t>No infrastructure ON-PREMISES</a:t>
            </a:r>
            <a:endParaRPr lang="en-US" sz="1099" b="1">
              <a:gradFill>
                <a:gsLst>
                  <a:gs pos="2917">
                    <a:srgbClr val="505050"/>
                  </a:gs>
                  <a:gs pos="30000">
                    <a:srgbClr val="505050"/>
                  </a:gs>
                </a:gsLst>
                <a:lin ang="5400000" scaled="0"/>
              </a:gradFill>
              <a:latin typeface="Segoe UI Semibold" panose="020B0702040204020203" pitchFamily="34" charset="0"/>
              <a:ea typeface="Segoe UI" pitchFamily="34" charset="0"/>
              <a:cs typeface="Segoe UI Semibold" panose="020B0702040204020203" pitchFamily="34" charset="0"/>
            </a:endParaRPr>
          </a:p>
        </p:txBody>
      </p:sp>
      <p:sp>
        <p:nvSpPr>
          <p:cNvPr id="44" name="Freeform 38">
            <a:extLst>
              <a:ext uri="{FF2B5EF4-FFF2-40B4-BE49-F238E27FC236}">
                <a16:creationId xmlns:a16="http://schemas.microsoft.com/office/drawing/2014/main" id="{28507DB6-68E1-428D-BA86-60D6FBE28A5E}"/>
              </a:ext>
            </a:extLst>
          </p:cNvPr>
          <p:cNvSpPr>
            <a:spLocks/>
          </p:cNvSpPr>
          <p:nvPr/>
        </p:nvSpPr>
        <p:spPr bwMode="auto">
          <a:xfrm>
            <a:off x="675819" y="1956157"/>
            <a:ext cx="2221534" cy="1362950"/>
          </a:xfrm>
          <a:custGeom>
            <a:avLst/>
            <a:gdLst>
              <a:gd name="T0" fmla="*/ 2242 w 2661"/>
              <a:gd name="T1" fmla="*/ 773 h 1749"/>
              <a:gd name="T2" fmla="*/ 2243 w 2661"/>
              <a:gd name="T3" fmla="*/ 738 h 1749"/>
              <a:gd name="T4" fmla="*/ 1505 w 2661"/>
              <a:gd name="T5" fmla="*/ 0 h 1749"/>
              <a:gd name="T6" fmla="*/ 890 w 2661"/>
              <a:gd name="T7" fmla="*/ 330 h 1749"/>
              <a:gd name="T8" fmla="*/ 677 w 2661"/>
              <a:gd name="T9" fmla="*/ 270 h 1749"/>
              <a:gd name="T10" fmla="*/ 266 w 2661"/>
              <a:gd name="T11" fmla="*/ 681 h 1749"/>
              <a:gd name="T12" fmla="*/ 266 w 2661"/>
              <a:gd name="T13" fmla="*/ 689 h 1749"/>
              <a:gd name="T14" fmla="*/ 0 w 2661"/>
              <a:gd name="T15" fmla="*/ 1174 h 1749"/>
              <a:gd name="T16" fmla="*/ 543 w 2661"/>
              <a:gd name="T17" fmla="*/ 1748 h 1749"/>
              <a:gd name="T18" fmla="*/ 543 w 2661"/>
              <a:gd name="T19" fmla="*/ 1748 h 1749"/>
              <a:gd name="T20" fmla="*/ 544 w 2661"/>
              <a:gd name="T21" fmla="*/ 1748 h 1749"/>
              <a:gd name="T22" fmla="*/ 575 w 2661"/>
              <a:gd name="T23" fmla="*/ 1749 h 1749"/>
              <a:gd name="T24" fmla="*/ 607 w 2661"/>
              <a:gd name="T25" fmla="*/ 1748 h 1749"/>
              <a:gd name="T26" fmla="*/ 2142 w 2661"/>
              <a:gd name="T27" fmla="*/ 1748 h 1749"/>
              <a:gd name="T28" fmla="*/ 2171 w 2661"/>
              <a:gd name="T29" fmla="*/ 1749 h 1749"/>
              <a:gd name="T30" fmla="*/ 2661 w 2661"/>
              <a:gd name="T31" fmla="*/ 1258 h 1749"/>
              <a:gd name="T32" fmla="*/ 2242 w 2661"/>
              <a:gd name="T33" fmla="*/ 773 h 17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61" h="1749">
                <a:moveTo>
                  <a:pt x="2242" y="773"/>
                </a:moveTo>
                <a:cubicBezTo>
                  <a:pt x="2242" y="761"/>
                  <a:pt x="2243" y="749"/>
                  <a:pt x="2243" y="738"/>
                </a:cubicBezTo>
                <a:cubicBezTo>
                  <a:pt x="2243" y="330"/>
                  <a:pt x="1912" y="0"/>
                  <a:pt x="1505" y="0"/>
                </a:cubicBezTo>
                <a:cubicBezTo>
                  <a:pt x="1248" y="0"/>
                  <a:pt x="1022" y="131"/>
                  <a:pt x="890" y="330"/>
                </a:cubicBezTo>
                <a:cubicBezTo>
                  <a:pt x="828" y="292"/>
                  <a:pt x="755" y="270"/>
                  <a:pt x="677" y="270"/>
                </a:cubicBezTo>
                <a:cubicBezTo>
                  <a:pt x="450" y="270"/>
                  <a:pt x="266" y="454"/>
                  <a:pt x="266" y="681"/>
                </a:cubicBezTo>
                <a:cubicBezTo>
                  <a:pt x="266" y="684"/>
                  <a:pt x="266" y="686"/>
                  <a:pt x="266" y="689"/>
                </a:cubicBezTo>
                <a:cubicBezTo>
                  <a:pt x="106" y="791"/>
                  <a:pt x="0" y="970"/>
                  <a:pt x="0" y="1174"/>
                </a:cubicBezTo>
                <a:cubicBezTo>
                  <a:pt x="0" y="1481"/>
                  <a:pt x="240" y="1732"/>
                  <a:pt x="543" y="1748"/>
                </a:cubicBezTo>
                <a:cubicBezTo>
                  <a:pt x="543" y="1748"/>
                  <a:pt x="543" y="1748"/>
                  <a:pt x="543" y="1748"/>
                </a:cubicBezTo>
                <a:cubicBezTo>
                  <a:pt x="544" y="1748"/>
                  <a:pt x="544" y="1748"/>
                  <a:pt x="544" y="1748"/>
                </a:cubicBezTo>
                <a:cubicBezTo>
                  <a:pt x="554" y="1749"/>
                  <a:pt x="565" y="1749"/>
                  <a:pt x="575" y="1749"/>
                </a:cubicBezTo>
                <a:cubicBezTo>
                  <a:pt x="586" y="1749"/>
                  <a:pt x="596" y="1749"/>
                  <a:pt x="607" y="1748"/>
                </a:cubicBezTo>
                <a:cubicBezTo>
                  <a:pt x="2142" y="1748"/>
                  <a:pt x="2142" y="1748"/>
                  <a:pt x="2142" y="1748"/>
                </a:cubicBezTo>
                <a:cubicBezTo>
                  <a:pt x="2151" y="1749"/>
                  <a:pt x="2161" y="1749"/>
                  <a:pt x="2171" y="1749"/>
                </a:cubicBezTo>
                <a:cubicBezTo>
                  <a:pt x="2442" y="1749"/>
                  <a:pt x="2661" y="1530"/>
                  <a:pt x="2661" y="1258"/>
                </a:cubicBezTo>
                <a:cubicBezTo>
                  <a:pt x="2661" y="1011"/>
                  <a:pt x="2479" y="807"/>
                  <a:pt x="2242" y="773"/>
                </a:cubicBezTo>
                <a:close/>
              </a:path>
            </a:pathLst>
          </a:custGeom>
          <a:solidFill>
            <a:srgbClr val="D2D2D2"/>
          </a:solidFill>
          <a:ln w="28575">
            <a:solidFill>
              <a:srgbClr val="002050"/>
            </a:solidFill>
          </a:ln>
        </p:spPr>
        <p:txBody>
          <a:bodyPr vert="horz" wrap="square" lIns="91427" tIns="45713" rIns="91427" bIns="45713" numCol="1" anchor="t" anchorCtr="0" compatLnSpc="1">
            <a:prstTxWarp prst="textNoShape">
              <a:avLst/>
            </a:prstTxWarp>
          </a:bodyPr>
          <a:lstStyle/>
          <a:p>
            <a:pPr defTabSz="914224">
              <a:defRPr/>
            </a:pPr>
            <a:endParaRPr lang="en-US" sz="1836" kern="0">
              <a:solidFill>
                <a:srgbClr val="505050"/>
              </a:solidFill>
            </a:endParaRPr>
          </a:p>
        </p:txBody>
      </p:sp>
      <p:pic>
        <p:nvPicPr>
          <p:cNvPr id="45" name="Picture 10">
            <a:extLst>
              <a:ext uri="{FF2B5EF4-FFF2-40B4-BE49-F238E27FC236}">
                <a16:creationId xmlns:a16="http://schemas.microsoft.com/office/drawing/2014/main" id="{0D1C4757-F69B-4578-B25A-DE914B03F6B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139061" y="1933638"/>
            <a:ext cx="655542" cy="684720"/>
          </a:xfrm>
          <a:prstGeom prst="rect">
            <a:avLst/>
          </a:prstGeom>
        </p:spPr>
      </p:pic>
      <p:sp>
        <p:nvSpPr>
          <p:cNvPr id="46" name="TextBox 25">
            <a:extLst>
              <a:ext uri="{FF2B5EF4-FFF2-40B4-BE49-F238E27FC236}">
                <a16:creationId xmlns:a16="http://schemas.microsoft.com/office/drawing/2014/main" id="{00514C66-D658-4645-91D0-8158D27DD6D0}"/>
              </a:ext>
            </a:extLst>
          </p:cNvPr>
          <p:cNvSpPr txBox="1"/>
          <p:nvPr/>
        </p:nvSpPr>
        <p:spPr>
          <a:xfrm>
            <a:off x="752195" y="2529130"/>
            <a:ext cx="1471473" cy="423508"/>
          </a:xfrm>
          <a:prstGeom prst="rect">
            <a:avLst/>
          </a:prstGeom>
          <a:noFill/>
        </p:spPr>
        <p:txBody>
          <a:bodyPr wrap="square" rtlCol="0">
            <a:spAutoFit/>
          </a:bodyPr>
          <a:lstStyle/>
          <a:p>
            <a:pPr algn="ctr" fontAlgn="base">
              <a:spcBef>
                <a:spcPct val="0"/>
              </a:spcBef>
              <a:defRPr/>
            </a:pPr>
            <a:r>
              <a:rPr lang="en-US" sz="1049" cap="all">
                <a:gradFill>
                  <a:gsLst>
                    <a:gs pos="2917">
                      <a:srgbClr val="505050"/>
                    </a:gs>
                    <a:gs pos="30000">
                      <a:srgbClr val="505050"/>
                    </a:gs>
                  </a:gsLst>
                  <a:lin ang="5400000" scaled="0"/>
                </a:gradFill>
                <a:ea typeface="Segoe UI" pitchFamily="34" charset="0"/>
                <a:cs typeface="Segoe UI Semibold" panose="020B0702040204020203" pitchFamily="34" charset="0"/>
              </a:rPr>
              <a:t>Your</a:t>
            </a:r>
            <a:r>
              <a:rPr lang="en-US" sz="1000" kern="0" cap="all" spc="98">
                <a:gradFill>
                  <a:gsLst>
                    <a:gs pos="0">
                      <a:srgbClr val="4B4B4B"/>
                    </a:gs>
                    <a:gs pos="100000">
                      <a:srgbClr val="4B4B4B"/>
                    </a:gs>
                  </a:gsLst>
                  <a:lin ang="5400000" scaled="1"/>
                </a:gradFill>
                <a:ea typeface="Segoe UI Black" panose="020B0A02040204020203" pitchFamily="34" charset="0"/>
                <a:cs typeface="Segoe UI Semibold" panose="020B0702040204020203" pitchFamily="34" charset="0"/>
              </a:rPr>
              <a:t> </a:t>
            </a:r>
            <a:r>
              <a:rPr lang="en-US" sz="1049" b="1">
                <a:gradFill>
                  <a:gsLst>
                    <a:gs pos="2917">
                      <a:srgbClr val="505050"/>
                    </a:gs>
                    <a:gs pos="30000">
                      <a:srgbClr val="505050"/>
                    </a:gs>
                  </a:gsLst>
                  <a:lin ang="5400000" scaled="0"/>
                </a:gradFill>
                <a:latin typeface="Segoe UI Semibold" panose="020B0702040204020203" pitchFamily="34" charset="0"/>
                <a:ea typeface="Segoe UI" pitchFamily="34" charset="0"/>
                <a:cs typeface="Segoe UI Semibold" panose="020B0702040204020203" pitchFamily="34" charset="0"/>
              </a:rPr>
              <a:t>AZURE AD</a:t>
            </a:r>
            <a:endParaRPr lang="en-US" sz="900" cap="all">
              <a:gradFill>
                <a:gsLst>
                  <a:gs pos="2917">
                    <a:srgbClr val="505050"/>
                  </a:gs>
                  <a:gs pos="30000">
                    <a:srgbClr val="505050"/>
                  </a:gs>
                </a:gsLst>
                <a:lin ang="5400000" scaled="0"/>
              </a:gradFill>
              <a:ea typeface="Segoe UI" pitchFamily="34" charset="0"/>
              <a:cs typeface="Segoe UI Semibold" panose="020B0702040204020203" pitchFamily="34" charset="0"/>
            </a:endParaRPr>
          </a:p>
          <a:p>
            <a:pPr algn="ctr" fontAlgn="base">
              <a:spcBef>
                <a:spcPct val="0"/>
              </a:spcBef>
              <a:defRPr/>
            </a:pPr>
            <a:r>
              <a:rPr lang="en-US" sz="1049" cap="all">
                <a:gradFill>
                  <a:gsLst>
                    <a:gs pos="2917">
                      <a:srgbClr val="505050"/>
                    </a:gs>
                    <a:gs pos="30000">
                      <a:srgbClr val="505050"/>
                    </a:gs>
                  </a:gsLst>
                  <a:lin ang="5400000" scaled="0"/>
                </a:gradFill>
                <a:ea typeface="Segoe UI" pitchFamily="34" charset="0"/>
                <a:cs typeface="Segoe UI Semibold" panose="020B0702040204020203" pitchFamily="34" charset="0"/>
              </a:rPr>
              <a:t>TENANT</a:t>
            </a:r>
            <a:endParaRPr lang="en-US" sz="1199" b="1">
              <a:gradFill>
                <a:gsLst>
                  <a:gs pos="2917">
                    <a:srgbClr val="505050"/>
                  </a:gs>
                  <a:gs pos="30000">
                    <a:srgbClr val="505050"/>
                  </a:gs>
                </a:gsLst>
                <a:lin ang="5400000" scaled="0"/>
              </a:gradFill>
              <a:latin typeface="Segoe UI Semibold" panose="020B0702040204020203" pitchFamily="34" charset="0"/>
              <a:ea typeface="Segoe UI" pitchFamily="34" charset="0"/>
              <a:cs typeface="Segoe UI Semibold" panose="020B0702040204020203" pitchFamily="34" charset="0"/>
            </a:endParaRPr>
          </a:p>
        </p:txBody>
      </p:sp>
      <p:sp>
        <p:nvSpPr>
          <p:cNvPr id="53" name="Freeform: Shape 155">
            <a:extLst>
              <a:ext uri="{FF2B5EF4-FFF2-40B4-BE49-F238E27FC236}">
                <a16:creationId xmlns:a16="http://schemas.microsoft.com/office/drawing/2014/main" id="{EA5A50C3-9D86-466F-886A-A4C96441E76A}"/>
              </a:ext>
            </a:extLst>
          </p:cNvPr>
          <p:cNvSpPr>
            <a:spLocks noChangeAspect="1"/>
          </p:cNvSpPr>
          <p:nvPr/>
        </p:nvSpPr>
        <p:spPr bwMode="auto">
          <a:xfrm>
            <a:off x="1066300" y="2976316"/>
            <a:ext cx="282003" cy="315380"/>
          </a:xfrm>
          <a:custGeom>
            <a:avLst/>
            <a:gdLst>
              <a:gd name="connsiteX0" fmla="*/ 785941 w 1571882"/>
              <a:gd name="connsiteY0" fmla="*/ 159127 h 1757927"/>
              <a:gd name="connsiteX1" fmla="*/ 388173 w 1571882"/>
              <a:gd name="connsiteY1" fmla="*/ 556895 h 1757927"/>
              <a:gd name="connsiteX2" fmla="*/ 785941 w 1571882"/>
              <a:gd name="connsiteY2" fmla="*/ 954663 h 1757927"/>
              <a:gd name="connsiteX3" fmla="*/ 1183709 w 1571882"/>
              <a:gd name="connsiteY3" fmla="*/ 556895 h 1757927"/>
              <a:gd name="connsiteX4" fmla="*/ 785941 w 1571882"/>
              <a:gd name="connsiteY4" fmla="*/ 159127 h 1757927"/>
              <a:gd name="connsiteX5" fmla="*/ 785941 w 1571882"/>
              <a:gd name="connsiteY5" fmla="*/ 0 h 1757927"/>
              <a:gd name="connsiteX6" fmla="*/ 1342836 w 1571882"/>
              <a:gd name="connsiteY6" fmla="*/ 556895 h 1757927"/>
              <a:gd name="connsiteX7" fmla="*/ 1097306 w 1571882"/>
              <a:gd name="connsiteY7" fmla="*/ 1018681 h 1757927"/>
              <a:gd name="connsiteX8" fmla="*/ 1094968 w 1571882"/>
              <a:gd name="connsiteY8" fmla="*/ 1019951 h 1757927"/>
              <a:gd name="connsiteX9" fmla="*/ 1225368 w 1571882"/>
              <a:gd name="connsiteY9" fmla="*/ 1090729 h 1757927"/>
              <a:gd name="connsiteX10" fmla="*/ 1571882 w 1571882"/>
              <a:gd name="connsiteY10" fmla="*/ 1742444 h 1757927"/>
              <a:gd name="connsiteX11" fmla="*/ 1570321 w 1571882"/>
              <a:gd name="connsiteY11" fmla="*/ 1757927 h 1757927"/>
              <a:gd name="connsiteX12" fmla="*/ 1414642 w 1571882"/>
              <a:gd name="connsiteY12" fmla="*/ 1757927 h 1757927"/>
              <a:gd name="connsiteX13" fmla="*/ 1416203 w 1571882"/>
              <a:gd name="connsiteY13" fmla="*/ 1742444 h 1757927"/>
              <a:gd name="connsiteX14" fmla="*/ 912961 w 1571882"/>
              <a:gd name="connsiteY14" fmla="*/ 1124987 h 1757927"/>
              <a:gd name="connsiteX15" fmla="*/ 793917 w 1571882"/>
              <a:gd name="connsiteY15" fmla="*/ 1112986 h 1757927"/>
              <a:gd name="connsiteX16" fmla="*/ 785941 w 1571882"/>
              <a:gd name="connsiteY16" fmla="*/ 1113790 h 1757927"/>
              <a:gd name="connsiteX17" fmla="*/ 777966 w 1571882"/>
              <a:gd name="connsiteY17" fmla="*/ 1112986 h 1757927"/>
              <a:gd name="connsiteX18" fmla="*/ 658921 w 1571882"/>
              <a:gd name="connsiteY18" fmla="*/ 1124987 h 1757927"/>
              <a:gd name="connsiteX19" fmla="*/ 155679 w 1571882"/>
              <a:gd name="connsiteY19" fmla="*/ 1742444 h 1757927"/>
              <a:gd name="connsiteX20" fmla="*/ 157240 w 1571882"/>
              <a:gd name="connsiteY20" fmla="*/ 1757927 h 1757927"/>
              <a:gd name="connsiteX21" fmla="*/ 1561 w 1571882"/>
              <a:gd name="connsiteY21" fmla="*/ 1757927 h 1757927"/>
              <a:gd name="connsiteX22" fmla="*/ 0 w 1571882"/>
              <a:gd name="connsiteY22" fmla="*/ 1742444 h 1757927"/>
              <a:gd name="connsiteX23" fmla="*/ 346514 w 1571882"/>
              <a:gd name="connsiteY23" fmla="*/ 1090729 h 1757927"/>
              <a:gd name="connsiteX24" fmla="*/ 476914 w 1571882"/>
              <a:gd name="connsiteY24" fmla="*/ 1019951 h 1757927"/>
              <a:gd name="connsiteX25" fmla="*/ 474576 w 1571882"/>
              <a:gd name="connsiteY25" fmla="*/ 1018681 h 1757927"/>
              <a:gd name="connsiteX26" fmla="*/ 229046 w 1571882"/>
              <a:gd name="connsiteY26" fmla="*/ 556895 h 1757927"/>
              <a:gd name="connsiteX27" fmla="*/ 785941 w 1571882"/>
              <a:gd name="connsiteY27" fmla="*/ 0 h 1757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571882" h="1757927">
                <a:moveTo>
                  <a:pt x="785941" y="159127"/>
                </a:moveTo>
                <a:cubicBezTo>
                  <a:pt x="566260" y="159127"/>
                  <a:pt x="388173" y="337214"/>
                  <a:pt x="388173" y="556895"/>
                </a:cubicBezTo>
                <a:cubicBezTo>
                  <a:pt x="388173" y="776576"/>
                  <a:pt x="566260" y="954663"/>
                  <a:pt x="785941" y="954663"/>
                </a:cubicBezTo>
                <a:cubicBezTo>
                  <a:pt x="1005622" y="954663"/>
                  <a:pt x="1183709" y="776576"/>
                  <a:pt x="1183709" y="556895"/>
                </a:cubicBezTo>
                <a:cubicBezTo>
                  <a:pt x="1183709" y="337214"/>
                  <a:pt x="1005622" y="159127"/>
                  <a:pt x="785941" y="159127"/>
                </a:cubicBezTo>
                <a:close/>
                <a:moveTo>
                  <a:pt x="785941" y="0"/>
                </a:moveTo>
                <a:cubicBezTo>
                  <a:pt x="1093506" y="0"/>
                  <a:pt x="1342836" y="249330"/>
                  <a:pt x="1342836" y="556895"/>
                </a:cubicBezTo>
                <a:cubicBezTo>
                  <a:pt x="1342836" y="749123"/>
                  <a:pt x="1245442" y="918603"/>
                  <a:pt x="1097306" y="1018681"/>
                </a:cubicBezTo>
                <a:lnTo>
                  <a:pt x="1094968" y="1019951"/>
                </a:lnTo>
                <a:lnTo>
                  <a:pt x="1225368" y="1090729"/>
                </a:lnTo>
                <a:cubicBezTo>
                  <a:pt x="1434430" y="1231969"/>
                  <a:pt x="1571882" y="1471155"/>
                  <a:pt x="1571882" y="1742444"/>
                </a:cubicBezTo>
                <a:lnTo>
                  <a:pt x="1570321" y="1757927"/>
                </a:lnTo>
                <a:lnTo>
                  <a:pt x="1414642" y="1757927"/>
                </a:lnTo>
                <a:lnTo>
                  <a:pt x="1416203" y="1742444"/>
                </a:lnTo>
                <a:cubicBezTo>
                  <a:pt x="1416203" y="1437871"/>
                  <a:pt x="1200160" y="1183756"/>
                  <a:pt x="912961" y="1124987"/>
                </a:cubicBezTo>
                <a:lnTo>
                  <a:pt x="793917" y="1112986"/>
                </a:lnTo>
                <a:lnTo>
                  <a:pt x="785941" y="1113790"/>
                </a:lnTo>
                <a:lnTo>
                  <a:pt x="777966" y="1112986"/>
                </a:lnTo>
                <a:lnTo>
                  <a:pt x="658921" y="1124987"/>
                </a:lnTo>
                <a:cubicBezTo>
                  <a:pt x="371722" y="1183756"/>
                  <a:pt x="155679" y="1437871"/>
                  <a:pt x="155679" y="1742444"/>
                </a:cubicBezTo>
                <a:lnTo>
                  <a:pt x="157240" y="1757927"/>
                </a:lnTo>
                <a:lnTo>
                  <a:pt x="1561" y="1757927"/>
                </a:lnTo>
                <a:lnTo>
                  <a:pt x="0" y="1742444"/>
                </a:lnTo>
                <a:cubicBezTo>
                  <a:pt x="0" y="1471155"/>
                  <a:pt x="137452" y="1231969"/>
                  <a:pt x="346514" y="1090729"/>
                </a:cubicBezTo>
                <a:lnTo>
                  <a:pt x="476914" y="1019951"/>
                </a:lnTo>
                <a:lnTo>
                  <a:pt x="474576" y="1018681"/>
                </a:lnTo>
                <a:cubicBezTo>
                  <a:pt x="326441" y="918603"/>
                  <a:pt x="229046" y="749123"/>
                  <a:pt x="229046" y="556895"/>
                </a:cubicBezTo>
                <a:cubicBezTo>
                  <a:pt x="229046" y="249330"/>
                  <a:pt x="478376" y="0"/>
                  <a:pt x="785941" y="0"/>
                </a:cubicBezTo>
                <a:close/>
              </a:path>
            </a:pathLst>
          </a:custGeom>
          <a:solidFill>
            <a:schemeClr val="bg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a:gradFill>
                <a:gsLst>
                  <a:gs pos="0">
                    <a:srgbClr val="FFFFFF"/>
                  </a:gs>
                  <a:gs pos="100000">
                    <a:srgbClr val="FFFFFF"/>
                  </a:gs>
                </a:gsLst>
                <a:lin ang="5400000" scaled="0"/>
              </a:gradFill>
              <a:latin typeface="Segoe UI"/>
            </a:endParaRPr>
          </a:p>
        </p:txBody>
      </p:sp>
      <p:grpSp>
        <p:nvGrpSpPr>
          <p:cNvPr id="173" name="Groupe 172">
            <a:extLst>
              <a:ext uri="{FF2B5EF4-FFF2-40B4-BE49-F238E27FC236}">
                <a16:creationId xmlns:a16="http://schemas.microsoft.com/office/drawing/2014/main" id="{7650AF4C-E29E-44D6-8B0C-F5DAC3F7AF43}"/>
              </a:ext>
            </a:extLst>
          </p:cNvPr>
          <p:cNvGrpSpPr/>
          <p:nvPr/>
        </p:nvGrpSpPr>
        <p:grpSpPr>
          <a:xfrm>
            <a:off x="3249851" y="5446589"/>
            <a:ext cx="920952" cy="852352"/>
            <a:chOff x="7914891" y="4822025"/>
            <a:chExt cx="2209916" cy="1588286"/>
          </a:xfrm>
        </p:grpSpPr>
        <p:sp>
          <p:nvSpPr>
            <p:cNvPr id="188" name="Freeform 6">
              <a:extLst>
                <a:ext uri="{FF2B5EF4-FFF2-40B4-BE49-F238E27FC236}">
                  <a16:creationId xmlns:a16="http://schemas.microsoft.com/office/drawing/2014/main" id="{A564911F-1097-4DA7-AE36-F47D9036FED7}"/>
                </a:ext>
              </a:extLst>
            </p:cNvPr>
            <p:cNvSpPr>
              <a:spLocks noEditPoints="1"/>
            </p:cNvSpPr>
            <p:nvPr/>
          </p:nvSpPr>
          <p:spPr bwMode="auto">
            <a:xfrm>
              <a:off x="9706506" y="5133391"/>
              <a:ext cx="418301" cy="1276920"/>
            </a:xfrm>
            <a:custGeom>
              <a:avLst/>
              <a:gdLst>
                <a:gd name="T0" fmla="*/ 133 w 133"/>
                <a:gd name="T1" fmla="*/ 406 h 406"/>
                <a:gd name="T2" fmla="*/ 0 w 133"/>
                <a:gd name="T3" fmla="*/ 0 h 406"/>
                <a:gd name="T4" fmla="*/ 69 w 133"/>
                <a:gd name="T5" fmla="*/ 35 h 406"/>
                <a:gd name="T6" fmla="*/ 104 w 133"/>
                <a:gd name="T7" fmla="*/ 69 h 406"/>
                <a:gd name="T8" fmla="*/ 69 w 133"/>
                <a:gd name="T9" fmla="*/ 35 h 406"/>
                <a:gd name="T10" fmla="*/ 104 w 133"/>
                <a:gd name="T11" fmla="*/ 139 h 406"/>
                <a:gd name="T12" fmla="*/ 69 w 133"/>
                <a:gd name="T13" fmla="*/ 168 h 406"/>
                <a:gd name="T14" fmla="*/ 69 w 133"/>
                <a:gd name="T15" fmla="*/ 192 h 406"/>
                <a:gd name="T16" fmla="*/ 104 w 133"/>
                <a:gd name="T17" fmla="*/ 227 h 406"/>
                <a:gd name="T18" fmla="*/ 69 w 133"/>
                <a:gd name="T19" fmla="*/ 192 h 406"/>
                <a:gd name="T20" fmla="*/ 58 w 133"/>
                <a:gd name="T21" fmla="*/ 82 h 406"/>
                <a:gd name="T22" fmla="*/ 24 w 133"/>
                <a:gd name="T23" fmla="*/ 117 h 406"/>
                <a:gd name="T24" fmla="*/ 24 w 133"/>
                <a:gd name="T25" fmla="*/ 238 h 406"/>
                <a:gd name="T26" fmla="*/ 58 w 133"/>
                <a:gd name="T27" fmla="*/ 272 h 406"/>
                <a:gd name="T28" fmla="*/ 24 w 133"/>
                <a:gd name="T29" fmla="*/ 238 h 406"/>
                <a:gd name="T30" fmla="*/ 24 w 133"/>
                <a:gd name="T31" fmla="*/ 331 h 406"/>
                <a:gd name="T32" fmla="*/ 58 w 133"/>
                <a:gd name="T33" fmla="*/ 296 h 406"/>
                <a:gd name="T34" fmla="*/ 58 w 133"/>
                <a:gd name="T35" fmla="*/ 227 h 406"/>
                <a:gd name="T36" fmla="*/ 24 w 133"/>
                <a:gd name="T37" fmla="*/ 192 h 406"/>
                <a:gd name="T38" fmla="*/ 58 w 133"/>
                <a:gd name="T39" fmla="*/ 227 h 406"/>
                <a:gd name="T40" fmla="*/ 24 w 133"/>
                <a:gd name="T41" fmla="*/ 168 h 406"/>
                <a:gd name="T42" fmla="*/ 58 w 133"/>
                <a:gd name="T43" fmla="*/ 139 h 406"/>
                <a:gd name="T44" fmla="*/ 58 w 133"/>
                <a:gd name="T45" fmla="*/ 69 h 406"/>
                <a:gd name="T46" fmla="*/ 24 w 133"/>
                <a:gd name="T47" fmla="*/ 35 h 406"/>
                <a:gd name="T48" fmla="*/ 58 w 133"/>
                <a:gd name="T49" fmla="*/ 69 h 406"/>
                <a:gd name="T50" fmla="*/ 69 w 133"/>
                <a:gd name="T51" fmla="*/ 331 h 406"/>
                <a:gd name="T52" fmla="*/ 104 w 133"/>
                <a:gd name="T53" fmla="*/ 296 h 406"/>
                <a:gd name="T54" fmla="*/ 104 w 133"/>
                <a:gd name="T55" fmla="*/ 272 h 406"/>
                <a:gd name="T56" fmla="*/ 69 w 133"/>
                <a:gd name="T57" fmla="*/ 238 h 406"/>
                <a:gd name="T58" fmla="*/ 104 w 133"/>
                <a:gd name="T59" fmla="*/ 272 h 406"/>
                <a:gd name="T60" fmla="*/ 69 w 133"/>
                <a:gd name="T61" fmla="*/ 117 h 406"/>
                <a:gd name="T62" fmla="*/ 104 w 133"/>
                <a:gd name="T63" fmla="*/ 82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3" h="406">
                  <a:moveTo>
                    <a:pt x="0" y="406"/>
                  </a:moveTo>
                  <a:lnTo>
                    <a:pt x="133" y="406"/>
                  </a:lnTo>
                  <a:lnTo>
                    <a:pt x="133" y="0"/>
                  </a:lnTo>
                  <a:lnTo>
                    <a:pt x="0" y="0"/>
                  </a:lnTo>
                  <a:lnTo>
                    <a:pt x="0" y="406"/>
                  </a:lnTo>
                  <a:close/>
                  <a:moveTo>
                    <a:pt x="69" y="35"/>
                  </a:moveTo>
                  <a:lnTo>
                    <a:pt x="104" y="35"/>
                  </a:lnTo>
                  <a:lnTo>
                    <a:pt x="104" y="69"/>
                  </a:lnTo>
                  <a:lnTo>
                    <a:pt x="69" y="69"/>
                  </a:lnTo>
                  <a:lnTo>
                    <a:pt x="69" y="35"/>
                  </a:lnTo>
                  <a:close/>
                  <a:moveTo>
                    <a:pt x="69" y="139"/>
                  </a:moveTo>
                  <a:lnTo>
                    <a:pt x="104" y="139"/>
                  </a:lnTo>
                  <a:lnTo>
                    <a:pt x="104" y="168"/>
                  </a:lnTo>
                  <a:lnTo>
                    <a:pt x="69" y="168"/>
                  </a:lnTo>
                  <a:lnTo>
                    <a:pt x="69" y="139"/>
                  </a:lnTo>
                  <a:close/>
                  <a:moveTo>
                    <a:pt x="69" y="192"/>
                  </a:moveTo>
                  <a:lnTo>
                    <a:pt x="104" y="192"/>
                  </a:lnTo>
                  <a:lnTo>
                    <a:pt x="104" y="227"/>
                  </a:lnTo>
                  <a:lnTo>
                    <a:pt x="69" y="227"/>
                  </a:lnTo>
                  <a:lnTo>
                    <a:pt x="69" y="192"/>
                  </a:lnTo>
                  <a:close/>
                  <a:moveTo>
                    <a:pt x="24" y="82"/>
                  </a:moveTo>
                  <a:lnTo>
                    <a:pt x="58" y="82"/>
                  </a:lnTo>
                  <a:lnTo>
                    <a:pt x="58" y="117"/>
                  </a:lnTo>
                  <a:lnTo>
                    <a:pt x="24" y="117"/>
                  </a:lnTo>
                  <a:lnTo>
                    <a:pt x="24" y="82"/>
                  </a:lnTo>
                  <a:close/>
                  <a:moveTo>
                    <a:pt x="24" y="238"/>
                  </a:moveTo>
                  <a:lnTo>
                    <a:pt x="58" y="238"/>
                  </a:lnTo>
                  <a:lnTo>
                    <a:pt x="58" y="272"/>
                  </a:lnTo>
                  <a:lnTo>
                    <a:pt x="24" y="272"/>
                  </a:lnTo>
                  <a:lnTo>
                    <a:pt x="24" y="238"/>
                  </a:lnTo>
                  <a:close/>
                  <a:moveTo>
                    <a:pt x="58" y="331"/>
                  </a:moveTo>
                  <a:lnTo>
                    <a:pt x="24" y="331"/>
                  </a:lnTo>
                  <a:lnTo>
                    <a:pt x="24" y="296"/>
                  </a:lnTo>
                  <a:lnTo>
                    <a:pt x="58" y="296"/>
                  </a:lnTo>
                  <a:lnTo>
                    <a:pt x="58" y="331"/>
                  </a:lnTo>
                  <a:close/>
                  <a:moveTo>
                    <a:pt x="58" y="227"/>
                  </a:moveTo>
                  <a:lnTo>
                    <a:pt x="24" y="227"/>
                  </a:lnTo>
                  <a:lnTo>
                    <a:pt x="24" y="192"/>
                  </a:lnTo>
                  <a:lnTo>
                    <a:pt x="58" y="192"/>
                  </a:lnTo>
                  <a:lnTo>
                    <a:pt x="58" y="227"/>
                  </a:lnTo>
                  <a:close/>
                  <a:moveTo>
                    <a:pt x="58" y="168"/>
                  </a:moveTo>
                  <a:lnTo>
                    <a:pt x="24" y="168"/>
                  </a:lnTo>
                  <a:lnTo>
                    <a:pt x="24" y="139"/>
                  </a:lnTo>
                  <a:lnTo>
                    <a:pt x="58" y="139"/>
                  </a:lnTo>
                  <a:lnTo>
                    <a:pt x="58" y="168"/>
                  </a:lnTo>
                  <a:close/>
                  <a:moveTo>
                    <a:pt x="58" y="69"/>
                  </a:moveTo>
                  <a:lnTo>
                    <a:pt x="24" y="69"/>
                  </a:lnTo>
                  <a:lnTo>
                    <a:pt x="24" y="35"/>
                  </a:lnTo>
                  <a:lnTo>
                    <a:pt x="58" y="35"/>
                  </a:lnTo>
                  <a:lnTo>
                    <a:pt x="58" y="69"/>
                  </a:lnTo>
                  <a:close/>
                  <a:moveTo>
                    <a:pt x="104" y="331"/>
                  </a:moveTo>
                  <a:lnTo>
                    <a:pt x="69" y="331"/>
                  </a:lnTo>
                  <a:lnTo>
                    <a:pt x="69" y="296"/>
                  </a:lnTo>
                  <a:lnTo>
                    <a:pt x="104" y="296"/>
                  </a:lnTo>
                  <a:lnTo>
                    <a:pt x="104" y="331"/>
                  </a:lnTo>
                  <a:close/>
                  <a:moveTo>
                    <a:pt x="104" y="272"/>
                  </a:moveTo>
                  <a:lnTo>
                    <a:pt x="69" y="272"/>
                  </a:lnTo>
                  <a:lnTo>
                    <a:pt x="69" y="238"/>
                  </a:lnTo>
                  <a:lnTo>
                    <a:pt x="104" y="238"/>
                  </a:lnTo>
                  <a:lnTo>
                    <a:pt x="104" y="272"/>
                  </a:lnTo>
                  <a:close/>
                  <a:moveTo>
                    <a:pt x="104" y="117"/>
                  </a:moveTo>
                  <a:lnTo>
                    <a:pt x="69" y="117"/>
                  </a:lnTo>
                  <a:lnTo>
                    <a:pt x="69" y="82"/>
                  </a:lnTo>
                  <a:lnTo>
                    <a:pt x="104" y="82"/>
                  </a:lnTo>
                  <a:lnTo>
                    <a:pt x="104" y="117"/>
                  </a:lnTo>
                  <a:close/>
                </a:path>
              </a:pathLst>
            </a:custGeom>
            <a:solidFill>
              <a:srgbClr val="D2D2D2">
                <a:alpha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sz="1836" kern="0">
                <a:solidFill>
                  <a:srgbClr val="505050"/>
                </a:solidFill>
              </a:endParaRPr>
            </a:p>
          </p:txBody>
        </p:sp>
        <p:sp>
          <p:nvSpPr>
            <p:cNvPr id="189" name="Freeform 7">
              <a:extLst>
                <a:ext uri="{FF2B5EF4-FFF2-40B4-BE49-F238E27FC236}">
                  <a16:creationId xmlns:a16="http://schemas.microsoft.com/office/drawing/2014/main" id="{F64A6330-2E25-4E0D-8E89-58921D9B33C9}"/>
                </a:ext>
              </a:extLst>
            </p:cNvPr>
            <p:cNvSpPr>
              <a:spLocks noEditPoints="1"/>
            </p:cNvSpPr>
            <p:nvPr/>
          </p:nvSpPr>
          <p:spPr bwMode="auto">
            <a:xfrm>
              <a:off x="9250455" y="5627176"/>
              <a:ext cx="399431" cy="783135"/>
            </a:xfrm>
            <a:custGeom>
              <a:avLst/>
              <a:gdLst>
                <a:gd name="T0" fmla="*/ 0 w 127"/>
                <a:gd name="T1" fmla="*/ 249 h 249"/>
                <a:gd name="T2" fmla="*/ 127 w 127"/>
                <a:gd name="T3" fmla="*/ 249 h 249"/>
                <a:gd name="T4" fmla="*/ 127 w 127"/>
                <a:gd name="T5" fmla="*/ 0 h 249"/>
                <a:gd name="T6" fmla="*/ 0 w 127"/>
                <a:gd name="T7" fmla="*/ 0 h 249"/>
                <a:gd name="T8" fmla="*/ 0 w 127"/>
                <a:gd name="T9" fmla="*/ 249 h 249"/>
                <a:gd name="T10" fmla="*/ 52 w 127"/>
                <a:gd name="T11" fmla="*/ 64 h 249"/>
                <a:gd name="T12" fmla="*/ 22 w 127"/>
                <a:gd name="T13" fmla="*/ 64 h 249"/>
                <a:gd name="T14" fmla="*/ 22 w 127"/>
                <a:gd name="T15" fmla="*/ 35 h 249"/>
                <a:gd name="T16" fmla="*/ 52 w 127"/>
                <a:gd name="T17" fmla="*/ 35 h 249"/>
                <a:gd name="T18" fmla="*/ 52 w 127"/>
                <a:gd name="T19" fmla="*/ 64 h 249"/>
                <a:gd name="T20" fmla="*/ 110 w 127"/>
                <a:gd name="T21" fmla="*/ 115 h 249"/>
                <a:gd name="T22" fmla="*/ 75 w 127"/>
                <a:gd name="T23" fmla="*/ 115 h 249"/>
                <a:gd name="T24" fmla="*/ 75 w 127"/>
                <a:gd name="T25" fmla="*/ 81 h 249"/>
                <a:gd name="T26" fmla="*/ 110 w 127"/>
                <a:gd name="T27" fmla="*/ 81 h 249"/>
                <a:gd name="T28" fmla="*/ 110 w 127"/>
                <a:gd name="T29" fmla="*/ 115 h 249"/>
                <a:gd name="T30" fmla="*/ 75 w 127"/>
                <a:gd name="T31" fmla="*/ 139 h 249"/>
                <a:gd name="T32" fmla="*/ 110 w 127"/>
                <a:gd name="T33" fmla="*/ 139 h 249"/>
                <a:gd name="T34" fmla="*/ 110 w 127"/>
                <a:gd name="T35" fmla="*/ 168 h 249"/>
                <a:gd name="T36" fmla="*/ 75 w 127"/>
                <a:gd name="T37" fmla="*/ 168 h 249"/>
                <a:gd name="T38" fmla="*/ 75 w 127"/>
                <a:gd name="T39" fmla="*/ 139 h 249"/>
                <a:gd name="T40" fmla="*/ 75 w 127"/>
                <a:gd name="T41" fmla="*/ 35 h 249"/>
                <a:gd name="T42" fmla="*/ 110 w 127"/>
                <a:gd name="T43" fmla="*/ 35 h 249"/>
                <a:gd name="T44" fmla="*/ 110 w 127"/>
                <a:gd name="T45" fmla="*/ 64 h 249"/>
                <a:gd name="T46" fmla="*/ 75 w 127"/>
                <a:gd name="T47" fmla="*/ 64 h 249"/>
                <a:gd name="T48" fmla="*/ 75 w 127"/>
                <a:gd name="T49" fmla="*/ 35 h 249"/>
                <a:gd name="T50" fmla="*/ 22 w 127"/>
                <a:gd name="T51" fmla="*/ 139 h 249"/>
                <a:gd name="T52" fmla="*/ 52 w 127"/>
                <a:gd name="T53" fmla="*/ 139 h 249"/>
                <a:gd name="T54" fmla="*/ 52 w 127"/>
                <a:gd name="T55" fmla="*/ 168 h 249"/>
                <a:gd name="T56" fmla="*/ 22 w 127"/>
                <a:gd name="T57" fmla="*/ 168 h 249"/>
                <a:gd name="T58" fmla="*/ 22 w 127"/>
                <a:gd name="T59" fmla="*/ 139 h 249"/>
                <a:gd name="T60" fmla="*/ 22 w 127"/>
                <a:gd name="T61" fmla="*/ 81 h 249"/>
                <a:gd name="T62" fmla="*/ 52 w 127"/>
                <a:gd name="T63" fmla="*/ 81 h 249"/>
                <a:gd name="T64" fmla="*/ 52 w 127"/>
                <a:gd name="T65" fmla="*/ 115 h 249"/>
                <a:gd name="T66" fmla="*/ 22 w 127"/>
                <a:gd name="T67" fmla="*/ 115 h 249"/>
                <a:gd name="T68" fmla="*/ 22 w 127"/>
                <a:gd name="T69" fmla="*/ 81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7" h="249">
                  <a:moveTo>
                    <a:pt x="0" y="249"/>
                  </a:moveTo>
                  <a:lnTo>
                    <a:pt x="127" y="249"/>
                  </a:lnTo>
                  <a:lnTo>
                    <a:pt x="127" y="0"/>
                  </a:lnTo>
                  <a:lnTo>
                    <a:pt x="0" y="0"/>
                  </a:lnTo>
                  <a:lnTo>
                    <a:pt x="0" y="249"/>
                  </a:lnTo>
                  <a:close/>
                  <a:moveTo>
                    <a:pt x="52" y="64"/>
                  </a:moveTo>
                  <a:lnTo>
                    <a:pt x="22" y="64"/>
                  </a:lnTo>
                  <a:lnTo>
                    <a:pt x="22" y="35"/>
                  </a:lnTo>
                  <a:lnTo>
                    <a:pt x="52" y="35"/>
                  </a:lnTo>
                  <a:lnTo>
                    <a:pt x="52" y="64"/>
                  </a:lnTo>
                  <a:close/>
                  <a:moveTo>
                    <a:pt x="110" y="115"/>
                  </a:moveTo>
                  <a:lnTo>
                    <a:pt x="75" y="115"/>
                  </a:lnTo>
                  <a:lnTo>
                    <a:pt x="75" y="81"/>
                  </a:lnTo>
                  <a:lnTo>
                    <a:pt x="110" y="81"/>
                  </a:lnTo>
                  <a:lnTo>
                    <a:pt x="110" y="115"/>
                  </a:lnTo>
                  <a:close/>
                  <a:moveTo>
                    <a:pt x="75" y="139"/>
                  </a:moveTo>
                  <a:lnTo>
                    <a:pt x="110" y="139"/>
                  </a:lnTo>
                  <a:lnTo>
                    <a:pt x="110" y="168"/>
                  </a:lnTo>
                  <a:lnTo>
                    <a:pt x="75" y="168"/>
                  </a:lnTo>
                  <a:lnTo>
                    <a:pt x="75" y="139"/>
                  </a:lnTo>
                  <a:close/>
                  <a:moveTo>
                    <a:pt x="75" y="35"/>
                  </a:moveTo>
                  <a:lnTo>
                    <a:pt x="110" y="35"/>
                  </a:lnTo>
                  <a:lnTo>
                    <a:pt x="110" y="64"/>
                  </a:lnTo>
                  <a:lnTo>
                    <a:pt x="75" y="64"/>
                  </a:lnTo>
                  <a:lnTo>
                    <a:pt x="75" y="35"/>
                  </a:lnTo>
                  <a:close/>
                  <a:moveTo>
                    <a:pt x="22" y="139"/>
                  </a:moveTo>
                  <a:lnTo>
                    <a:pt x="52" y="139"/>
                  </a:lnTo>
                  <a:lnTo>
                    <a:pt x="52" y="168"/>
                  </a:lnTo>
                  <a:lnTo>
                    <a:pt x="22" y="168"/>
                  </a:lnTo>
                  <a:lnTo>
                    <a:pt x="22" y="139"/>
                  </a:lnTo>
                  <a:close/>
                  <a:moveTo>
                    <a:pt x="22" y="81"/>
                  </a:moveTo>
                  <a:lnTo>
                    <a:pt x="52" y="81"/>
                  </a:lnTo>
                  <a:lnTo>
                    <a:pt x="52" y="115"/>
                  </a:lnTo>
                  <a:lnTo>
                    <a:pt x="22" y="115"/>
                  </a:lnTo>
                  <a:lnTo>
                    <a:pt x="22" y="81"/>
                  </a:lnTo>
                  <a:close/>
                </a:path>
              </a:pathLst>
            </a:custGeom>
            <a:solidFill>
              <a:srgbClr val="D2D2D2">
                <a:alpha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sz="1836" kern="0">
                <a:solidFill>
                  <a:srgbClr val="505050"/>
                </a:solidFill>
              </a:endParaRPr>
            </a:p>
          </p:txBody>
        </p:sp>
        <p:sp>
          <p:nvSpPr>
            <p:cNvPr id="190" name="Freeform 8">
              <a:extLst>
                <a:ext uri="{FF2B5EF4-FFF2-40B4-BE49-F238E27FC236}">
                  <a16:creationId xmlns:a16="http://schemas.microsoft.com/office/drawing/2014/main" id="{96E8FFBE-DF2C-40AE-B3F7-10C3C856E805}"/>
                </a:ext>
              </a:extLst>
            </p:cNvPr>
            <p:cNvSpPr>
              <a:spLocks noEditPoints="1"/>
            </p:cNvSpPr>
            <p:nvPr/>
          </p:nvSpPr>
          <p:spPr bwMode="auto">
            <a:xfrm>
              <a:off x="8864716" y="4822025"/>
              <a:ext cx="345963" cy="1588286"/>
            </a:xfrm>
            <a:custGeom>
              <a:avLst/>
              <a:gdLst>
                <a:gd name="T0" fmla="*/ 0 w 110"/>
                <a:gd name="T1" fmla="*/ 128 h 505"/>
                <a:gd name="T2" fmla="*/ 0 w 110"/>
                <a:gd name="T3" fmla="*/ 505 h 505"/>
                <a:gd name="T4" fmla="*/ 110 w 110"/>
                <a:gd name="T5" fmla="*/ 505 h 505"/>
                <a:gd name="T6" fmla="*/ 110 w 110"/>
                <a:gd name="T7" fmla="*/ 128 h 505"/>
                <a:gd name="T8" fmla="*/ 93 w 110"/>
                <a:gd name="T9" fmla="*/ 128 h 505"/>
                <a:gd name="T10" fmla="*/ 93 w 110"/>
                <a:gd name="T11" fmla="*/ 82 h 505"/>
                <a:gd name="T12" fmla="*/ 69 w 110"/>
                <a:gd name="T13" fmla="*/ 82 h 505"/>
                <a:gd name="T14" fmla="*/ 69 w 110"/>
                <a:gd name="T15" fmla="*/ 40 h 505"/>
                <a:gd name="T16" fmla="*/ 58 w 110"/>
                <a:gd name="T17" fmla="*/ 40 h 505"/>
                <a:gd name="T18" fmla="*/ 58 w 110"/>
                <a:gd name="T19" fmla="*/ 0 h 505"/>
                <a:gd name="T20" fmla="*/ 46 w 110"/>
                <a:gd name="T21" fmla="*/ 0 h 505"/>
                <a:gd name="T22" fmla="*/ 46 w 110"/>
                <a:gd name="T23" fmla="*/ 40 h 505"/>
                <a:gd name="T24" fmla="*/ 35 w 110"/>
                <a:gd name="T25" fmla="*/ 40 h 505"/>
                <a:gd name="T26" fmla="*/ 35 w 110"/>
                <a:gd name="T27" fmla="*/ 82 h 505"/>
                <a:gd name="T28" fmla="*/ 11 w 110"/>
                <a:gd name="T29" fmla="*/ 82 h 505"/>
                <a:gd name="T30" fmla="*/ 11 w 110"/>
                <a:gd name="T31" fmla="*/ 128 h 505"/>
                <a:gd name="T32" fmla="*/ 0 w 110"/>
                <a:gd name="T33" fmla="*/ 128 h 505"/>
                <a:gd name="T34" fmla="*/ 58 w 110"/>
                <a:gd name="T35" fmla="*/ 256 h 505"/>
                <a:gd name="T36" fmla="*/ 93 w 110"/>
                <a:gd name="T37" fmla="*/ 256 h 505"/>
                <a:gd name="T38" fmla="*/ 93 w 110"/>
                <a:gd name="T39" fmla="*/ 291 h 505"/>
                <a:gd name="T40" fmla="*/ 58 w 110"/>
                <a:gd name="T41" fmla="*/ 291 h 505"/>
                <a:gd name="T42" fmla="*/ 58 w 110"/>
                <a:gd name="T43" fmla="*/ 256 h 505"/>
                <a:gd name="T44" fmla="*/ 58 w 110"/>
                <a:gd name="T45" fmla="*/ 152 h 505"/>
                <a:gd name="T46" fmla="*/ 93 w 110"/>
                <a:gd name="T47" fmla="*/ 152 h 505"/>
                <a:gd name="T48" fmla="*/ 93 w 110"/>
                <a:gd name="T49" fmla="*/ 187 h 505"/>
                <a:gd name="T50" fmla="*/ 58 w 110"/>
                <a:gd name="T51" fmla="*/ 187 h 505"/>
                <a:gd name="T52" fmla="*/ 58 w 110"/>
                <a:gd name="T53" fmla="*/ 152 h 505"/>
                <a:gd name="T54" fmla="*/ 11 w 110"/>
                <a:gd name="T55" fmla="*/ 203 h 505"/>
                <a:gd name="T56" fmla="*/ 46 w 110"/>
                <a:gd name="T57" fmla="*/ 203 h 505"/>
                <a:gd name="T58" fmla="*/ 46 w 110"/>
                <a:gd name="T59" fmla="*/ 238 h 505"/>
                <a:gd name="T60" fmla="*/ 11 w 110"/>
                <a:gd name="T61" fmla="*/ 238 h 505"/>
                <a:gd name="T62" fmla="*/ 11 w 110"/>
                <a:gd name="T63" fmla="*/ 203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0" h="505">
                  <a:moveTo>
                    <a:pt x="0" y="128"/>
                  </a:moveTo>
                  <a:lnTo>
                    <a:pt x="0" y="505"/>
                  </a:lnTo>
                  <a:lnTo>
                    <a:pt x="110" y="505"/>
                  </a:lnTo>
                  <a:lnTo>
                    <a:pt x="110" y="128"/>
                  </a:lnTo>
                  <a:lnTo>
                    <a:pt x="93" y="128"/>
                  </a:lnTo>
                  <a:lnTo>
                    <a:pt x="93" y="82"/>
                  </a:lnTo>
                  <a:lnTo>
                    <a:pt x="69" y="82"/>
                  </a:lnTo>
                  <a:lnTo>
                    <a:pt x="69" y="40"/>
                  </a:lnTo>
                  <a:lnTo>
                    <a:pt x="58" y="40"/>
                  </a:lnTo>
                  <a:lnTo>
                    <a:pt x="58" y="0"/>
                  </a:lnTo>
                  <a:lnTo>
                    <a:pt x="46" y="0"/>
                  </a:lnTo>
                  <a:lnTo>
                    <a:pt x="46" y="40"/>
                  </a:lnTo>
                  <a:lnTo>
                    <a:pt x="35" y="40"/>
                  </a:lnTo>
                  <a:lnTo>
                    <a:pt x="35" y="82"/>
                  </a:lnTo>
                  <a:lnTo>
                    <a:pt x="11" y="82"/>
                  </a:lnTo>
                  <a:lnTo>
                    <a:pt x="11" y="128"/>
                  </a:lnTo>
                  <a:lnTo>
                    <a:pt x="0" y="128"/>
                  </a:lnTo>
                  <a:close/>
                  <a:moveTo>
                    <a:pt x="58" y="256"/>
                  </a:moveTo>
                  <a:lnTo>
                    <a:pt x="93" y="256"/>
                  </a:lnTo>
                  <a:lnTo>
                    <a:pt x="93" y="291"/>
                  </a:lnTo>
                  <a:lnTo>
                    <a:pt x="58" y="291"/>
                  </a:lnTo>
                  <a:lnTo>
                    <a:pt x="58" y="256"/>
                  </a:lnTo>
                  <a:close/>
                  <a:moveTo>
                    <a:pt x="58" y="152"/>
                  </a:moveTo>
                  <a:lnTo>
                    <a:pt x="93" y="152"/>
                  </a:lnTo>
                  <a:lnTo>
                    <a:pt x="93" y="187"/>
                  </a:lnTo>
                  <a:lnTo>
                    <a:pt x="58" y="187"/>
                  </a:lnTo>
                  <a:lnTo>
                    <a:pt x="58" y="152"/>
                  </a:lnTo>
                  <a:close/>
                  <a:moveTo>
                    <a:pt x="11" y="203"/>
                  </a:moveTo>
                  <a:lnTo>
                    <a:pt x="46" y="203"/>
                  </a:lnTo>
                  <a:lnTo>
                    <a:pt x="46" y="238"/>
                  </a:lnTo>
                  <a:lnTo>
                    <a:pt x="11" y="238"/>
                  </a:lnTo>
                  <a:lnTo>
                    <a:pt x="11" y="203"/>
                  </a:lnTo>
                  <a:close/>
                </a:path>
              </a:pathLst>
            </a:custGeom>
            <a:solidFill>
              <a:srgbClr val="D2D2D2">
                <a:alpha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sz="1836" kern="0">
                <a:solidFill>
                  <a:srgbClr val="505050"/>
                </a:solidFill>
              </a:endParaRPr>
            </a:p>
          </p:txBody>
        </p:sp>
        <p:sp>
          <p:nvSpPr>
            <p:cNvPr id="191" name="Freeform 9">
              <a:extLst>
                <a:ext uri="{FF2B5EF4-FFF2-40B4-BE49-F238E27FC236}">
                  <a16:creationId xmlns:a16="http://schemas.microsoft.com/office/drawing/2014/main" id="{D8F3C8C4-0D2E-4A77-86FC-1C3AEAB56E5E}"/>
                </a:ext>
              </a:extLst>
            </p:cNvPr>
            <p:cNvSpPr>
              <a:spLocks noEditPoints="1"/>
            </p:cNvSpPr>
            <p:nvPr/>
          </p:nvSpPr>
          <p:spPr bwMode="auto">
            <a:xfrm>
              <a:off x="8386658" y="5350405"/>
              <a:ext cx="402575" cy="1059906"/>
            </a:xfrm>
            <a:custGeom>
              <a:avLst/>
              <a:gdLst>
                <a:gd name="T0" fmla="*/ 0 w 128"/>
                <a:gd name="T1" fmla="*/ 337 h 337"/>
                <a:gd name="T2" fmla="*/ 128 w 128"/>
                <a:gd name="T3" fmla="*/ 337 h 337"/>
                <a:gd name="T4" fmla="*/ 128 w 128"/>
                <a:gd name="T5" fmla="*/ 0 h 337"/>
                <a:gd name="T6" fmla="*/ 0 w 128"/>
                <a:gd name="T7" fmla="*/ 0 h 337"/>
                <a:gd name="T8" fmla="*/ 0 w 128"/>
                <a:gd name="T9" fmla="*/ 337 h 337"/>
                <a:gd name="T10" fmla="*/ 59 w 128"/>
                <a:gd name="T11" fmla="*/ 70 h 337"/>
                <a:gd name="T12" fmla="*/ 18 w 128"/>
                <a:gd name="T13" fmla="*/ 70 h 337"/>
                <a:gd name="T14" fmla="*/ 18 w 128"/>
                <a:gd name="T15" fmla="*/ 35 h 337"/>
                <a:gd name="T16" fmla="*/ 59 w 128"/>
                <a:gd name="T17" fmla="*/ 35 h 337"/>
                <a:gd name="T18" fmla="*/ 59 w 128"/>
                <a:gd name="T19" fmla="*/ 70 h 337"/>
                <a:gd name="T20" fmla="*/ 112 w 128"/>
                <a:gd name="T21" fmla="*/ 267 h 337"/>
                <a:gd name="T22" fmla="*/ 82 w 128"/>
                <a:gd name="T23" fmla="*/ 267 h 337"/>
                <a:gd name="T24" fmla="*/ 82 w 128"/>
                <a:gd name="T25" fmla="*/ 233 h 337"/>
                <a:gd name="T26" fmla="*/ 112 w 128"/>
                <a:gd name="T27" fmla="*/ 233 h 337"/>
                <a:gd name="T28" fmla="*/ 112 w 128"/>
                <a:gd name="T29" fmla="*/ 267 h 337"/>
                <a:gd name="T30" fmla="*/ 82 w 128"/>
                <a:gd name="T31" fmla="*/ 139 h 337"/>
                <a:gd name="T32" fmla="*/ 112 w 128"/>
                <a:gd name="T33" fmla="*/ 139 h 337"/>
                <a:gd name="T34" fmla="*/ 112 w 128"/>
                <a:gd name="T35" fmla="*/ 169 h 337"/>
                <a:gd name="T36" fmla="*/ 82 w 128"/>
                <a:gd name="T37" fmla="*/ 169 h 337"/>
                <a:gd name="T38" fmla="*/ 82 w 128"/>
                <a:gd name="T39" fmla="*/ 139 h 337"/>
                <a:gd name="T40" fmla="*/ 82 w 128"/>
                <a:gd name="T41" fmla="*/ 35 h 337"/>
                <a:gd name="T42" fmla="*/ 112 w 128"/>
                <a:gd name="T43" fmla="*/ 35 h 337"/>
                <a:gd name="T44" fmla="*/ 112 w 128"/>
                <a:gd name="T45" fmla="*/ 70 h 337"/>
                <a:gd name="T46" fmla="*/ 82 w 128"/>
                <a:gd name="T47" fmla="*/ 70 h 337"/>
                <a:gd name="T48" fmla="*/ 82 w 128"/>
                <a:gd name="T49" fmla="*/ 35 h 337"/>
                <a:gd name="T50" fmla="*/ 18 w 128"/>
                <a:gd name="T51" fmla="*/ 187 h 337"/>
                <a:gd name="T52" fmla="*/ 59 w 128"/>
                <a:gd name="T53" fmla="*/ 187 h 337"/>
                <a:gd name="T54" fmla="*/ 59 w 128"/>
                <a:gd name="T55" fmla="*/ 214 h 337"/>
                <a:gd name="T56" fmla="*/ 18 w 128"/>
                <a:gd name="T57" fmla="*/ 214 h 337"/>
                <a:gd name="T58" fmla="*/ 18 w 128"/>
                <a:gd name="T59" fmla="*/ 187 h 337"/>
                <a:gd name="T60" fmla="*/ 18 w 128"/>
                <a:gd name="T61" fmla="*/ 88 h 337"/>
                <a:gd name="T62" fmla="*/ 59 w 128"/>
                <a:gd name="T63" fmla="*/ 88 h 337"/>
                <a:gd name="T64" fmla="*/ 59 w 128"/>
                <a:gd name="T65" fmla="*/ 123 h 337"/>
                <a:gd name="T66" fmla="*/ 18 w 128"/>
                <a:gd name="T67" fmla="*/ 123 h 337"/>
                <a:gd name="T68" fmla="*/ 18 w 128"/>
                <a:gd name="T69" fmla="*/ 88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337">
                  <a:moveTo>
                    <a:pt x="0" y="337"/>
                  </a:moveTo>
                  <a:lnTo>
                    <a:pt x="128" y="337"/>
                  </a:lnTo>
                  <a:lnTo>
                    <a:pt x="128" y="0"/>
                  </a:lnTo>
                  <a:lnTo>
                    <a:pt x="0" y="0"/>
                  </a:lnTo>
                  <a:lnTo>
                    <a:pt x="0" y="337"/>
                  </a:lnTo>
                  <a:close/>
                  <a:moveTo>
                    <a:pt x="59" y="70"/>
                  </a:moveTo>
                  <a:lnTo>
                    <a:pt x="18" y="70"/>
                  </a:lnTo>
                  <a:lnTo>
                    <a:pt x="18" y="35"/>
                  </a:lnTo>
                  <a:lnTo>
                    <a:pt x="59" y="35"/>
                  </a:lnTo>
                  <a:lnTo>
                    <a:pt x="59" y="70"/>
                  </a:lnTo>
                  <a:close/>
                  <a:moveTo>
                    <a:pt x="112" y="267"/>
                  </a:moveTo>
                  <a:lnTo>
                    <a:pt x="82" y="267"/>
                  </a:lnTo>
                  <a:lnTo>
                    <a:pt x="82" y="233"/>
                  </a:lnTo>
                  <a:lnTo>
                    <a:pt x="112" y="233"/>
                  </a:lnTo>
                  <a:lnTo>
                    <a:pt x="112" y="267"/>
                  </a:lnTo>
                  <a:close/>
                  <a:moveTo>
                    <a:pt x="82" y="139"/>
                  </a:moveTo>
                  <a:lnTo>
                    <a:pt x="112" y="139"/>
                  </a:lnTo>
                  <a:lnTo>
                    <a:pt x="112" y="169"/>
                  </a:lnTo>
                  <a:lnTo>
                    <a:pt x="82" y="169"/>
                  </a:lnTo>
                  <a:lnTo>
                    <a:pt x="82" y="139"/>
                  </a:lnTo>
                  <a:close/>
                  <a:moveTo>
                    <a:pt x="82" y="35"/>
                  </a:moveTo>
                  <a:lnTo>
                    <a:pt x="112" y="35"/>
                  </a:lnTo>
                  <a:lnTo>
                    <a:pt x="112" y="70"/>
                  </a:lnTo>
                  <a:lnTo>
                    <a:pt x="82" y="70"/>
                  </a:lnTo>
                  <a:lnTo>
                    <a:pt x="82" y="35"/>
                  </a:lnTo>
                  <a:close/>
                  <a:moveTo>
                    <a:pt x="18" y="187"/>
                  </a:moveTo>
                  <a:lnTo>
                    <a:pt x="59" y="187"/>
                  </a:lnTo>
                  <a:lnTo>
                    <a:pt x="59" y="214"/>
                  </a:lnTo>
                  <a:lnTo>
                    <a:pt x="18" y="214"/>
                  </a:lnTo>
                  <a:lnTo>
                    <a:pt x="18" y="187"/>
                  </a:lnTo>
                  <a:close/>
                  <a:moveTo>
                    <a:pt x="18" y="88"/>
                  </a:moveTo>
                  <a:lnTo>
                    <a:pt x="59" y="88"/>
                  </a:lnTo>
                  <a:lnTo>
                    <a:pt x="59" y="123"/>
                  </a:lnTo>
                  <a:lnTo>
                    <a:pt x="18" y="123"/>
                  </a:lnTo>
                  <a:lnTo>
                    <a:pt x="18" y="88"/>
                  </a:lnTo>
                  <a:close/>
                </a:path>
              </a:pathLst>
            </a:custGeom>
            <a:solidFill>
              <a:srgbClr val="D2D2D2">
                <a:alpha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sz="1836" kern="0">
                <a:solidFill>
                  <a:srgbClr val="505050"/>
                </a:solidFill>
              </a:endParaRPr>
            </a:p>
          </p:txBody>
        </p:sp>
        <p:sp>
          <p:nvSpPr>
            <p:cNvPr id="192" name="Freeform 10">
              <a:extLst>
                <a:ext uri="{FF2B5EF4-FFF2-40B4-BE49-F238E27FC236}">
                  <a16:creationId xmlns:a16="http://schemas.microsoft.com/office/drawing/2014/main" id="{5E5545BE-B742-491B-B11A-E2DE222DD272}"/>
                </a:ext>
              </a:extLst>
            </p:cNvPr>
            <p:cNvSpPr>
              <a:spLocks noEditPoints="1"/>
            </p:cNvSpPr>
            <p:nvPr/>
          </p:nvSpPr>
          <p:spPr bwMode="auto">
            <a:xfrm>
              <a:off x="7914891" y="4988716"/>
              <a:ext cx="421446" cy="1421595"/>
            </a:xfrm>
            <a:custGeom>
              <a:avLst/>
              <a:gdLst>
                <a:gd name="T0" fmla="*/ 71 w 134"/>
                <a:gd name="T1" fmla="*/ 0 h 452"/>
                <a:gd name="T2" fmla="*/ 44 w 134"/>
                <a:gd name="T3" fmla="*/ 46 h 452"/>
                <a:gd name="T4" fmla="*/ 17 w 134"/>
                <a:gd name="T5" fmla="*/ 46 h 452"/>
                <a:gd name="T6" fmla="*/ 17 w 134"/>
                <a:gd name="T7" fmla="*/ 81 h 452"/>
                <a:gd name="T8" fmla="*/ 0 w 134"/>
                <a:gd name="T9" fmla="*/ 81 h 452"/>
                <a:gd name="T10" fmla="*/ 0 w 134"/>
                <a:gd name="T11" fmla="*/ 452 h 452"/>
                <a:gd name="T12" fmla="*/ 134 w 134"/>
                <a:gd name="T13" fmla="*/ 452 h 452"/>
                <a:gd name="T14" fmla="*/ 134 w 134"/>
                <a:gd name="T15" fmla="*/ 0 h 452"/>
                <a:gd name="T16" fmla="*/ 71 w 134"/>
                <a:gd name="T17" fmla="*/ 0 h 452"/>
                <a:gd name="T18" fmla="*/ 64 w 134"/>
                <a:gd name="T19" fmla="*/ 185 h 452"/>
                <a:gd name="T20" fmla="*/ 24 w 134"/>
                <a:gd name="T21" fmla="*/ 185 h 452"/>
                <a:gd name="T22" fmla="*/ 24 w 134"/>
                <a:gd name="T23" fmla="*/ 150 h 452"/>
                <a:gd name="T24" fmla="*/ 64 w 134"/>
                <a:gd name="T25" fmla="*/ 150 h 452"/>
                <a:gd name="T26" fmla="*/ 64 w 134"/>
                <a:gd name="T27" fmla="*/ 185 h 452"/>
                <a:gd name="T28" fmla="*/ 110 w 134"/>
                <a:gd name="T29" fmla="*/ 388 h 452"/>
                <a:gd name="T30" fmla="*/ 70 w 134"/>
                <a:gd name="T31" fmla="*/ 388 h 452"/>
                <a:gd name="T32" fmla="*/ 70 w 134"/>
                <a:gd name="T33" fmla="*/ 359 h 452"/>
                <a:gd name="T34" fmla="*/ 110 w 134"/>
                <a:gd name="T35" fmla="*/ 359 h 452"/>
                <a:gd name="T36" fmla="*/ 110 w 134"/>
                <a:gd name="T37" fmla="*/ 388 h 452"/>
                <a:gd name="T38" fmla="*/ 70 w 134"/>
                <a:gd name="T39" fmla="*/ 254 h 452"/>
                <a:gd name="T40" fmla="*/ 110 w 134"/>
                <a:gd name="T41" fmla="*/ 254 h 452"/>
                <a:gd name="T42" fmla="*/ 110 w 134"/>
                <a:gd name="T43" fmla="*/ 284 h 452"/>
                <a:gd name="T44" fmla="*/ 70 w 134"/>
                <a:gd name="T45" fmla="*/ 284 h 452"/>
                <a:gd name="T46" fmla="*/ 70 w 134"/>
                <a:gd name="T47" fmla="*/ 254 h 452"/>
                <a:gd name="T48" fmla="*/ 70 w 134"/>
                <a:gd name="T49" fmla="*/ 150 h 452"/>
                <a:gd name="T50" fmla="*/ 110 w 134"/>
                <a:gd name="T51" fmla="*/ 150 h 452"/>
                <a:gd name="T52" fmla="*/ 110 w 134"/>
                <a:gd name="T53" fmla="*/ 185 h 452"/>
                <a:gd name="T54" fmla="*/ 70 w 134"/>
                <a:gd name="T55" fmla="*/ 185 h 452"/>
                <a:gd name="T56" fmla="*/ 70 w 134"/>
                <a:gd name="T57" fmla="*/ 150 h 452"/>
                <a:gd name="T58" fmla="*/ 70 w 134"/>
                <a:gd name="T59" fmla="*/ 203 h 452"/>
                <a:gd name="T60" fmla="*/ 110 w 134"/>
                <a:gd name="T61" fmla="*/ 203 h 452"/>
                <a:gd name="T62" fmla="*/ 110 w 134"/>
                <a:gd name="T63" fmla="*/ 238 h 452"/>
                <a:gd name="T64" fmla="*/ 70 w 134"/>
                <a:gd name="T65" fmla="*/ 238 h 452"/>
                <a:gd name="T66" fmla="*/ 70 w 134"/>
                <a:gd name="T67" fmla="*/ 203 h 452"/>
                <a:gd name="T68" fmla="*/ 24 w 134"/>
                <a:gd name="T69" fmla="*/ 307 h 452"/>
                <a:gd name="T70" fmla="*/ 64 w 134"/>
                <a:gd name="T71" fmla="*/ 307 h 452"/>
                <a:gd name="T72" fmla="*/ 64 w 134"/>
                <a:gd name="T73" fmla="*/ 342 h 452"/>
                <a:gd name="T74" fmla="*/ 24 w 134"/>
                <a:gd name="T75" fmla="*/ 342 h 452"/>
                <a:gd name="T76" fmla="*/ 24 w 134"/>
                <a:gd name="T77" fmla="*/ 307 h 452"/>
                <a:gd name="T78" fmla="*/ 24 w 134"/>
                <a:gd name="T79" fmla="*/ 203 h 452"/>
                <a:gd name="T80" fmla="*/ 64 w 134"/>
                <a:gd name="T81" fmla="*/ 203 h 452"/>
                <a:gd name="T82" fmla="*/ 64 w 134"/>
                <a:gd name="T83" fmla="*/ 238 h 452"/>
                <a:gd name="T84" fmla="*/ 24 w 134"/>
                <a:gd name="T85" fmla="*/ 238 h 452"/>
                <a:gd name="T86" fmla="*/ 24 w 134"/>
                <a:gd name="T87" fmla="*/ 203 h 452"/>
                <a:gd name="T88" fmla="*/ 24 w 134"/>
                <a:gd name="T89" fmla="*/ 254 h 452"/>
                <a:gd name="T90" fmla="*/ 64 w 134"/>
                <a:gd name="T91" fmla="*/ 254 h 452"/>
                <a:gd name="T92" fmla="*/ 64 w 134"/>
                <a:gd name="T93" fmla="*/ 284 h 452"/>
                <a:gd name="T94" fmla="*/ 24 w 134"/>
                <a:gd name="T95" fmla="*/ 284 h 452"/>
                <a:gd name="T96" fmla="*/ 24 w 134"/>
                <a:gd name="T97" fmla="*/ 25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4" h="452">
                  <a:moveTo>
                    <a:pt x="71" y="0"/>
                  </a:moveTo>
                  <a:lnTo>
                    <a:pt x="44" y="46"/>
                  </a:lnTo>
                  <a:lnTo>
                    <a:pt x="17" y="46"/>
                  </a:lnTo>
                  <a:lnTo>
                    <a:pt x="17" y="81"/>
                  </a:lnTo>
                  <a:lnTo>
                    <a:pt x="0" y="81"/>
                  </a:lnTo>
                  <a:lnTo>
                    <a:pt x="0" y="452"/>
                  </a:lnTo>
                  <a:lnTo>
                    <a:pt x="134" y="452"/>
                  </a:lnTo>
                  <a:lnTo>
                    <a:pt x="134" y="0"/>
                  </a:lnTo>
                  <a:lnTo>
                    <a:pt x="71" y="0"/>
                  </a:lnTo>
                  <a:close/>
                  <a:moveTo>
                    <a:pt x="64" y="185"/>
                  </a:moveTo>
                  <a:lnTo>
                    <a:pt x="24" y="185"/>
                  </a:lnTo>
                  <a:lnTo>
                    <a:pt x="24" y="150"/>
                  </a:lnTo>
                  <a:lnTo>
                    <a:pt x="64" y="150"/>
                  </a:lnTo>
                  <a:lnTo>
                    <a:pt x="64" y="185"/>
                  </a:lnTo>
                  <a:close/>
                  <a:moveTo>
                    <a:pt x="110" y="388"/>
                  </a:moveTo>
                  <a:lnTo>
                    <a:pt x="70" y="388"/>
                  </a:lnTo>
                  <a:lnTo>
                    <a:pt x="70" y="359"/>
                  </a:lnTo>
                  <a:lnTo>
                    <a:pt x="110" y="359"/>
                  </a:lnTo>
                  <a:lnTo>
                    <a:pt x="110" y="388"/>
                  </a:lnTo>
                  <a:close/>
                  <a:moveTo>
                    <a:pt x="70" y="254"/>
                  </a:moveTo>
                  <a:lnTo>
                    <a:pt x="110" y="254"/>
                  </a:lnTo>
                  <a:lnTo>
                    <a:pt x="110" y="284"/>
                  </a:lnTo>
                  <a:lnTo>
                    <a:pt x="70" y="284"/>
                  </a:lnTo>
                  <a:lnTo>
                    <a:pt x="70" y="254"/>
                  </a:lnTo>
                  <a:close/>
                  <a:moveTo>
                    <a:pt x="70" y="150"/>
                  </a:moveTo>
                  <a:lnTo>
                    <a:pt x="110" y="150"/>
                  </a:lnTo>
                  <a:lnTo>
                    <a:pt x="110" y="185"/>
                  </a:lnTo>
                  <a:lnTo>
                    <a:pt x="70" y="185"/>
                  </a:lnTo>
                  <a:lnTo>
                    <a:pt x="70" y="150"/>
                  </a:lnTo>
                  <a:close/>
                  <a:moveTo>
                    <a:pt x="70" y="203"/>
                  </a:moveTo>
                  <a:lnTo>
                    <a:pt x="110" y="203"/>
                  </a:lnTo>
                  <a:lnTo>
                    <a:pt x="110" y="238"/>
                  </a:lnTo>
                  <a:lnTo>
                    <a:pt x="70" y="238"/>
                  </a:lnTo>
                  <a:lnTo>
                    <a:pt x="70" y="203"/>
                  </a:lnTo>
                  <a:close/>
                  <a:moveTo>
                    <a:pt x="24" y="307"/>
                  </a:moveTo>
                  <a:lnTo>
                    <a:pt x="64" y="307"/>
                  </a:lnTo>
                  <a:lnTo>
                    <a:pt x="64" y="342"/>
                  </a:lnTo>
                  <a:lnTo>
                    <a:pt x="24" y="342"/>
                  </a:lnTo>
                  <a:lnTo>
                    <a:pt x="24" y="307"/>
                  </a:lnTo>
                  <a:close/>
                  <a:moveTo>
                    <a:pt x="24" y="203"/>
                  </a:moveTo>
                  <a:lnTo>
                    <a:pt x="64" y="203"/>
                  </a:lnTo>
                  <a:lnTo>
                    <a:pt x="64" y="238"/>
                  </a:lnTo>
                  <a:lnTo>
                    <a:pt x="24" y="238"/>
                  </a:lnTo>
                  <a:lnTo>
                    <a:pt x="24" y="203"/>
                  </a:lnTo>
                  <a:close/>
                  <a:moveTo>
                    <a:pt x="24" y="254"/>
                  </a:moveTo>
                  <a:lnTo>
                    <a:pt x="64" y="254"/>
                  </a:lnTo>
                  <a:lnTo>
                    <a:pt x="64" y="284"/>
                  </a:lnTo>
                  <a:lnTo>
                    <a:pt x="24" y="284"/>
                  </a:lnTo>
                  <a:lnTo>
                    <a:pt x="24" y="254"/>
                  </a:lnTo>
                  <a:close/>
                </a:path>
              </a:pathLst>
            </a:custGeom>
            <a:solidFill>
              <a:srgbClr val="D2D2D2">
                <a:alpha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sz="1836" kern="0">
                <a:solidFill>
                  <a:srgbClr val="505050"/>
                </a:solidFill>
              </a:endParaRPr>
            </a:p>
          </p:txBody>
        </p:sp>
      </p:grpSp>
      <p:sp>
        <p:nvSpPr>
          <p:cNvPr id="174" name="Oval 19">
            <a:extLst>
              <a:ext uri="{FF2B5EF4-FFF2-40B4-BE49-F238E27FC236}">
                <a16:creationId xmlns:a16="http://schemas.microsoft.com/office/drawing/2014/main" id="{EC843BD3-51FC-49CC-8B42-CA3BC12AF143}"/>
              </a:ext>
            </a:extLst>
          </p:cNvPr>
          <p:cNvSpPr>
            <a:spLocks noChangeAspect="1"/>
          </p:cNvSpPr>
          <p:nvPr/>
        </p:nvSpPr>
        <p:spPr bwMode="auto">
          <a:xfrm>
            <a:off x="3568549" y="5093268"/>
            <a:ext cx="1206281" cy="1194401"/>
          </a:xfrm>
          <a:prstGeom prst="ellipse">
            <a:avLst/>
          </a:prstGeom>
          <a:solidFill>
            <a:srgbClr val="D83B01">
              <a:alpha val="41000"/>
            </a:srgbClr>
          </a:solidFill>
          <a:ln w="19050">
            <a:solidFill>
              <a:srgbClr val="D83B0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b" anchorCtr="0" forceAA="0" compatLnSpc="1">
            <a:prstTxWarp prst="textNoShape">
              <a:avLst/>
            </a:prstTxWarp>
            <a:noAutofit/>
          </a:bodyPr>
          <a:lstStyle/>
          <a:p>
            <a:pPr algn="ctr" defTabSz="932293" fontAlgn="base">
              <a:lnSpc>
                <a:spcPct val="90000"/>
              </a:lnSpc>
              <a:spcBef>
                <a:spcPct val="0"/>
              </a:spcBef>
              <a:spcAft>
                <a:spcPct val="0"/>
              </a:spcAft>
            </a:pPr>
            <a:endParaRPr lang="en-US" sz="240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75" name="TextBox 25">
            <a:extLst>
              <a:ext uri="{FF2B5EF4-FFF2-40B4-BE49-F238E27FC236}">
                <a16:creationId xmlns:a16="http://schemas.microsoft.com/office/drawing/2014/main" id="{79A99EAC-2AD1-4CFC-AA52-E97A472E2F8E}"/>
              </a:ext>
            </a:extLst>
          </p:cNvPr>
          <p:cNvSpPr txBox="1"/>
          <p:nvPr/>
        </p:nvSpPr>
        <p:spPr>
          <a:xfrm>
            <a:off x="3485772" y="5574357"/>
            <a:ext cx="1412865" cy="423639"/>
          </a:xfrm>
          <a:prstGeom prst="rect">
            <a:avLst/>
          </a:prstGeom>
          <a:noFill/>
        </p:spPr>
        <p:txBody>
          <a:bodyPr wrap="square" rtlCol="0">
            <a:spAutoFit/>
          </a:bodyPr>
          <a:lstStyle/>
          <a:p>
            <a:pPr algn="ctr" fontAlgn="base">
              <a:spcBef>
                <a:spcPct val="0"/>
              </a:spcBef>
              <a:defRPr/>
            </a:pPr>
            <a:r>
              <a:rPr lang="en-US" sz="1000" cap="all">
                <a:gradFill>
                  <a:gsLst>
                    <a:gs pos="2917">
                      <a:srgbClr val="505050"/>
                    </a:gs>
                    <a:gs pos="30000">
                      <a:srgbClr val="505050"/>
                    </a:gs>
                  </a:gsLst>
                  <a:lin ang="5400000" scaled="0"/>
                </a:gradFill>
                <a:ea typeface="Segoe UI" pitchFamily="34" charset="0"/>
                <a:cs typeface="Segoe UI Semibold" panose="020B0702040204020203" pitchFamily="34" charset="0"/>
              </a:rPr>
              <a:t>Your on-premises</a:t>
            </a:r>
            <a:r>
              <a:rPr lang="en-US" sz="900" kern="0" spc="98">
                <a:gradFill>
                  <a:gsLst>
                    <a:gs pos="0">
                      <a:srgbClr val="4B4B4B"/>
                    </a:gs>
                    <a:gs pos="100000">
                      <a:srgbClr val="4B4B4B"/>
                    </a:gs>
                  </a:gsLst>
                  <a:lin ang="5400000" scaled="1"/>
                </a:gradFill>
                <a:ea typeface="Segoe UI Black" panose="020B0A02040204020203" pitchFamily="34" charset="0"/>
                <a:cs typeface="Segoe UI Semibold" panose="020B0702040204020203" pitchFamily="34" charset="0"/>
              </a:rPr>
              <a:t> </a:t>
            </a:r>
          </a:p>
          <a:p>
            <a:pPr algn="ctr" fontAlgn="base">
              <a:spcBef>
                <a:spcPct val="0"/>
              </a:spcBef>
              <a:defRPr/>
            </a:pPr>
            <a:r>
              <a:rPr lang="en-US" sz="1099" b="1">
                <a:gradFill>
                  <a:gsLst>
                    <a:gs pos="2917">
                      <a:srgbClr val="505050"/>
                    </a:gs>
                    <a:gs pos="30000">
                      <a:srgbClr val="505050"/>
                    </a:gs>
                  </a:gsLst>
                  <a:lin ang="5400000" scaled="0"/>
                </a:gradFill>
                <a:latin typeface="Segoe UI Semibold" panose="020B0702040204020203" pitchFamily="34" charset="0"/>
                <a:ea typeface="Segoe UI" pitchFamily="34" charset="0"/>
                <a:cs typeface="Segoe UI Semibold" panose="020B0702040204020203" pitchFamily="34" charset="0"/>
              </a:rPr>
              <a:t>DIRECTORY</a:t>
            </a:r>
          </a:p>
        </p:txBody>
      </p:sp>
      <p:sp>
        <p:nvSpPr>
          <p:cNvPr id="176" name="Rectangle 175">
            <a:extLst>
              <a:ext uri="{FF2B5EF4-FFF2-40B4-BE49-F238E27FC236}">
                <a16:creationId xmlns:a16="http://schemas.microsoft.com/office/drawing/2014/main" id="{B17916C2-D954-4D6F-81E5-13D4040CE71B}"/>
              </a:ext>
            </a:extLst>
          </p:cNvPr>
          <p:cNvSpPr/>
          <p:nvPr/>
        </p:nvSpPr>
        <p:spPr bwMode="auto">
          <a:xfrm rot="10800000" flipH="1">
            <a:off x="4065351" y="5032308"/>
            <a:ext cx="199532" cy="60960"/>
          </a:xfrm>
          <a:prstGeom prst="rect">
            <a:avLst/>
          </a:prstGeom>
          <a:solidFill>
            <a:srgbClr val="D83B01"/>
          </a:solidFill>
          <a:ln w="10795" cap="flat" cmpd="sng" algn="ctr">
            <a:solidFill>
              <a:srgbClr val="D83B01"/>
            </a:solidFill>
            <a:prstDash val="solid"/>
            <a:headEnd type="none" w="med" len="med"/>
            <a:tailEnd type="none" w="med" len="med"/>
          </a:ln>
          <a:effectLst/>
        </p:spPr>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cap="all">
              <a:gradFill>
                <a:gsLst>
                  <a:gs pos="0">
                    <a:srgbClr val="FFFFFF"/>
                  </a:gs>
                  <a:gs pos="100000">
                    <a:srgbClr val="FFFFFF"/>
                  </a:gs>
                </a:gsLst>
                <a:lin ang="5400000" scaled="0"/>
              </a:gradFill>
              <a:latin typeface="Segoe UI"/>
            </a:endParaRPr>
          </a:p>
        </p:txBody>
      </p:sp>
      <p:cxnSp>
        <p:nvCxnSpPr>
          <p:cNvPr id="177" name="Straight Arrow Connector 296">
            <a:extLst>
              <a:ext uri="{FF2B5EF4-FFF2-40B4-BE49-F238E27FC236}">
                <a16:creationId xmlns:a16="http://schemas.microsoft.com/office/drawing/2014/main" id="{1AE6FAC7-2EF4-4763-B08F-B210FCFB6885}"/>
              </a:ext>
            </a:extLst>
          </p:cNvPr>
          <p:cNvCxnSpPr>
            <a:cxnSpLocks/>
            <a:stCxn id="176" idx="2"/>
            <a:endCxn id="178" idx="0"/>
          </p:cNvCxnSpPr>
          <p:nvPr/>
        </p:nvCxnSpPr>
        <p:spPr>
          <a:xfrm flipV="1">
            <a:off x="4165117" y="3379868"/>
            <a:ext cx="0" cy="1652441"/>
          </a:xfrm>
          <a:prstGeom prst="straightConnector1">
            <a:avLst/>
          </a:prstGeom>
          <a:noFill/>
          <a:ln w="22225" cap="rnd" cmpd="sng" algn="ctr">
            <a:solidFill>
              <a:srgbClr val="D83B01"/>
            </a:solidFill>
            <a:prstDash val="sysDot"/>
            <a:headEnd type="none" w="med" len="med"/>
            <a:tailEnd type="arrow" w="med" len="med"/>
          </a:ln>
          <a:effectLst/>
        </p:spPr>
      </p:cxnSp>
      <p:sp>
        <p:nvSpPr>
          <p:cNvPr id="178" name="Rectangle 177">
            <a:extLst>
              <a:ext uri="{FF2B5EF4-FFF2-40B4-BE49-F238E27FC236}">
                <a16:creationId xmlns:a16="http://schemas.microsoft.com/office/drawing/2014/main" id="{4279C18F-36E4-4CAE-9DC0-9EE6688BEA34}"/>
              </a:ext>
            </a:extLst>
          </p:cNvPr>
          <p:cNvSpPr/>
          <p:nvPr/>
        </p:nvSpPr>
        <p:spPr bwMode="auto">
          <a:xfrm rot="10800000" flipH="1">
            <a:off x="4065351" y="3318907"/>
            <a:ext cx="199532" cy="60960"/>
          </a:xfrm>
          <a:prstGeom prst="rect">
            <a:avLst/>
          </a:prstGeom>
          <a:solidFill>
            <a:srgbClr val="D83B01"/>
          </a:solidFill>
          <a:ln w="10795" cap="flat" cmpd="sng" algn="ctr">
            <a:solidFill>
              <a:srgbClr val="D83B01"/>
            </a:solidFill>
            <a:prstDash val="solid"/>
            <a:headEnd type="none" w="med" len="med"/>
            <a:tailEnd type="none" w="med" len="med"/>
          </a:ln>
          <a:effectLst/>
        </p:spPr>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cap="all">
              <a:gradFill>
                <a:gsLst>
                  <a:gs pos="0">
                    <a:srgbClr val="FFFFFF"/>
                  </a:gs>
                  <a:gs pos="100000">
                    <a:srgbClr val="FFFFFF"/>
                  </a:gs>
                </a:gsLst>
                <a:lin ang="5400000" scaled="0"/>
              </a:gradFill>
              <a:latin typeface="Segoe UI"/>
            </a:endParaRPr>
          </a:p>
        </p:txBody>
      </p:sp>
      <p:sp>
        <p:nvSpPr>
          <p:cNvPr id="179" name="Freeform 38">
            <a:extLst>
              <a:ext uri="{FF2B5EF4-FFF2-40B4-BE49-F238E27FC236}">
                <a16:creationId xmlns:a16="http://schemas.microsoft.com/office/drawing/2014/main" id="{19DC9665-307C-49AA-9673-BD5066A553BD}"/>
              </a:ext>
            </a:extLst>
          </p:cNvPr>
          <p:cNvSpPr>
            <a:spLocks/>
          </p:cNvSpPr>
          <p:nvPr/>
        </p:nvSpPr>
        <p:spPr bwMode="auto">
          <a:xfrm>
            <a:off x="3638851" y="1956157"/>
            <a:ext cx="2221534" cy="1362950"/>
          </a:xfrm>
          <a:custGeom>
            <a:avLst/>
            <a:gdLst>
              <a:gd name="T0" fmla="*/ 2242 w 2661"/>
              <a:gd name="T1" fmla="*/ 773 h 1749"/>
              <a:gd name="T2" fmla="*/ 2243 w 2661"/>
              <a:gd name="T3" fmla="*/ 738 h 1749"/>
              <a:gd name="T4" fmla="*/ 1505 w 2661"/>
              <a:gd name="T5" fmla="*/ 0 h 1749"/>
              <a:gd name="T6" fmla="*/ 890 w 2661"/>
              <a:gd name="T7" fmla="*/ 330 h 1749"/>
              <a:gd name="T8" fmla="*/ 677 w 2661"/>
              <a:gd name="T9" fmla="*/ 270 h 1749"/>
              <a:gd name="T10" fmla="*/ 266 w 2661"/>
              <a:gd name="T11" fmla="*/ 681 h 1749"/>
              <a:gd name="T12" fmla="*/ 266 w 2661"/>
              <a:gd name="T13" fmla="*/ 689 h 1749"/>
              <a:gd name="T14" fmla="*/ 0 w 2661"/>
              <a:gd name="T15" fmla="*/ 1174 h 1749"/>
              <a:gd name="T16" fmla="*/ 543 w 2661"/>
              <a:gd name="T17" fmla="*/ 1748 h 1749"/>
              <a:gd name="T18" fmla="*/ 543 w 2661"/>
              <a:gd name="T19" fmla="*/ 1748 h 1749"/>
              <a:gd name="T20" fmla="*/ 544 w 2661"/>
              <a:gd name="T21" fmla="*/ 1748 h 1749"/>
              <a:gd name="T22" fmla="*/ 575 w 2661"/>
              <a:gd name="T23" fmla="*/ 1749 h 1749"/>
              <a:gd name="T24" fmla="*/ 607 w 2661"/>
              <a:gd name="T25" fmla="*/ 1748 h 1749"/>
              <a:gd name="T26" fmla="*/ 2142 w 2661"/>
              <a:gd name="T27" fmla="*/ 1748 h 1749"/>
              <a:gd name="T28" fmla="*/ 2171 w 2661"/>
              <a:gd name="T29" fmla="*/ 1749 h 1749"/>
              <a:gd name="T30" fmla="*/ 2661 w 2661"/>
              <a:gd name="T31" fmla="*/ 1258 h 1749"/>
              <a:gd name="T32" fmla="*/ 2242 w 2661"/>
              <a:gd name="T33" fmla="*/ 773 h 17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61" h="1749">
                <a:moveTo>
                  <a:pt x="2242" y="773"/>
                </a:moveTo>
                <a:cubicBezTo>
                  <a:pt x="2242" y="761"/>
                  <a:pt x="2243" y="749"/>
                  <a:pt x="2243" y="738"/>
                </a:cubicBezTo>
                <a:cubicBezTo>
                  <a:pt x="2243" y="330"/>
                  <a:pt x="1912" y="0"/>
                  <a:pt x="1505" y="0"/>
                </a:cubicBezTo>
                <a:cubicBezTo>
                  <a:pt x="1248" y="0"/>
                  <a:pt x="1022" y="131"/>
                  <a:pt x="890" y="330"/>
                </a:cubicBezTo>
                <a:cubicBezTo>
                  <a:pt x="828" y="292"/>
                  <a:pt x="755" y="270"/>
                  <a:pt x="677" y="270"/>
                </a:cubicBezTo>
                <a:cubicBezTo>
                  <a:pt x="450" y="270"/>
                  <a:pt x="266" y="454"/>
                  <a:pt x="266" y="681"/>
                </a:cubicBezTo>
                <a:cubicBezTo>
                  <a:pt x="266" y="684"/>
                  <a:pt x="266" y="686"/>
                  <a:pt x="266" y="689"/>
                </a:cubicBezTo>
                <a:cubicBezTo>
                  <a:pt x="106" y="791"/>
                  <a:pt x="0" y="970"/>
                  <a:pt x="0" y="1174"/>
                </a:cubicBezTo>
                <a:cubicBezTo>
                  <a:pt x="0" y="1481"/>
                  <a:pt x="240" y="1732"/>
                  <a:pt x="543" y="1748"/>
                </a:cubicBezTo>
                <a:cubicBezTo>
                  <a:pt x="543" y="1748"/>
                  <a:pt x="543" y="1748"/>
                  <a:pt x="543" y="1748"/>
                </a:cubicBezTo>
                <a:cubicBezTo>
                  <a:pt x="544" y="1748"/>
                  <a:pt x="544" y="1748"/>
                  <a:pt x="544" y="1748"/>
                </a:cubicBezTo>
                <a:cubicBezTo>
                  <a:pt x="554" y="1749"/>
                  <a:pt x="565" y="1749"/>
                  <a:pt x="575" y="1749"/>
                </a:cubicBezTo>
                <a:cubicBezTo>
                  <a:pt x="586" y="1749"/>
                  <a:pt x="596" y="1749"/>
                  <a:pt x="607" y="1748"/>
                </a:cubicBezTo>
                <a:cubicBezTo>
                  <a:pt x="2142" y="1748"/>
                  <a:pt x="2142" y="1748"/>
                  <a:pt x="2142" y="1748"/>
                </a:cubicBezTo>
                <a:cubicBezTo>
                  <a:pt x="2151" y="1749"/>
                  <a:pt x="2161" y="1749"/>
                  <a:pt x="2171" y="1749"/>
                </a:cubicBezTo>
                <a:cubicBezTo>
                  <a:pt x="2442" y="1749"/>
                  <a:pt x="2661" y="1530"/>
                  <a:pt x="2661" y="1258"/>
                </a:cubicBezTo>
                <a:cubicBezTo>
                  <a:pt x="2661" y="1011"/>
                  <a:pt x="2479" y="807"/>
                  <a:pt x="2242" y="773"/>
                </a:cubicBezTo>
                <a:close/>
              </a:path>
            </a:pathLst>
          </a:custGeom>
          <a:solidFill>
            <a:srgbClr val="D2D2D2"/>
          </a:solidFill>
          <a:ln w="28575">
            <a:solidFill>
              <a:srgbClr val="002050"/>
            </a:solidFill>
          </a:ln>
        </p:spPr>
        <p:txBody>
          <a:bodyPr vert="horz" wrap="square" lIns="91427" tIns="45713" rIns="91427" bIns="45713" numCol="1" anchor="t" anchorCtr="0" compatLnSpc="1">
            <a:prstTxWarp prst="textNoShape">
              <a:avLst/>
            </a:prstTxWarp>
          </a:bodyPr>
          <a:lstStyle/>
          <a:p>
            <a:pPr defTabSz="914224">
              <a:defRPr/>
            </a:pPr>
            <a:endParaRPr lang="en-US" sz="1836" kern="0">
              <a:solidFill>
                <a:srgbClr val="505050"/>
              </a:solidFill>
            </a:endParaRPr>
          </a:p>
        </p:txBody>
      </p:sp>
      <p:pic>
        <p:nvPicPr>
          <p:cNvPr id="180" name="Picture 10">
            <a:extLst>
              <a:ext uri="{FF2B5EF4-FFF2-40B4-BE49-F238E27FC236}">
                <a16:creationId xmlns:a16="http://schemas.microsoft.com/office/drawing/2014/main" id="{C717F9C2-8CF8-45B0-897B-1284636EE57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109368" y="1924266"/>
            <a:ext cx="655542" cy="684720"/>
          </a:xfrm>
          <a:prstGeom prst="rect">
            <a:avLst/>
          </a:prstGeom>
        </p:spPr>
      </p:pic>
      <p:sp>
        <p:nvSpPr>
          <p:cNvPr id="181" name="TextBox 25">
            <a:extLst>
              <a:ext uri="{FF2B5EF4-FFF2-40B4-BE49-F238E27FC236}">
                <a16:creationId xmlns:a16="http://schemas.microsoft.com/office/drawing/2014/main" id="{9BB1DFC5-7A9C-475E-A494-390BBAB001A8}"/>
              </a:ext>
            </a:extLst>
          </p:cNvPr>
          <p:cNvSpPr txBox="1"/>
          <p:nvPr/>
        </p:nvSpPr>
        <p:spPr>
          <a:xfrm>
            <a:off x="3653829" y="2519686"/>
            <a:ext cx="1484281" cy="423508"/>
          </a:xfrm>
          <a:prstGeom prst="rect">
            <a:avLst/>
          </a:prstGeom>
          <a:noFill/>
        </p:spPr>
        <p:txBody>
          <a:bodyPr wrap="square" rtlCol="0">
            <a:spAutoFit/>
          </a:bodyPr>
          <a:lstStyle/>
          <a:p>
            <a:pPr algn="ctr" fontAlgn="base">
              <a:spcBef>
                <a:spcPct val="0"/>
              </a:spcBef>
              <a:defRPr/>
            </a:pPr>
            <a:r>
              <a:rPr lang="en-US" sz="1049" cap="all">
                <a:gradFill>
                  <a:gsLst>
                    <a:gs pos="2917">
                      <a:srgbClr val="505050"/>
                    </a:gs>
                    <a:gs pos="30000">
                      <a:srgbClr val="505050"/>
                    </a:gs>
                  </a:gsLst>
                  <a:lin ang="5400000" scaled="0"/>
                </a:gradFill>
                <a:ea typeface="Segoe UI" pitchFamily="34" charset="0"/>
                <a:cs typeface="Segoe UI Semibold" panose="020B0702040204020203" pitchFamily="34" charset="0"/>
              </a:rPr>
              <a:t>Your</a:t>
            </a:r>
            <a:r>
              <a:rPr lang="en-US" sz="1000" kern="0" cap="all" spc="98">
                <a:gradFill>
                  <a:gsLst>
                    <a:gs pos="0">
                      <a:srgbClr val="4B4B4B"/>
                    </a:gs>
                    <a:gs pos="100000">
                      <a:srgbClr val="4B4B4B"/>
                    </a:gs>
                  </a:gsLst>
                  <a:lin ang="5400000" scaled="1"/>
                </a:gradFill>
                <a:ea typeface="Segoe UI Black" panose="020B0A02040204020203" pitchFamily="34" charset="0"/>
                <a:cs typeface="Segoe UI Semibold" panose="020B0702040204020203" pitchFamily="34" charset="0"/>
              </a:rPr>
              <a:t> </a:t>
            </a:r>
            <a:r>
              <a:rPr lang="en-US" sz="1049" b="1">
                <a:gradFill>
                  <a:gsLst>
                    <a:gs pos="2917">
                      <a:srgbClr val="505050"/>
                    </a:gs>
                    <a:gs pos="30000">
                      <a:srgbClr val="505050"/>
                    </a:gs>
                  </a:gsLst>
                  <a:lin ang="5400000" scaled="0"/>
                </a:gradFill>
                <a:latin typeface="Segoe UI Semibold" panose="020B0702040204020203" pitchFamily="34" charset="0"/>
                <a:ea typeface="Segoe UI" pitchFamily="34" charset="0"/>
                <a:cs typeface="Segoe UI Semibold" panose="020B0702040204020203" pitchFamily="34" charset="0"/>
              </a:rPr>
              <a:t>AZURE AD</a:t>
            </a:r>
            <a:endParaRPr lang="en-US" sz="900" cap="all">
              <a:gradFill>
                <a:gsLst>
                  <a:gs pos="2917">
                    <a:srgbClr val="505050"/>
                  </a:gs>
                  <a:gs pos="30000">
                    <a:srgbClr val="505050"/>
                  </a:gs>
                </a:gsLst>
                <a:lin ang="5400000" scaled="0"/>
              </a:gradFill>
              <a:ea typeface="Segoe UI" pitchFamily="34" charset="0"/>
              <a:cs typeface="Segoe UI Semibold" panose="020B0702040204020203" pitchFamily="34" charset="0"/>
            </a:endParaRPr>
          </a:p>
          <a:p>
            <a:pPr algn="ctr" fontAlgn="base">
              <a:spcBef>
                <a:spcPct val="0"/>
              </a:spcBef>
              <a:defRPr/>
            </a:pPr>
            <a:r>
              <a:rPr lang="en-US" sz="1049" cap="all">
                <a:gradFill>
                  <a:gsLst>
                    <a:gs pos="2917">
                      <a:srgbClr val="505050"/>
                    </a:gs>
                    <a:gs pos="30000">
                      <a:srgbClr val="505050"/>
                    </a:gs>
                  </a:gsLst>
                  <a:lin ang="5400000" scaled="0"/>
                </a:gradFill>
                <a:ea typeface="Segoe UI" pitchFamily="34" charset="0"/>
                <a:cs typeface="Segoe UI Semibold" panose="020B0702040204020203" pitchFamily="34" charset="0"/>
              </a:rPr>
              <a:t>TENANT</a:t>
            </a:r>
            <a:endParaRPr lang="en-US" sz="1199" b="1">
              <a:gradFill>
                <a:gsLst>
                  <a:gs pos="2917">
                    <a:srgbClr val="505050"/>
                  </a:gs>
                  <a:gs pos="30000">
                    <a:srgbClr val="505050"/>
                  </a:gs>
                </a:gsLst>
                <a:lin ang="5400000" scaled="0"/>
              </a:gradFill>
              <a:latin typeface="Segoe UI Semibold" panose="020B0702040204020203" pitchFamily="34" charset="0"/>
              <a:ea typeface="Segoe UI" pitchFamily="34" charset="0"/>
              <a:cs typeface="Segoe UI Semibold" panose="020B0702040204020203" pitchFamily="34" charset="0"/>
            </a:endParaRPr>
          </a:p>
        </p:txBody>
      </p:sp>
      <p:sp>
        <p:nvSpPr>
          <p:cNvPr id="184" name="Freeform: Shape 153">
            <a:extLst>
              <a:ext uri="{FF2B5EF4-FFF2-40B4-BE49-F238E27FC236}">
                <a16:creationId xmlns:a16="http://schemas.microsoft.com/office/drawing/2014/main" id="{4E694A1E-75BD-406E-ADCA-BEC5CDA3CE0E}"/>
              </a:ext>
            </a:extLst>
          </p:cNvPr>
          <p:cNvSpPr>
            <a:spLocks noChangeAspect="1"/>
          </p:cNvSpPr>
          <p:nvPr/>
        </p:nvSpPr>
        <p:spPr bwMode="auto">
          <a:xfrm>
            <a:off x="4040309" y="2943063"/>
            <a:ext cx="276802" cy="315380"/>
          </a:xfrm>
          <a:custGeom>
            <a:avLst/>
            <a:gdLst>
              <a:gd name="connsiteX0" fmla="*/ 1412369 w 1571882"/>
              <a:gd name="connsiteY0" fmla="*/ 1737447 h 1790962"/>
              <a:gd name="connsiteX1" fmla="*/ 1569962 w 1571882"/>
              <a:gd name="connsiteY1" fmla="*/ 1737447 h 1790962"/>
              <a:gd name="connsiteX2" fmla="*/ 1571882 w 1571882"/>
              <a:gd name="connsiteY2" fmla="*/ 1775479 h 1790962"/>
              <a:gd name="connsiteX3" fmla="*/ 1570321 w 1571882"/>
              <a:gd name="connsiteY3" fmla="*/ 1790962 h 1790962"/>
              <a:gd name="connsiteX4" fmla="*/ 1414642 w 1571882"/>
              <a:gd name="connsiteY4" fmla="*/ 1790962 h 1790962"/>
              <a:gd name="connsiteX5" fmla="*/ 1416203 w 1571882"/>
              <a:gd name="connsiteY5" fmla="*/ 1775479 h 1790962"/>
              <a:gd name="connsiteX6" fmla="*/ 1920 w 1571882"/>
              <a:gd name="connsiteY6" fmla="*/ 1737447 h 1790962"/>
              <a:gd name="connsiteX7" fmla="*/ 159513 w 1571882"/>
              <a:gd name="connsiteY7" fmla="*/ 1737447 h 1790962"/>
              <a:gd name="connsiteX8" fmla="*/ 155679 w 1571882"/>
              <a:gd name="connsiteY8" fmla="*/ 1775479 h 1790962"/>
              <a:gd name="connsiteX9" fmla="*/ 157240 w 1571882"/>
              <a:gd name="connsiteY9" fmla="*/ 1790962 h 1790962"/>
              <a:gd name="connsiteX10" fmla="*/ 1561 w 1571882"/>
              <a:gd name="connsiteY10" fmla="*/ 1790962 h 1790962"/>
              <a:gd name="connsiteX11" fmla="*/ 0 w 1571882"/>
              <a:gd name="connsiteY11" fmla="*/ 1775479 h 1790962"/>
              <a:gd name="connsiteX12" fmla="*/ 1543395 w 1571882"/>
              <a:gd name="connsiteY12" fmla="*/ 1576753 h 1790962"/>
              <a:gd name="connsiteX13" fmla="*/ 1555914 w 1571882"/>
              <a:gd name="connsiteY13" fmla="*/ 1617085 h 1790962"/>
              <a:gd name="connsiteX14" fmla="*/ 1567824 w 1571882"/>
              <a:gd name="connsiteY14" fmla="*/ 1695121 h 1790962"/>
              <a:gd name="connsiteX15" fmla="*/ 1568576 w 1571882"/>
              <a:gd name="connsiteY15" fmla="*/ 1710016 h 1790962"/>
              <a:gd name="connsiteX16" fmla="*/ 1409604 w 1571882"/>
              <a:gd name="connsiteY16" fmla="*/ 1710015 h 1790962"/>
              <a:gd name="connsiteX17" fmla="*/ 1403398 w 1571882"/>
              <a:gd name="connsiteY17" fmla="*/ 1648459 h 1790962"/>
              <a:gd name="connsiteX18" fmla="*/ 1391182 w 1571882"/>
              <a:gd name="connsiteY18" fmla="*/ 1609106 h 1790962"/>
              <a:gd name="connsiteX19" fmla="*/ 28487 w 1571882"/>
              <a:gd name="connsiteY19" fmla="*/ 1576752 h 1790962"/>
              <a:gd name="connsiteX20" fmla="*/ 180700 w 1571882"/>
              <a:gd name="connsiteY20" fmla="*/ 1609106 h 1790962"/>
              <a:gd name="connsiteX21" fmla="*/ 168484 w 1571882"/>
              <a:gd name="connsiteY21" fmla="*/ 1648459 h 1790962"/>
              <a:gd name="connsiteX22" fmla="*/ 162278 w 1571882"/>
              <a:gd name="connsiteY22" fmla="*/ 1710015 h 1790962"/>
              <a:gd name="connsiteX23" fmla="*/ 3306 w 1571882"/>
              <a:gd name="connsiteY23" fmla="*/ 1710015 h 1790962"/>
              <a:gd name="connsiteX24" fmla="*/ 4058 w 1571882"/>
              <a:gd name="connsiteY24" fmla="*/ 1695121 h 1790962"/>
              <a:gd name="connsiteX25" fmla="*/ 15968 w 1571882"/>
              <a:gd name="connsiteY25" fmla="*/ 1617085 h 1790962"/>
              <a:gd name="connsiteX26" fmla="*/ 65859 w 1571882"/>
              <a:gd name="connsiteY26" fmla="*/ 1462010 h 1790962"/>
              <a:gd name="connsiteX27" fmla="*/ 211790 w 1571882"/>
              <a:gd name="connsiteY27" fmla="*/ 1518027 h 1790962"/>
              <a:gd name="connsiteX28" fmla="*/ 205208 w 1571882"/>
              <a:gd name="connsiteY28" fmla="*/ 1530153 h 1790962"/>
              <a:gd name="connsiteX29" fmla="*/ 188866 w 1571882"/>
              <a:gd name="connsiteY29" fmla="*/ 1582797 h 1790962"/>
              <a:gd name="connsiteX30" fmla="*/ 36654 w 1571882"/>
              <a:gd name="connsiteY30" fmla="*/ 1550443 h 1790962"/>
              <a:gd name="connsiteX31" fmla="*/ 61763 w 1571882"/>
              <a:gd name="connsiteY31" fmla="*/ 1469555 h 1790962"/>
              <a:gd name="connsiteX32" fmla="*/ 1486847 w 1571882"/>
              <a:gd name="connsiteY32" fmla="*/ 1426681 h 1790962"/>
              <a:gd name="connsiteX33" fmla="*/ 1510119 w 1571882"/>
              <a:gd name="connsiteY33" fmla="*/ 1469555 h 1790962"/>
              <a:gd name="connsiteX34" fmla="*/ 1535228 w 1571882"/>
              <a:gd name="connsiteY34" fmla="*/ 1550443 h 1790962"/>
              <a:gd name="connsiteX35" fmla="*/ 1383016 w 1571882"/>
              <a:gd name="connsiteY35" fmla="*/ 1582797 h 1790962"/>
              <a:gd name="connsiteX36" fmla="*/ 1366674 w 1571882"/>
              <a:gd name="connsiteY36" fmla="*/ 1530153 h 1790962"/>
              <a:gd name="connsiteX37" fmla="*/ 1344831 w 1571882"/>
              <a:gd name="connsiteY37" fmla="*/ 1489911 h 1790962"/>
              <a:gd name="connsiteX38" fmla="*/ 144538 w 1571882"/>
              <a:gd name="connsiteY38" fmla="*/ 1323555 h 1790962"/>
              <a:gd name="connsiteX39" fmla="*/ 275353 w 1571882"/>
              <a:gd name="connsiteY39" fmla="*/ 1408507 h 1790962"/>
              <a:gd name="connsiteX40" fmla="*/ 263318 w 1571882"/>
              <a:gd name="connsiteY40" fmla="*/ 1423094 h 1790962"/>
              <a:gd name="connsiteX41" fmla="*/ 224989 w 1571882"/>
              <a:gd name="connsiteY41" fmla="*/ 1493710 h 1790962"/>
              <a:gd name="connsiteX42" fmla="*/ 79058 w 1571882"/>
              <a:gd name="connsiteY42" fmla="*/ 1437692 h 1790962"/>
              <a:gd name="connsiteX43" fmla="*/ 134226 w 1571882"/>
              <a:gd name="connsiteY43" fmla="*/ 1336052 h 1790962"/>
              <a:gd name="connsiteX44" fmla="*/ 1427344 w 1571882"/>
              <a:gd name="connsiteY44" fmla="*/ 1323554 h 1790962"/>
              <a:gd name="connsiteX45" fmla="*/ 1437656 w 1571882"/>
              <a:gd name="connsiteY45" fmla="*/ 1336052 h 1790962"/>
              <a:gd name="connsiteX46" fmla="*/ 1473721 w 1571882"/>
              <a:gd name="connsiteY46" fmla="*/ 1402498 h 1790962"/>
              <a:gd name="connsiteX47" fmla="*/ 1331705 w 1571882"/>
              <a:gd name="connsiteY47" fmla="*/ 1465728 h 1790962"/>
              <a:gd name="connsiteX48" fmla="*/ 1308564 w 1571882"/>
              <a:gd name="connsiteY48" fmla="*/ 1423094 h 1790962"/>
              <a:gd name="connsiteX49" fmla="*/ 1296529 w 1571882"/>
              <a:gd name="connsiteY49" fmla="*/ 1408507 h 1790962"/>
              <a:gd name="connsiteX50" fmla="*/ 1323960 w 1571882"/>
              <a:gd name="connsiteY50" fmla="*/ 1205110 h 1790962"/>
              <a:gd name="connsiteX51" fmla="*/ 1341685 w 1571882"/>
              <a:gd name="connsiteY51" fmla="*/ 1219735 h 1790962"/>
              <a:gd name="connsiteX52" fmla="*/ 1409772 w 1571882"/>
              <a:gd name="connsiteY52" fmla="*/ 1302257 h 1790962"/>
              <a:gd name="connsiteX53" fmla="*/ 1278957 w 1571882"/>
              <a:gd name="connsiteY53" fmla="*/ 1387210 h 1790962"/>
              <a:gd name="connsiteX54" fmla="*/ 1231604 w 1571882"/>
              <a:gd name="connsiteY54" fmla="*/ 1329817 h 1790962"/>
              <a:gd name="connsiteX55" fmla="*/ 1213878 w 1571882"/>
              <a:gd name="connsiteY55" fmla="*/ 1315192 h 1790962"/>
              <a:gd name="connsiteX56" fmla="*/ 247923 w 1571882"/>
              <a:gd name="connsiteY56" fmla="*/ 1205110 h 1790962"/>
              <a:gd name="connsiteX57" fmla="*/ 358004 w 1571882"/>
              <a:gd name="connsiteY57" fmla="*/ 1315191 h 1790962"/>
              <a:gd name="connsiteX58" fmla="*/ 340279 w 1571882"/>
              <a:gd name="connsiteY58" fmla="*/ 1329817 h 1790962"/>
              <a:gd name="connsiteX59" fmla="*/ 292925 w 1571882"/>
              <a:gd name="connsiteY59" fmla="*/ 1387210 h 1790962"/>
              <a:gd name="connsiteX60" fmla="*/ 162110 w 1571882"/>
              <a:gd name="connsiteY60" fmla="*/ 1302257 h 1790962"/>
              <a:gd name="connsiteX61" fmla="*/ 230197 w 1571882"/>
              <a:gd name="connsiteY61" fmla="*/ 1219735 h 1790962"/>
              <a:gd name="connsiteX62" fmla="*/ 1200637 w 1571882"/>
              <a:gd name="connsiteY62" fmla="*/ 1110341 h 1790962"/>
              <a:gd name="connsiteX63" fmla="*/ 1225368 w 1571882"/>
              <a:gd name="connsiteY63" fmla="*/ 1123764 h 1790962"/>
              <a:gd name="connsiteX64" fmla="*/ 1302703 w 1571882"/>
              <a:gd name="connsiteY64" fmla="*/ 1187572 h 1790962"/>
              <a:gd name="connsiteX65" fmla="*/ 1192622 w 1571882"/>
              <a:gd name="connsiteY65" fmla="*/ 1297654 h 1790962"/>
              <a:gd name="connsiteX66" fmla="*/ 1138326 w 1571882"/>
              <a:gd name="connsiteY66" fmla="*/ 1252856 h 1790962"/>
              <a:gd name="connsiteX67" fmla="*/ 1115968 w 1571882"/>
              <a:gd name="connsiteY67" fmla="*/ 1240720 h 1790962"/>
              <a:gd name="connsiteX68" fmla="*/ 371245 w 1571882"/>
              <a:gd name="connsiteY68" fmla="*/ 1110341 h 1790962"/>
              <a:gd name="connsiteX69" fmla="*/ 455914 w 1571882"/>
              <a:gd name="connsiteY69" fmla="*/ 1240720 h 1790962"/>
              <a:gd name="connsiteX70" fmla="*/ 433556 w 1571882"/>
              <a:gd name="connsiteY70" fmla="*/ 1252856 h 1790962"/>
              <a:gd name="connsiteX71" fmla="*/ 379261 w 1571882"/>
              <a:gd name="connsiteY71" fmla="*/ 1297653 h 1790962"/>
              <a:gd name="connsiteX72" fmla="*/ 269179 w 1571882"/>
              <a:gd name="connsiteY72" fmla="*/ 1187572 h 1790962"/>
              <a:gd name="connsiteX73" fmla="*/ 346514 w 1571882"/>
              <a:gd name="connsiteY73" fmla="*/ 1123764 h 1790962"/>
              <a:gd name="connsiteX74" fmla="*/ 473191 w 1571882"/>
              <a:gd name="connsiteY74" fmla="*/ 1055006 h 1790962"/>
              <a:gd name="connsiteX75" fmla="*/ 536421 w 1571882"/>
              <a:gd name="connsiteY75" fmla="*/ 1197022 h 1790962"/>
              <a:gd name="connsiteX76" fmla="*/ 480099 w 1571882"/>
              <a:gd name="connsiteY76" fmla="*/ 1227593 h 1790962"/>
              <a:gd name="connsiteX77" fmla="*/ 395429 w 1571882"/>
              <a:gd name="connsiteY77" fmla="*/ 1097214 h 1790962"/>
              <a:gd name="connsiteX78" fmla="*/ 691699 w 1571882"/>
              <a:gd name="connsiteY78" fmla="*/ 930018 h 1790962"/>
              <a:gd name="connsiteX79" fmla="*/ 724947 w 1571882"/>
              <a:gd name="connsiteY79" fmla="*/ 940339 h 1790962"/>
              <a:gd name="connsiteX80" fmla="*/ 713714 w 1571882"/>
              <a:gd name="connsiteY80" fmla="*/ 993185 h 1790962"/>
              <a:gd name="connsiteX81" fmla="*/ 742064 w 1571882"/>
              <a:gd name="connsiteY81" fmla="*/ 991754 h 1790962"/>
              <a:gd name="connsiteX82" fmla="*/ 751721 w 1571882"/>
              <a:gd name="connsiteY82" fmla="*/ 946320 h 1790962"/>
              <a:gd name="connsiteX83" fmla="*/ 807051 w 1571882"/>
              <a:gd name="connsiteY83" fmla="*/ 951897 h 1790962"/>
              <a:gd name="connsiteX84" fmla="*/ 807051 w 1571882"/>
              <a:gd name="connsiteY84" fmla="*/ 990604 h 1790962"/>
              <a:gd name="connsiteX85" fmla="*/ 834483 w 1571882"/>
              <a:gd name="connsiteY85" fmla="*/ 991989 h 1790962"/>
              <a:gd name="connsiteX86" fmla="*/ 834483 w 1571882"/>
              <a:gd name="connsiteY86" fmla="*/ 951897 h 1790962"/>
              <a:gd name="connsiteX87" fmla="*/ 889813 w 1571882"/>
              <a:gd name="connsiteY87" fmla="*/ 946320 h 1790962"/>
              <a:gd name="connsiteX88" fmla="*/ 900987 w 1571882"/>
              <a:gd name="connsiteY88" fmla="*/ 998890 h 1790962"/>
              <a:gd name="connsiteX89" fmla="*/ 925202 w 1571882"/>
              <a:gd name="connsiteY89" fmla="*/ 1002586 h 1790962"/>
              <a:gd name="connsiteX90" fmla="*/ 913488 w 1571882"/>
              <a:gd name="connsiteY90" fmla="*/ 1057699 h 1790962"/>
              <a:gd name="connsiteX91" fmla="*/ 922927 w 1571882"/>
              <a:gd name="connsiteY91" fmla="*/ 1102108 h 1790962"/>
              <a:gd name="connsiteX92" fmla="*/ 903635 w 1571882"/>
              <a:gd name="connsiteY92" fmla="*/ 1104053 h 1790962"/>
              <a:gd name="connsiteX93" fmla="*/ 892600 w 1571882"/>
              <a:gd name="connsiteY93" fmla="*/ 1155969 h 1790962"/>
              <a:gd name="connsiteX94" fmla="*/ 799657 w 1571882"/>
              <a:gd name="connsiteY94" fmla="*/ 1146600 h 1790962"/>
              <a:gd name="connsiteX95" fmla="*/ 799657 w 1571882"/>
              <a:gd name="connsiteY95" fmla="*/ 1110279 h 1790962"/>
              <a:gd name="connsiteX96" fmla="*/ 772225 w 1571882"/>
              <a:gd name="connsiteY96" fmla="*/ 1107513 h 1790962"/>
              <a:gd name="connsiteX97" fmla="*/ 772225 w 1571882"/>
              <a:gd name="connsiteY97" fmla="*/ 1146600 h 1790962"/>
              <a:gd name="connsiteX98" fmla="*/ 679282 w 1571882"/>
              <a:gd name="connsiteY98" fmla="*/ 1155969 h 1790962"/>
              <a:gd name="connsiteX99" fmla="*/ 664728 w 1571882"/>
              <a:gd name="connsiteY99" fmla="*/ 1087495 h 1790962"/>
              <a:gd name="connsiteX100" fmla="*/ 634814 w 1571882"/>
              <a:gd name="connsiteY100" fmla="*/ 1078209 h 1790962"/>
              <a:gd name="connsiteX101" fmla="*/ 652797 w 1571882"/>
              <a:gd name="connsiteY101" fmla="*/ 1031363 h 1790962"/>
              <a:gd name="connsiteX102" fmla="*/ 646680 w 1571882"/>
              <a:gd name="connsiteY102" fmla="*/ 1002586 h 1790962"/>
              <a:gd name="connsiteX103" fmla="*/ 664911 w 1571882"/>
              <a:gd name="connsiteY103" fmla="*/ 999804 h 1790962"/>
              <a:gd name="connsiteX104" fmla="*/ 969743 w 1571882"/>
              <a:gd name="connsiteY104" fmla="*/ 923838 h 1790962"/>
              <a:gd name="connsiteX105" fmla="*/ 1016009 w 1571882"/>
              <a:gd name="connsiteY105" fmla="*/ 1027754 h 1790962"/>
              <a:gd name="connsiteX106" fmla="*/ 1036024 w 1571882"/>
              <a:gd name="connsiteY106" fmla="*/ 1033967 h 1790962"/>
              <a:gd name="connsiteX107" fmla="*/ 1028038 w 1571882"/>
              <a:gd name="connsiteY107" fmla="*/ 1054772 h 1790962"/>
              <a:gd name="connsiteX108" fmla="*/ 1034617 w 1571882"/>
              <a:gd name="connsiteY108" fmla="*/ 1069549 h 1790962"/>
              <a:gd name="connsiteX109" fmla="*/ 1020708 w 1571882"/>
              <a:gd name="connsiteY109" fmla="*/ 1073867 h 1790962"/>
              <a:gd name="connsiteX110" fmla="*/ 980372 w 1571882"/>
              <a:gd name="connsiteY110" fmla="*/ 1178947 h 1790962"/>
              <a:gd name="connsiteX111" fmla="*/ 919760 w 1571882"/>
              <a:gd name="connsiteY111" fmla="*/ 1160132 h 1790962"/>
              <a:gd name="connsiteX112" fmla="*/ 941533 w 1571882"/>
              <a:gd name="connsiteY112" fmla="*/ 1057701 h 1790962"/>
              <a:gd name="connsiteX113" fmla="*/ 916587 w 1571882"/>
              <a:gd name="connsiteY113" fmla="*/ 940339 h 1790962"/>
              <a:gd name="connsiteX114" fmla="*/ 1025009 w 1571882"/>
              <a:gd name="connsiteY114" fmla="*/ 895201 h 1790962"/>
              <a:gd name="connsiteX115" fmla="*/ 1111553 w 1571882"/>
              <a:gd name="connsiteY115" fmla="*/ 1028468 h 1790962"/>
              <a:gd name="connsiteX116" fmla="*/ 1077628 w 1571882"/>
              <a:gd name="connsiteY116" fmla="*/ 1046882 h 1790962"/>
              <a:gd name="connsiteX117" fmla="*/ 1091865 w 1571882"/>
              <a:gd name="connsiteY117" fmla="*/ 1051301 h 1790962"/>
              <a:gd name="connsiteX118" fmla="*/ 1176452 w 1571882"/>
              <a:gd name="connsiteY118" fmla="*/ 1097214 h 1790962"/>
              <a:gd name="connsiteX119" fmla="*/ 1091783 w 1571882"/>
              <a:gd name="connsiteY119" fmla="*/ 1227593 h 1790962"/>
              <a:gd name="connsiteX120" fmla="*/ 1031267 w 1571882"/>
              <a:gd name="connsiteY120" fmla="*/ 1194746 h 1790962"/>
              <a:gd name="connsiteX121" fmla="*/ 1006628 w 1571882"/>
              <a:gd name="connsiteY121" fmla="*/ 1187098 h 1790962"/>
              <a:gd name="connsiteX122" fmla="*/ 1057720 w 1571882"/>
              <a:gd name="connsiteY122" fmla="*/ 1053996 h 1790962"/>
              <a:gd name="connsiteX123" fmla="*/ 994414 w 1571882"/>
              <a:gd name="connsiteY123" fmla="*/ 911807 h 1790962"/>
              <a:gd name="connsiteX124" fmla="*/ 616526 w 1571882"/>
              <a:gd name="connsiteY124" fmla="*/ 895201 h 1790962"/>
              <a:gd name="connsiteX125" fmla="*/ 665481 w 1571882"/>
              <a:gd name="connsiteY125" fmla="*/ 921773 h 1790962"/>
              <a:gd name="connsiteX126" fmla="*/ 624274 w 1571882"/>
              <a:gd name="connsiteY126" fmla="*/ 1029120 h 1790962"/>
              <a:gd name="connsiteX127" fmla="*/ 652122 w 1571882"/>
              <a:gd name="connsiteY127" fmla="*/ 1160132 h 1790962"/>
              <a:gd name="connsiteX128" fmla="*/ 562422 w 1571882"/>
              <a:gd name="connsiteY128" fmla="*/ 1187977 h 1790962"/>
              <a:gd name="connsiteX129" fmla="*/ 498953 w 1571882"/>
              <a:gd name="connsiteY129" fmla="*/ 1045423 h 1790962"/>
              <a:gd name="connsiteX130" fmla="*/ 538564 w 1571882"/>
              <a:gd name="connsiteY130" fmla="*/ 1033127 h 1790962"/>
              <a:gd name="connsiteX131" fmla="*/ 529981 w 1571882"/>
              <a:gd name="connsiteY131" fmla="*/ 1028468 h 1790962"/>
              <a:gd name="connsiteX132" fmla="*/ 1091403 w 1571882"/>
              <a:gd name="connsiteY132" fmla="*/ 845545 h 1790962"/>
              <a:gd name="connsiteX133" fmla="*/ 1203923 w 1571882"/>
              <a:gd name="connsiteY133" fmla="*/ 958066 h 1790962"/>
              <a:gd name="connsiteX134" fmla="*/ 1135307 w 1571882"/>
              <a:gd name="connsiteY134" fmla="*/ 1014679 h 1790962"/>
              <a:gd name="connsiteX135" fmla="*/ 1048473 w 1571882"/>
              <a:gd name="connsiteY135" fmla="*/ 880966 h 1790962"/>
              <a:gd name="connsiteX136" fmla="*/ 550131 w 1571882"/>
              <a:gd name="connsiteY136" fmla="*/ 845545 h 1790962"/>
              <a:gd name="connsiteX137" fmla="*/ 593061 w 1571882"/>
              <a:gd name="connsiteY137" fmla="*/ 880966 h 1790962"/>
              <a:gd name="connsiteX138" fmla="*/ 506227 w 1571882"/>
              <a:gd name="connsiteY138" fmla="*/ 1014679 h 1790962"/>
              <a:gd name="connsiteX139" fmla="*/ 437611 w 1571882"/>
              <a:gd name="connsiteY139" fmla="*/ 958065 h 1790962"/>
              <a:gd name="connsiteX140" fmla="*/ 1146220 w 1571882"/>
              <a:gd name="connsiteY140" fmla="*/ 783219 h 1790962"/>
              <a:gd name="connsiteX141" fmla="*/ 1279933 w 1571882"/>
              <a:gd name="connsiteY141" fmla="*/ 870053 h 1790962"/>
              <a:gd name="connsiteX142" fmla="*/ 1223320 w 1571882"/>
              <a:gd name="connsiteY142" fmla="*/ 938668 h 1790962"/>
              <a:gd name="connsiteX143" fmla="*/ 1110800 w 1571882"/>
              <a:gd name="connsiteY143" fmla="*/ 826148 h 1790962"/>
              <a:gd name="connsiteX144" fmla="*/ 495314 w 1571882"/>
              <a:gd name="connsiteY144" fmla="*/ 783219 h 1790962"/>
              <a:gd name="connsiteX145" fmla="*/ 530733 w 1571882"/>
              <a:gd name="connsiteY145" fmla="*/ 826148 h 1790962"/>
              <a:gd name="connsiteX146" fmla="*/ 418213 w 1571882"/>
              <a:gd name="connsiteY146" fmla="*/ 938668 h 1790962"/>
              <a:gd name="connsiteX147" fmla="*/ 361601 w 1571882"/>
              <a:gd name="connsiteY147" fmla="*/ 870053 h 1790962"/>
              <a:gd name="connsiteX148" fmla="*/ 464472 w 1571882"/>
              <a:gd name="connsiteY148" fmla="*/ 729159 h 1790962"/>
              <a:gd name="connsiteX149" fmla="*/ 481079 w 1571882"/>
              <a:gd name="connsiteY149" fmla="*/ 759755 h 1790962"/>
              <a:gd name="connsiteX150" fmla="*/ 347812 w 1571882"/>
              <a:gd name="connsiteY150" fmla="*/ 846300 h 1790962"/>
              <a:gd name="connsiteX151" fmla="*/ 319310 w 1571882"/>
              <a:gd name="connsiteY151" fmla="*/ 793789 h 1790962"/>
              <a:gd name="connsiteX152" fmla="*/ 1187028 w 1571882"/>
              <a:gd name="connsiteY152" fmla="*/ 710799 h 1790962"/>
              <a:gd name="connsiteX153" fmla="*/ 1335314 w 1571882"/>
              <a:gd name="connsiteY153" fmla="*/ 767720 h 1790962"/>
              <a:gd name="connsiteX154" fmla="*/ 1333899 w 1571882"/>
              <a:gd name="connsiteY154" fmla="*/ 772281 h 1790962"/>
              <a:gd name="connsiteX155" fmla="*/ 1293722 w 1571882"/>
              <a:gd name="connsiteY155" fmla="*/ 846300 h 1790962"/>
              <a:gd name="connsiteX156" fmla="*/ 1160455 w 1571882"/>
              <a:gd name="connsiteY156" fmla="*/ 759755 h 1790962"/>
              <a:gd name="connsiteX157" fmla="*/ 1205594 w 1571882"/>
              <a:gd name="connsiteY157" fmla="*/ 651333 h 1790962"/>
              <a:gd name="connsiteX158" fmla="*/ 1361177 w 1571882"/>
              <a:gd name="connsiteY158" fmla="*/ 684403 h 1790962"/>
              <a:gd name="connsiteX159" fmla="*/ 1343464 w 1571882"/>
              <a:gd name="connsiteY159" fmla="*/ 741464 h 1790962"/>
              <a:gd name="connsiteX160" fmla="*/ 1195273 w 1571882"/>
              <a:gd name="connsiteY160" fmla="*/ 684579 h 1790962"/>
              <a:gd name="connsiteX161" fmla="*/ 435940 w 1571882"/>
              <a:gd name="connsiteY161" fmla="*/ 651333 h 1790962"/>
              <a:gd name="connsiteX162" fmla="*/ 452441 w 1571882"/>
              <a:gd name="connsiteY162" fmla="*/ 704488 h 1790962"/>
              <a:gd name="connsiteX163" fmla="*/ 306730 w 1571882"/>
              <a:gd name="connsiteY163" fmla="*/ 769362 h 1790962"/>
              <a:gd name="connsiteX164" fmla="*/ 280357 w 1571882"/>
              <a:gd name="connsiteY164" fmla="*/ 684403 h 1790962"/>
              <a:gd name="connsiteX165" fmla="*/ 1217152 w 1571882"/>
              <a:gd name="connsiteY165" fmla="*/ 569228 h 1790962"/>
              <a:gd name="connsiteX166" fmla="*/ 1376279 w 1571882"/>
              <a:gd name="connsiteY166" fmla="*/ 569228 h 1790962"/>
              <a:gd name="connsiteX167" fmla="*/ 1367363 w 1571882"/>
              <a:gd name="connsiteY167" fmla="*/ 657674 h 1790962"/>
              <a:gd name="connsiteX168" fmla="*/ 1211574 w 1571882"/>
              <a:gd name="connsiteY168" fmla="*/ 624559 h 1790962"/>
              <a:gd name="connsiteX169" fmla="*/ 265255 w 1571882"/>
              <a:gd name="connsiteY169" fmla="*/ 569228 h 1790962"/>
              <a:gd name="connsiteX170" fmla="*/ 424382 w 1571882"/>
              <a:gd name="connsiteY170" fmla="*/ 569228 h 1790962"/>
              <a:gd name="connsiteX171" fmla="*/ 429960 w 1571882"/>
              <a:gd name="connsiteY171" fmla="*/ 624559 h 1790962"/>
              <a:gd name="connsiteX172" fmla="*/ 274171 w 1571882"/>
              <a:gd name="connsiteY172" fmla="*/ 657673 h 1790962"/>
              <a:gd name="connsiteX173" fmla="*/ 1367364 w 1571882"/>
              <a:gd name="connsiteY173" fmla="*/ 453353 h 1790962"/>
              <a:gd name="connsiteX174" fmla="*/ 1376279 w 1571882"/>
              <a:gd name="connsiteY174" fmla="*/ 541796 h 1790962"/>
              <a:gd name="connsiteX175" fmla="*/ 1217152 w 1571882"/>
              <a:gd name="connsiteY175" fmla="*/ 541796 h 1790962"/>
              <a:gd name="connsiteX176" fmla="*/ 1211575 w 1571882"/>
              <a:gd name="connsiteY176" fmla="*/ 486466 h 1790962"/>
              <a:gd name="connsiteX177" fmla="*/ 274171 w 1571882"/>
              <a:gd name="connsiteY177" fmla="*/ 453352 h 1790962"/>
              <a:gd name="connsiteX178" fmla="*/ 429959 w 1571882"/>
              <a:gd name="connsiteY178" fmla="*/ 486466 h 1790962"/>
              <a:gd name="connsiteX179" fmla="*/ 424382 w 1571882"/>
              <a:gd name="connsiteY179" fmla="*/ 541796 h 1790962"/>
              <a:gd name="connsiteX180" fmla="*/ 265255 w 1571882"/>
              <a:gd name="connsiteY180" fmla="*/ 541796 h 1790962"/>
              <a:gd name="connsiteX181" fmla="*/ 298070 w 1571882"/>
              <a:gd name="connsiteY181" fmla="*/ 369559 h 1790962"/>
              <a:gd name="connsiteX182" fmla="*/ 446261 w 1571882"/>
              <a:gd name="connsiteY182" fmla="*/ 426444 h 1790962"/>
              <a:gd name="connsiteX183" fmla="*/ 435940 w 1571882"/>
              <a:gd name="connsiteY183" fmla="*/ 459693 h 1790962"/>
              <a:gd name="connsiteX184" fmla="*/ 280356 w 1571882"/>
              <a:gd name="connsiteY184" fmla="*/ 426623 h 1790962"/>
              <a:gd name="connsiteX185" fmla="*/ 1334805 w 1571882"/>
              <a:gd name="connsiteY185" fmla="*/ 341662 h 1790962"/>
              <a:gd name="connsiteX186" fmla="*/ 1361178 w 1571882"/>
              <a:gd name="connsiteY186" fmla="*/ 426622 h 1790962"/>
              <a:gd name="connsiteX187" fmla="*/ 1205594 w 1571882"/>
              <a:gd name="connsiteY187" fmla="*/ 459693 h 1790962"/>
              <a:gd name="connsiteX188" fmla="*/ 1189094 w 1571882"/>
              <a:gd name="connsiteY188" fmla="*/ 406537 h 1790962"/>
              <a:gd name="connsiteX189" fmla="*/ 1293724 w 1571882"/>
              <a:gd name="connsiteY189" fmla="*/ 264726 h 1790962"/>
              <a:gd name="connsiteX190" fmla="*/ 1322224 w 1571882"/>
              <a:gd name="connsiteY190" fmla="*/ 317235 h 1790962"/>
              <a:gd name="connsiteX191" fmla="*/ 1177063 w 1571882"/>
              <a:gd name="connsiteY191" fmla="*/ 381866 h 1790962"/>
              <a:gd name="connsiteX192" fmla="*/ 1160457 w 1571882"/>
              <a:gd name="connsiteY192" fmla="*/ 351271 h 1790962"/>
              <a:gd name="connsiteX193" fmla="*/ 347811 w 1571882"/>
              <a:gd name="connsiteY193" fmla="*/ 264726 h 1790962"/>
              <a:gd name="connsiteX194" fmla="*/ 481078 w 1571882"/>
              <a:gd name="connsiteY194" fmla="*/ 351271 h 1790962"/>
              <a:gd name="connsiteX195" fmla="*/ 454506 w 1571882"/>
              <a:gd name="connsiteY195" fmla="*/ 400226 h 1790962"/>
              <a:gd name="connsiteX196" fmla="*/ 306220 w 1571882"/>
              <a:gd name="connsiteY196" fmla="*/ 343304 h 1790962"/>
              <a:gd name="connsiteX197" fmla="*/ 307636 w 1571882"/>
              <a:gd name="connsiteY197" fmla="*/ 338743 h 1790962"/>
              <a:gd name="connsiteX198" fmla="*/ 1223321 w 1571882"/>
              <a:gd name="connsiteY198" fmla="*/ 172356 h 1790962"/>
              <a:gd name="connsiteX199" fmla="*/ 1279934 w 1571882"/>
              <a:gd name="connsiteY199" fmla="*/ 240972 h 1790962"/>
              <a:gd name="connsiteX200" fmla="*/ 1146221 w 1571882"/>
              <a:gd name="connsiteY200" fmla="*/ 327806 h 1790962"/>
              <a:gd name="connsiteX201" fmla="*/ 1110801 w 1571882"/>
              <a:gd name="connsiteY201" fmla="*/ 284876 h 1790962"/>
              <a:gd name="connsiteX202" fmla="*/ 418214 w 1571882"/>
              <a:gd name="connsiteY202" fmla="*/ 172356 h 1790962"/>
              <a:gd name="connsiteX203" fmla="*/ 530734 w 1571882"/>
              <a:gd name="connsiteY203" fmla="*/ 284876 h 1790962"/>
              <a:gd name="connsiteX204" fmla="*/ 495313 w 1571882"/>
              <a:gd name="connsiteY204" fmla="*/ 327806 h 1790962"/>
              <a:gd name="connsiteX205" fmla="*/ 361600 w 1571882"/>
              <a:gd name="connsiteY205" fmla="*/ 240972 h 1790962"/>
              <a:gd name="connsiteX206" fmla="*/ 1135308 w 1571882"/>
              <a:gd name="connsiteY206" fmla="*/ 96346 h 1790962"/>
              <a:gd name="connsiteX207" fmla="*/ 1203923 w 1571882"/>
              <a:gd name="connsiteY207" fmla="*/ 152959 h 1790962"/>
              <a:gd name="connsiteX208" fmla="*/ 1091403 w 1571882"/>
              <a:gd name="connsiteY208" fmla="*/ 265479 h 1790962"/>
              <a:gd name="connsiteX209" fmla="*/ 1048474 w 1571882"/>
              <a:gd name="connsiteY209" fmla="*/ 230059 h 1790962"/>
              <a:gd name="connsiteX210" fmla="*/ 506226 w 1571882"/>
              <a:gd name="connsiteY210" fmla="*/ 96346 h 1790962"/>
              <a:gd name="connsiteX211" fmla="*/ 593060 w 1571882"/>
              <a:gd name="connsiteY211" fmla="*/ 230059 h 1790962"/>
              <a:gd name="connsiteX212" fmla="*/ 550131 w 1571882"/>
              <a:gd name="connsiteY212" fmla="*/ 265479 h 1790962"/>
              <a:gd name="connsiteX213" fmla="*/ 437611 w 1571882"/>
              <a:gd name="connsiteY213" fmla="*/ 152959 h 1790962"/>
              <a:gd name="connsiteX214" fmla="*/ 582490 w 1571882"/>
              <a:gd name="connsiteY214" fmla="*/ 54055 h 1790962"/>
              <a:gd name="connsiteX215" fmla="*/ 647120 w 1571882"/>
              <a:gd name="connsiteY215" fmla="*/ 199217 h 1790962"/>
              <a:gd name="connsiteX216" fmla="*/ 616524 w 1571882"/>
              <a:gd name="connsiteY216" fmla="*/ 215824 h 1790962"/>
              <a:gd name="connsiteX217" fmla="*/ 529980 w 1571882"/>
              <a:gd name="connsiteY217" fmla="*/ 82557 h 1790962"/>
              <a:gd name="connsiteX218" fmla="*/ 1032976 w 1571882"/>
              <a:gd name="connsiteY218" fmla="*/ 40965 h 1790962"/>
              <a:gd name="connsiteX219" fmla="*/ 1037536 w 1571882"/>
              <a:gd name="connsiteY219" fmla="*/ 42381 h 1790962"/>
              <a:gd name="connsiteX220" fmla="*/ 1111554 w 1571882"/>
              <a:gd name="connsiteY220" fmla="*/ 82556 h 1790962"/>
              <a:gd name="connsiteX221" fmla="*/ 1025010 w 1571882"/>
              <a:gd name="connsiteY221" fmla="*/ 215823 h 1790962"/>
              <a:gd name="connsiteX222" fmla="*/ 976054 w 1571882"/>
              <a:gd name="connsiteY222" fmla="*/ 189251 h 1790962"/>
              <a:gd name="connsiteX223" fmla="*/ 949657 w 1571882"/>
              <a:gd name="connsiteY223" fmla="*/ 15102 h 1790962"/>
              <a:gd name="connsiteX224" fmla="*/ 1006720 w 1571882"/>
              <a:gd name="connsiteY224" fmla="*/ 32815 h 1790962"/>
              <a:gd name="connsiteX225" fmla="*/ 949835 w 1571882"/>
              <a:gd name="connsiteY225" fmla="*/ 181006 h 1790962"/>
              <a:gd name="connsiteX226" fmla="*/ 916587 w 1571882"/>
              <a:gd name="connsiteY226" fmla="*/ 170685 h 1790962"/>
              <a:gd name="connsiteX227" fmla="*/ 691877 w 1571882"/>
              <a:gd name="connsiteY227" fmla="*/ 15102 h 1790962"/>
              <a:gd name="connsiteX228" fmla="*/ 724947 w 1571882"/>
              <a:gd name="connsiteY228" fmla="*/ 170685 h 1790962"/>
              <a:gd name="connsiteX229" fmla="*/ 671792 w 1571882"/>
              <a:gd name="connsiteY229" fmla="*/ 187186 h 1790962"/>
              <a:gd name="connsiteX230" fmla="*/ 606917 w 1571882"/>
              <a:gd name="connsiteY230" fmla="*/ 41475 h 1790962"/>
              <a:gd name="connsiteX231" fmla="*/ 834483 w 1571882"/>
              <a:gd name="connsiteY231" fmla="*/ 0 h 1790962"/>
              <a:gd name="connsiteX232" fmla="*/ 922927 w 1571882"/>
              <a:gd name="connsiteY232" fmla="*/ 8916 h 1790962"/>
              <a:gd name="connsiteX233" fmla="*/ 889813 w 1571882"/>
              <a:gd name="connsiteY233" fmla="*/ 164705 h 1790962"/>
              <a:gd name="connsiteX234" fmla="*/ 834483 w 1571882"/>
              <a:gd name="connsiteY234" fmla="*/ 159127 h 1790962"/>
              <a:gd name="connsiteX235" fmla="*/ 807051 w 1571882"/>
              <a:gd name="connsiteY235" fmla="*/ 0 h 1790962"/>
              <a:gd name="connsiteX236" fmla="*/ 807051 w 1571882"/>
              <a:gd name="connsiteY236" fmla="*/ 159127 h 1790962"/>
              <a:gd name="connsiteX237" fmla="*/ 751721 w 1571882"/>
              <a:gd name="connsiteY237" fmla="*/ 164705 h 1790962"/>
              <a:gd name="connsiteX238" fmla="*/ 718607 w 1571882"/>
              <a:gd name="connsiteY238" fmla="*/ 8916 h 179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Lst>
            <a:rect l="l" t="t" r="r" b="b"/>
            <a:pathLst>
              <a:path w="1571882" h="1790962">
                <a:moveTo>
                  <a:pt x="1412369" y="1737447"/>
                </a:moveTo>
                <a:lnTo>
                  <a:pt x="1569962" y="1737447"/>
                </a:lnTo>
                <a:lnTo>
                  <a:pt x="1571882" y="1775479"/>
                </a:lnTo>
                <a:lnTo>
                  <a:pt x="1570321" y="1790962"/>
                </a:lnTo>
                <a:lnTo>
                  <a:pt x="1414642" y="1790962"/>
                </a:lnTo>
                <a:lnTo>
                  <a:pt x="1416203" y="1775479"/>
                </a:lnTo>
                <a:close/>
                <a:moveTo>
                  <a:pt x="1920" y="1737447"/>
                </a:moveTo>
                <a:lnTo>
                  <a:pt x="159513" y="1737447"/>
                </a:lnTo>
                <a:lnTo>
                  <a:pt x="155679" y="1775479"/>
                </a:lnTo>
                <a:lnTo>
                  <a:pt x="157240" y="1790962"/>
                </a:lnTo>
                <a:lnTo>
                  <a:pt x="1561" y="1790962"/>
                </a:lnTo>
                <a:lnTo>
                  <a:pt x="0" y="1775479"/>
                </a:lnTo>
                <a:close/>
                <a:moveTo>
                  <a:pt x="1543395" y="1576753"/>
                </a:moveTo>
                <a:lnTo>
                  <a:pt x="1555914" y="1617085"/>
                </a:lnTo>
                <a:cubicBezTo>
                  <a:pt x="1561149" y="1642666"/>
                  <a:pt x="1565141" y="1668700"/>
                  <a:pt x="1567824" y="1695121"/>
                </a:cubicBezTo>
                <a:lnTo>
                  <a:pt x="1568576" y="1710016"/>
                </a:lnTo>
                <a:lnTo>
                  <a:pt x="1409604" y="1710015"/>
                </a:lnTo>
                <a:lnTo>
                  <a:pt x="1403398" y="1648459"/>
                </a:lnTo>
                <a:lnTo>
                  <a:pt x="1391182" y="1609106"/>
                </a:lnTo>
                <a:close/>
                <a:moveTo>
                  <a:pt x="28487" y="1576752"/>
                </a:moveTo>
                <a:lnTo>
                  <a:pt x="180700" y="1609106"/>
                </a:lnTo>
                <a:lnTo>
                  <a:pt x="168484" y="1648459"/>
                </a:lnTo>
                <a:lnTo>
                  <a:pt x="162278" y="1710015"/>
                </a:lnTo>
                <a:lnTo>
                  <a:pt x="3306" y="1710015"/>
                </a:lnTo>
                <a:lnTo>
                  <a:pt x="4058" y="1695121"/>
                </a:lnTo>
                <a:cubicBezTo>
                  <a:pt x="6741" y="1668700"/>
                  <a:pt x="10733" y="1642666"/>
                  <a:pt x="15968" y="1617085"/>
                </a:cubicBezTo>
                <a:close/>
                <a:moveTo>
                  <a:pt x="65859" y="1462010"/>
                </a:moveTo>
                <a:lnTo>
                  <a:pt x="211790" y="1518027"/>
                </a:lnTo>
                <a:lnTo>
                  <a:pt x="205208" y="1530153"/>
                </a:lnTo>
                <a:lnTo>
                  <a:pt x="188866" y="1582797"/>
                </a:lnTo>
                <a:lnTo>
                  <a:pt x="36654" y="1550443"/>
                </a:lnTo>
                <a:lnTo>
                  <a:pt x="61763" y="1469555"/>
                </a:lnTo>
                <a:close/>
                <a:moveTo>
                  <a:pt x="1486847" y="1426681"/>
                </a:moveTo>
                <a:lnTo>
                  <a:pt x="1510119" y="1469555"/>
                </a:lnTo>
                <a:lnTo>
                  <a:pt x="1535228" y="1550443"/>
                </a:lnTo>
                <a:lnTo>
                  <a:pt x="1383016" y="1582797"/>
                </a:lnTo>
                <a:lnTo>
                  <a:pt x="1366674" y="1530153"/>
                </a:lnTo>
                <a:lnTo>
                  <a:pt x="1344831" y="1489911"/>
                </a:lnTo>
                <a:close/>
                <a:moveTo>
                  <a:pt x="144538" y="1323555"/>
                </a:moveTo>
                <a:lnTo>
                  <a:pt x="275353" y="1408507"/>
                </a:lnTo>
                <a:lnTo>
                  <a:pt x="263318" y="1423094"/>
                </a:lnTo>
                <a:lnTo>
                  <a:pt x="224989" y="1493710"/>
                </a:lnTo>
                <a:lnTo>
                  <a:pt x="79058" y="1437692"/>
                </a:lnTo>
                <a:lnTo>
                  <a:pt x="134226" y="1336052"/>
                </a:lnTo>
                <a:close/>
                <a:moveTo>
                  <a:pt x="1427344" y="1323554"/>
                </a:moveTo>
                <a:lnTo>
                  <a:pt x="1437656" y="1336052"/>
                </a:lnTo>
                <a:lnTo>
                  <a:pt x="1473721" y="1402498"/>
                </a:lnTo>
                <a:lnTo>
                  <a:pt x="1331705" y="1465728"/>
                </a:lnTo>
                <a:lnTo>
                  <a:pt x="1308564" y="1423094"/>
                </a:lnTo>
                <a:lnTo>
                  <a:pt x="1296529" y="1408507"/>
                </a:lnTo>
                <a:close/>
                <a:moveTo>
                  <a:pt x="1323960" y="1205110"/>
                </a:moveTo>
                <a:lnTo>
                  <a:pt x="1341685" y="1219735"/>
                </a:lnTo>
                <a:lnTo>
                  <a:pt x="1409772" y="1302257"/>
                </a:lnTo>
                <a:lnTo>
                  <a:pt x="1278957" y="1387210"/>
                </a:lnTo>
                <a:lnTo>
                  <a:pt x="1231604" y="1329817"/>
                </a:lnTo>
                <a:lnTo>
                  <a:pt x="1213878" y="1315192"/>
                </a:lnTo>
                <a:close/>
                <a:moveTo>
                  <a:pt x="247923" y="1205110"/>
                </a:moveTo>
                <a:lnTo>
                  <a:pt x="358004" y="1315191"/>
                </a:lnTo>
                <a:lnTo>
                  <a:pt x="340279" y="1329817"/>
                </a:lnTo>
                <a:lnTo>
                  <a:pt x="292925" y="1387210"/>
                </a:lnTo>
                <a:lnTo>
                  <a:pt x="162110" y="1302257"/>
                </a:lnTo>
                <a:lnTo>
                  <a:pt x="230197" y="1219735"/>
                </a:lnTo>
                <a:close/>
                <a:moveTo>
                  <a:pt x="1200637" y="1110341"/>
                </a:moveTo>
                <a:lnTo>
                  <a:pt x="1225368" y="1123764"/>
                </a:lnTo>
                <a:lnTo>
                  <a:pt x="1302703" y="1187572"/>
                </a:lnTo>
                <a:lnTo>
                  <a:pt x="1192622" y="1297654"/>
                </a:lnTo>
                <a:lnTo>
                  <a:pt x="1138326" y="1252856"/>
                </a:lnTo>
                <a:lnTo>
                  <a:pt x="1115968" y="1240720"/>
                </a:lnTo>
                <a:close/>
                <a:moveTo>
                  <a:pt x="371245" y="1110341"/>
                </a:moveTo>
                <a:lnTo>
                  <a:pt x="455914" y="1240720"/>
                </a:lnTo>
                <a:lnTo>
                  <a:pt x="433556" y="1252856"/>
                </a:lnTo>
                <a:lnTo>
                  <a:pt x="379261" y="1297653"/>
                </a:lnTo>
                <a:lnTo>
                  <a:pt x="269179" y="1187572"/>
                </a:lnTo>
                <a:lnTo>
                  <a:pt x="346514" y="1123764"/>
                </a:lnTo>
                <a:close/>
                <a:moveTo>
                  <a:pt x="473191" y="1055006"/>
                </a:moveTo>
                <a:lnTo>
                  <a:pt x="536421" y="1197022"/>
                </a:lnTo>
                <a:lnTo>
                  <a:pt x="480099" y="1227593"/>
                </a:lnTo>
                <a:lnTo>
                  <a:pt x="395429" y="1097214"/>
                </a:lnTo>
                <a:close/>
                <a:moveTo>
                  <a:pt x="691699" y="930018"/>
                </a:moveTo>
                <a:lnTo>
                  <a:pt x="724947" y="940339"/>
                </a:lnTo>
                <a:lnTo>
                  <a:pt x="713714" y="993185"/>
                </a:lnTo>
                <a:lnTo>
                  <a:pt x="742064" y="991754"/>
                </a:lnTo>
                <a:lnTo>
                  <a:pt x="751721" y="946320"/>
                </a:lnTo>
                <a:lnTo>
                  <a:pt x="807051" y="951897"/>
                </a:lnTo>
                <a:lnTo>
                  <a:pt x="807051" y="990604"/>
                </a:lnTo>
                <a:lnTo>
                  <a:pt x="834483" y="991989"/>
                </a:lnTo>
                <a:lnTo>
                  <a:pt x="834483" y="951897"/>
                </a:lnTo>
                <a:lnTo>
                  <a:pt x="889813" y="946320"/>
                </a:lnTo>
                <a:lnTo>
                  <a:pt x="900987" y="998890"/>
                </a:lnTo>
                <a:lnTo>
                  <a:pt x="925202" y="1002586"/>
                </a:lnTo>
                <a:lnTo>
                  <a:pt x="913488" y="1057699"/>
                </a:lnTo>
                <a:lnTo>
                  <a:pt x="922927" y="1102108"/>
                </a:lnTo>
                <a:lnTo>
                  <a:pt x="903635" y="1104053"/>
                </a:lnTo>
                <a:lnTo>
                  <a:pt x="892600" y="1155969"/>
                </a:lnTo>
                <a:lnTo>
                  <a:pt x="799657" y="1146600"/>
                </a:lnTo>
                <a:lnTo>
                  <a:pt x="799657" y="1110279"/>
                </a:lnTo>
                <a:lnTo>
                  <a:pt x="772225" y="1107513"/>
                </a:lnTo>
                <a:lnTo>
                  <a:pt x="772225" y="1146600"/>
                </a:lnTo>
                <a:lnTo>
                  <a:pt x="679282" y="1155969"/>
                </a:lnTo>
                <a:lnTo>
                  <a:pt x="664728" y="1087495"/>
                </a:lnTo>
                <a:lnTo>
                  <a:pt x="634814" y="1078209"/>
                </a:lnTo>
                <a:lnTo>
                  <a:pt x="652797" y="1031363"/>
                </a:lnTo>
                <a:lnTo>
                  <a:pt x="646680" y="1002586"/>
                </a:lnTo>
                <a:lnTo>
                  <a:pt x="664911" y="999804"/>
                </a:lnTo>
                <a:close/>
                <a:moveTo>
                  <a:pt x="969743" y="923838"/>
                </a:moveTo>
                <a:lnTo>
                  <a:pt x="1016009" y="1027754"/>
                </a:lnTo>
                <a:lnTo>
                  <a:pt x="1036024" y="1033967"/>
                </a:lnTo>
                <a:lnTo>
                  <a:pt x="1028038" y="1054772"/>
                </a:lnTo>
                <a:lnTo>
                  <a:pt x="1034617" y="1069549"/>
                </a:lnTo>
                <a:lnTo>
                  <a:pt x="1020708" y="1073867"/>
                </a:lnTo>
                <a:lnTo>
                  <a:pt x="980372" y="1178947"/>
                </a:lnTo>
                <a:lnTo>
                  <a:pt x="919760" y="1160132"/>
                </a:lnTo>
                <a:lnTo>
                  <a:pt x="941533" y="1057701"/>
                </a:lnTo>
                <a:lnTo>
                  <a:pt x="916587" y="940339"/>
                </a:lnTo>
                <a:close/>
                <a:moveTo>
                  <a:pt x="1025009" y="895201"/>
                </a:moveTo>
                <a:lnTo>
                  <a:pt x="1111553" y="1028468"/>
                </a:lnTo>
                <a:lnTo>
                  <a:pt x="1077628" y="1046882"/>
                </a:lnTo>
                <a:lnTo>
                  <a:pt x="1091865" y="1051301"/>
                </a:lnTo>
                <a:lnTo>
                  <a:pt x="1176452" y="1097214"/>
                </a:lnTo>
                <a:lnTo>
                  <a:pt x="1091783" y="1227593"/>
                </a:lnTo>
                <a:lnTo>
                  <a:pt x="1031267" y="1194746"/>
                </a:lnTo>
                <a:lnTo>
                  <a:pt x="1006628" y="1187098"/>
                </a:lnTo>
                <a:lnTo>
                  <a:pt x="1057720" y="1053996"/>
                </a:lnTo>
                <a:lnTo>
                  <a:pt x="994414" y="911807"/>
                </a:lnTo>
                <a:close/>
                <a:moveTo>
                  <a:pt x="616526" y="895201"/>
                </a:moveTo>
                <a:lnTo>
                  <a:pt x="665481" y="921773"/>
                </a:lnTo>
                <a:lnTo>
                  <a:pt x="624274" y="1029120"/>
                </a:lnTo>
                <a:lnTo>
                  <a:pt x="652122" y="1160132"/>
                </a:lnTo>
                <a:lnTo>
                  <a:pt x="562422" y="1187977"/>
                </a:lnTo>
                <a:lnTo>
                  <a:pt x="498953" y="1045423"/>
                </a:lnTo>
                <a:lnTo>
                  <a:pt x="538564" y="1033127"/>
                </a:lnTo>
                <a:lnTo>
                  <a:pt x="529981" y="1028468"/>
                </a:lnTo>
                <a:close/>
                <a:moveTo>
                  <a:pt x="1091403" y="845545"/>
                </a:moveTo>
                <a:lnTo>
                  <a:pt x="1203923" y="958066"/>
                </a:lnTo>
                <a:lnTo>
                  <a:pt x="1135307" y="1014679"/>
                </a:lnTo>
                <a:lnTo>
                  <a:pt x="1048473" y="880966"/>
                </a:lnTo>
                <a:close/>
                <a:moveTo>
                  <a:pt x="550131" y="845545"/>
                </a:moveTo>
                <a:lnTo>
                  <a:pt x="593061" y="880966"/>
                </a:lnTo>
                <a:lnTo>
                  <a:pt x="506227" y="1014679"/>
                </a:lnTo>
                <a:lnTo>
                  <a:pt x="437611" y="958065"/>
                </a:lnTo>
                <a:close/>
                <a:moveTo>
                  <a:pt x="1146220" y="783219"/>
                </a:moveTo>
                <a:lnTo>
                  <a:pt x="1279933" y="870053"/>
                </a:lnTo>
                <a:lnTo>
                  <a:pt x="1223320" y="938668"/>
                </a:lnTo>
                <a:lnTo>
                  <a:pt x="1110800" y="826148"/>
                </a:lnTo>
                <a:close/>
                <a:moveTo>
                  <a:pt x="495314" y="783219"/>
                </a:moveTo>
                <a:lnTo>
                  <a:pt x="530733" y="826148"/>
                </a:lnTo>
                <a:lnTo>
                  <a:pt x="418213" y="938668"/>
                </a:lnTo>
                <a:lnTo>
                  <a:pt x="361601" y="870053"/>
                </a:lnTo>
                <a:close/>
                <a:moveTo>
                  <a:pt x="464472" y="729159"/>
                </a:moveTo>
                <a:lnTo>
                  <a:pt x="481079" y="759755"/>
                </a:lnTo>
                <a:lnTo>
                  <a:pt x="347812" y="846300"/>
                </a:lnTo>
                <a:lnTo>
                  <a:pt x="319310" y="793789"/>
                </a:lnTo>
                <a:close/>
                <a:moveTo>
                  <a:pt x="1187028" y="710799"/>
                </a:moveTo>
                <a:lnTo>
                  <a:pt x="1335314" y="767720"/>
                </a:lnTo>
                <a:lnTo>
                  <a:pt x="1333899" y="772281"/>
                </a:lnTo>
                <a:lnTo>
                  <a:pt x="1293722" y="846300"/>
                </a:lnTo>
                <a:lnTo>
                  <a:pt x="1160455" y="759755"/>
                </a:lnTo>
                <a:close/>
                <a:moveTo>
                  <a:pt x="1205594" y="651333"/>
                </a:moveTo>
                <a:lnTo>
                  <a:pt x="1361177" y="684403"/>
                </a:lnTo>
                <a:lnTo>
                  <a:pt x="1343464" y="741464"/>
                </a:lnTo>
                <a:lnTo>
                  <a:pt x="1195273" y="684579"/>
                </a:lnTo>
                <a:close/>
                <a:moveTo>
                  <a:pt x="435940" y="651333"/>
                </a:moveTo>
                <a:lnTo>
                  <a:pt x="452441" y="704488"/>
                </a:lnTo>
                <a:lnTo>
                  <a:pt x="306730" y="769362"/>
                </a:lnTo>
                <a:lnTo>
                  <a:pt x="280357" y="684403"/>
                </a:lnTo>
                <a:close/>
                <a:moveTo>
                  <a:pt x="1217152" y="569228"/>
                </a:moveTo>
                <a:lnTo>
                  <a:pt x="1376279" y="569228"/>
                </a:lnTo>
                <a:lnTo>
                  <a:pt x="1367363" y="657674"/>
                </a:lnTo>
                <a:lnTo>
                  <a:pt x="1211574" y="624559"/>
                </a:lnTo>
                <a:close/>
                <a:moveTo>
                  <a:pt x="265255" y="569228"/>
                </a:moveTo>
                <a:lnTo>
                  <a:pt x="424382" y="569228"/>
                </a:lnTo>
                <a:lnTo>
                  <a:pt x="429960" y="624559"/>
                </a:lnTo>
                <a:lnTo>
                  <a:pt x="274171" y="657673"/>
                </a:lnTo>
                <a:close/>
                <a:moveTo>
                  <a:pt x="1367364" y="453353"/>
                </a:moveTo>
                <a:lnTo>
                  <a:pt x="1376279" y="541796"/>
                </a:lnTo>
                <a:lnTo>
                  <a:pt x="1217152" y="541796"/>
                </a:lnTo>
                <a:lnTo>
                  <a:pt x="1211575" y="486466"/>
                </a:lnTo>
                <a:close/>
                <a:moveTo>
                  <a:pt x="274171" y="453352"/>
                </a:moveTo>
                <a:lnTo>
                  <a:pt x="429959" y="486466"/>
                </a:lnTo>
                <a:lnTo>
                  <a:pt x="424382" y="541796"/>
                </a:lnTo>
                <a:lnTo>
                  <a:pt x="265255" y="541796"/>
                </a:lnTo>
                <a:close/>
                <a:moveTo>
                  <a:pt x="298070" y="369559"/>
                </a:moveTo>
                <a:lnTo>
                  <a:pt x="446261" y="426444"/>
                </a:lnTo>
                <a:lnTo>
                  <a:pt x="435940" y="459693"/>
                </a:lnTo>
                <a:lnTo>
                  <a:pt x="280356" y="426623"/>
                </a:lnTo>
                <a:close/>
                <a:moveTo>
                  <a:pt x="1334805" y="341662"/>
                </a:moveTo>
                <a:lnTo>
                  <a:pt x="1361178" y="426622"/>
                </a:lnTo>
                <a:lnTo>
                  <a:pt x="1205594" y="459693"/>
                </a:lnTo>
                <a:lnTo>
                  <a:pt x="1189094" y="406537"/>
                </a:lnTo>
                <a:close/>
                <a:moveTo>
                  <a:pt x="1293724" y="264726"/>
                </a:moveTo>
                <a:lnTo>
                  <a:pt x="1322224" y="317235"/>
                </a:lnTo>
                <a:lnTo>
                  <a:pt x="1177063" y="381866"/>
                </a:lnTo>
                <a:lnTo>
                  <a:pt x="1160457" y="351271"/>
                </a:lnTo>
                <a:close/>
                <a:moveTo>
                  <a:pt x="347811" y="264726"/>
                </a:moveTo>
                <a:lnTo>
                  <a:pt x="481078" y="351271"/>
                </a:lnTo>
                <a:lnTo>
                  <a:pt x="454506" y="400226"/>
                </a:lnTo>
                <a:lnTo>
                  <a:pt x="306220" y="343304"/>
                </a:lnTo>
                <a:lnTo>
                  <a:pt x="307636" y="338743"/>
                </a:lnTo>
                <a:close/>
                <a:moveTo>
                  <a:pt x="1223321" y="172356"/>
                </a:moveTo>
                <a:lnTo>
                  <a:pt x="1279934" y="240972"/>
                </a:lnTo>
                <a:lnTo>
                  <a:pt x="1146221" y="327806"/>
                </a:lnTo>
                <a:lnTo>
                  <a:pt x="1110801" y="284876"/>
                </a:lnTo>
                <a:close/>
                <a:moveTo>
                  <a:pt x="418214" y="172356"/>
                </a:moveTo>
                <a:lnTo>
                  <a:pt x="530734" y="284876"/>
                </a:lnTo>
                <a:lnTo>
                  <a:pt x="495313" y="327806"/>
                </a:lnTo>
                <a:lnTo>
                  <a:pt x="361600" y="240972"/>
                </a:lnTo>
                <a:close/>
                <a:moveTo>
                  <a:pt x="1135308" y="96346"/>
                </a:moveTo>
                <a:lnTo>
                  <a:pt x="1203923" y="152959"/>
                </a:lnTo>
                <a:lnTo>
                  <a:pt x="1091403" y="265479"/>
                </a:lnTo>
                <a:lnTo>
                  <a:pt x="1048474" y="230059"/>
                </a:lnTo>
                <a:close/>
                <a:moveTo>
                  <a:pt x="506226" y="96346"/>
                </a:moveTo>
                <a:lnTo>
                  <a:pt x="593060" y="230059"/>
                </a:lnTo>
                <a:lnTo>
                  <a:pt x="550131" y="265479"/>
                </a:lnTo>
                <a:lnTo>
                  <a:pt x="437611" y="152959"/>
                </a:lnTo>
                <a:close/>
                <a:moveTo>
                  <a:pt x="582490" y="54055"/>
                </a:moveTo>
                <a:lnTo>
                  <a:pt x="647120" y="199217"/>
                </a:lnTo>
                <a:lnTo>
                  <a:pt x="616524" y="215824"/>
                </a:lnTo>
                <a:lnTo>
                  <a:pt x="529980" y="82557"/>
                </a:lnTo>
                <a:close/>
                <a:moveTo>
                  <a:pt x="1032976" y="40965"/>
                </a:moveTo>
                <a:lnTo>
                  <a:pt x="1037536" y="42381"/>
                </a:lnTo>
                <a:lnTo>
                  <a:pt x="1111554" y="82556"/>
                </a:lnTo>
                <a:lnTo>
                  <a:pt x="1025010" y="215823"/>
                </a:lnTo>
                <a:lnTo>
                  <a:pt x="976054" y="189251"/>
                </a:lnTo>
                <a:close/>
                <a:moveTo>
                  <a:pt x="949657" y="15102"/>
                </a:moveTo>
                <a:lnTo>
                  <a:pt x="1006720" y="32815"/>
                </a:lnTo>
                <a:lnTo>
                  <a:pt x="949835" y="181006"/>
                </a:lnTo>
                <a:lnTo>
                  <a:pt x="916587" y="170685"/>
                </a:lnTo>
                <a:close/>
                <a:moveTo>
                  <a:pt x="691877" y="15102"/>
                </a:moveTo>
                <a:lnTo>
                  <a:pt x="724947" y="170685"/>
                </a:lnTo>
                <a:lnTo>
                  <a:pt x="671792" y="187186"/>
                </a:lnTo>
                <a:lnTo>
                  <a:pt x="606917" y="41475"/>
                </a:lnTo>
                <a:close/>
                <a:moveTo>
                  <a:pt x="834483" y="0"/>
                </a:moveTo>
                <a:lnTo>
                  <a:pt x="922927" y="8916"/>
                </a:lnTo>
                <a:lnTo>
                  <a:pt x="889813" y="164705"/>
                </a:lnTo>
                <a:lnTo>
                  <a:pt x="834483" y="159127"/>
                </a:lnTo>
                <a:close/>
                <a:moveTo>
                  <a:pt x="807051" y="0"/>
                </a:moveTo>
                <a:lnTo>
                  <a:pt x="807051" y="159127"/>
                </a:lnTo>
                <a:lnTo>
                  <a:pt x="751721" y="164705"/>
                </a:lnTo>
                <a:lnTo>
                  <a:pt x="718607" y="8916"/>
                </a:lnTo>
                <a:close/>
              </a:path>
            </a:pathLst>
          </a:custGeom>
          <a:solidFill>
            <a:srgbClr val="C00000"/>
          </a:solidFill>
          <a:ln w="8255">
            <a:solidFill>
              <a:srgbClr val="D2D2D2"/>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a:gradFill>
                <a:gsLst>
                  <a:gs pos="0">
                    <a:srgbClr val="FFFFFF"/>
                  </a:gs>
                  <a:gs pos="100000">
                    <a:srgbClr val="FFFFFF"/>
                  </a:gs>
                </a:gsLst>
                <a:lin ang="5400000" scaled="0"/>
              </a:gradFill>
              <a:latin typeface="Segoe UI"/>
            </a:endParaRPr>
          </a:p>
        </p:txBody>
      </p:sp>
      <p:grpSp>
        <p:nvGrpSpPr>
          <p:cNvPr id="194" name="Groupe 193">
            <a:extLst>
              <a:ext uri="{FF2B5EF4-FFF2-40B4-BE49-F238E27FC236}">
                <a16:creationId xmlns:a16="http://schemas.microsoft.com/office/drawing/2014/main" id="{6837095A-0A1E-477F-A7CD-043A8229FCC7}"/>
              </a:ext>
            </a:extLst>
          </p:cNvPr>
          <p:cNvGrpSpPr/>
          <p:nvPr/>
        </p:nvGrpSpPr>
        <p:grpSpPr>
          <a:xfrm>
            <a:off x="6212882" y="5446589"/>
            <a:ext cx="920952" cy="852352"/>
            <a:chOff x="7914891" y="4822025"/>
            <a:chExt cx="2209916" cy="1588286"/>
          </a:xfrm>
        </p:grpSpPr>
        <p:sp>
          <p:nvSpPr>
            <p:cNvPr id="209" name="Freeform 6">
              <a:extLst>
                <a:ext uri="{FF2B5EF4-FFF2-40B4-BE49-F238E27FC236}">
                  <a16:creationId xmlns:a16="http://schemas.microsoft.com/office/drawing/2014/main" id="{1FA4CF26-94F5-4258-8437-1EF0767B23A3}"/>
                </a:ext>
              </a:extLst>
            </p:cNvPr>
            <p:cNvSpPr>
              <a:spLocks noEditPoints="1"/>
            </p:cNvSpPr>
            <p:nvPr/>
          </p:nvSpPr>
          <p:spPr bwMode="auto">
            <a:xfrm>
              <a:off x="9706506" y="5133391"/>
              <a:ext cx="418301" cy="1276920"/>
            </a:xfrm>
            <a:custGeom>
              <a:avLst/>
              <a:gdLst>
                <a:gd name="T0" fmla="*/ 133 w 133"/>
                <a:gd name="T1" fmla="*/ 406 h 406"/>
                <a:gd name="T2" fmla="*/ 0 w 133"/>
                <a:gd name="T3" fmla="*/ 0 h 406"/>
                <a:gd name="T4" fmla="*/ 69 w 133"/>
                <a:gd name="T5" fmla="*/ 35 h 406"/>
                <a:gd name="T6" fmla="*/ 104 w 133"/>
                <a:gd name="T7" fmla="*/ 69 h 406"/>
                <a:gd name="T8" fmla="*/ 69 w 133"/>
                <a:gd name="T9" fmla="*/ 35 h 406"/>
                <a:gd name="T10" fmla="*/ 104 w 133"/>
                <a:gd name="T11" fmla="*/ 139 h 406"/>
                <a:gd name="T12" fmla="*/ 69 w 133"/>
                <a:gd name="T13" fmla="*/ 168 h 406"/>
                <a:gd name="T14" fmla="*/ 69 w 133"/>
                <a:gd name="T15" fmla="*/ 192 h 406"/>
                <a:gd name="T16" fmla="*/ 104 w 133"/>
                <a:gd name="T17" fmla="*/ 227 h 406"/>
                <a:gd name="T18" fmla="*/ 69 w 133"/>
                <a:gd name="T19" fmla="*/ 192 h 406"/>
                <a:gd name="T20" fmla="*/ 58 w 133"/>
                <a:gd name="T21" fmla="*/ 82 h 406"/>
                <a:gd name="T22" fmla="*/ 24 w 133"/>
                <a:gd name="T23" fmla="*/ 117 h 406"/>
                <a:gd name="T24" fmla="*/ 24 w 133"/>
                <a:gd name="T25" fmla="*/ 238 h 406"/>
                <a:gd name="T26" fmla="*/ 58 w 133"/>
                <a:gd name="T27" fmla="*/ 272 h 406"/>
                <a:gd name="T28" fmla="*/ 24 w 133"/>
                <a:gd name="T29" fmla="*/ 238 h 406"/>
                <a:gd name="T30" fmla="*/ 24 w 133"/>
                <a:gd name="T31" fmla="*/ 331 h 406"/>
                <a:gd name="T32" fmla="*/ 58 w 133"/>
                <a:gd name="T33" fmla="*/ 296 h 406"/>
                <a:gd name="T34" fmla="*/ 58 w 133"/>
                <a:gd name="T35" fmla="*/ 227 h 406"/>
                <a:gd name="T36" fmla="*/ 24 w 133"/>
                <a:gd name="T37" fmla="*/ 192 h 406"/>
                <a:gd name="T38" fmla="*/ 58 w 133"/>
                <a:gd name="T39" fmla="*/ 227 h 406"/>
                <a:gd name="T40" fmla="*/ 24 w 133"/>
                <a:gd name="T41" fmla="*/ 168 h 406"/>
                <a:gd name="T42" fmla="*/ 58 w 133"/>
                <a:gd name="T43" fmla="*/ 139 h 406"/>
                <a:gd name="T44" fmla="*/ 58 w 133"/>
                <a:gd name="T45" fmla="*/ 69 h 406"/>
                <a:gd name="T46" fmla="*/ 24 w 133"/>
                <a:gd name="T47" fmla="*/ 35 h 406"/>
                <a:gd name="T48" fmla="*/ 58 w 133"/>
                <a:gd name="T49" fmla="*/ 69 h 406"/>
                <a:gd name="T50" fmla="*/ 69 w 133"/>
                <a:gd name="T51" fmla="*/ 331 h 406"/>
                <a:gd name="T52" fmla="*/ 104 w 133"/>
                <a:gd name="T53" fmla="*/ 296 h 406"/>
                <a:gd name="T54" fmla="*/ 104 w 133"/>
                <a:gd name="T55" fmla="*/ 272 h 406"/>
                <a:gd name="T56" fmla="*/ 69 w 133"/>
                <a:gd name="T57" fmla="*/ 238 h 406"/>
                <a:gd name="T58" fmla="*/ 104 w 133"/>
                <a:gd name="T59" fmla="*/ 272 h 406"/>
                <a:gd name="T60" fmla="*/ 69 w 133"/>
                <a:gd name="T61" fmla="*/ 117 h 406"/>
                <a:gd name="T62" fmla="*/ 104 w 133"/>
                <a:gd name="T63" fmla="*/ 82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3" h="406">
                  <a:moveTo>
                    <a:pt x="0" y="406"/>
                  </a:moveTo>
                  <a:lnTo>
                    <a:pt x="133" y="406"/>
                  </a:lnTo>
                  <a:lnTo>
                    <a:pt x="133" y="0"/>
                  </a:lnTo>
                  <a:lnTo>
                    <a:pt x="0" y="0"/>
                  </a:lnTo>
                  <a:lnTo>
                    <a:pt x="0" y="406"/>
                  </a:lnTo>
                  <a:close/>
                  <a:moveTo>
                    <a:pt x="69" y="35"/>
                  </a:moveTo>
                  <a:lnTo>
                    <a:pt x="104" y="35"/>
                  </a:lnTo>
                  <a:lnTo>
                    <a:pt x="104" y="69"/>
                  </a:lnTo>
                  <a:lnTo>
                    <a:pt x="69" y="69"/>
                  </a:lnTo>
                  <a:lnTo>
                    <a:pt x="69" y="35"/>
                  </a:lnTo>
                  <a:close/>
                  <a:moveTo>
                    <a:pt x="69" y="139"/>
                  </a:moveTo>
                  <a:lnTo>
                    <a:pt x="104" y="139"/>
                  </a:lnTo>
                  <a:lnTo>
                    <a:pt x="104" y="168"/>
                  </a:lnTo>
                  <a:lnTo>
                    <a:pt x="69" y="168"/>
                  </a:lnTo>
                  <a:lnTo>
                    <a:pt x="69" y="139"/>
                  </a:lnTo>
                  <a:close/>
                  <a:moveTo>
                    <a:pt x="69" y="192"/>
                  </a:moveTo>
                  <a:lnTo>
                    <a:pt x="104" y="192"/>
                  </a:lnTo>
                  <a:lnTo>
                    <a:pt x="104" y="227"/>
                  </a:lnTo>
                  <a:lnTo>
                    <a:pt x="69" y="227"/>
                  </a:lnTo>
                  <a:lnTo>
                    <a:pt x="69" y="192"/>
                  </a:lnTo>
                  <a:close/>
                  <a:moveTo>
                    <a:pt x="24" y="82"/>
                  </a:moveTo>
                  <a:lnTo>
                    <a:pt x="58" y="82"/>
                  </a:lnTo>
                  <a:lnTo>
                    <a:pt x="58" y="117"/>
                  </a:lnTo>
                  <a:lnTo>
                    <a:pt x="24" y="117"/>
                  </a:lnTo>
                  <a:lnTo>
                    <a:pt x="24" y="82"/>
                  </a:lnTo>
                  <a:close/>
                  <a:moveTo>
                    <a:pt x="24" y="238"/>
                  </a:moveTo>
                  <a:lnTo>
                    <a:pt x="58" y="238"/>
                  </a:lnTo>
                  <a:lnTo>
                    <a:pt x="58" y="272"/>
                  </a:lnTo>
                  <a:lnTo>
                    <a:pt x="24" y="272"/>
                  </a:lnTo>
                  <a:lnTo>
                    <a:pt x="24" y="238"/>
                  </a:lnTo>
                  <a:close/>
                  <a:moveTo>
                    <a:pt x="58" y="331"/>
                  </a:moveTo>
                  <a:lnTo>
                    <a:pt x="24" y="331"/>
                  </a:lnTo>
                  <a:lnTo>
                    <a:pt x="24" y="296"/>
                  </a:lnTo>
                  <a:lnTo>
                    <a:pt x="58" y="296"/>
                  </a:lnTo>
                  <a:lnTo>
                    <a:pt x="58" y="331"/>
                  </a:lnTo>
                  <a:close/>
                  <a:moveTo>
                    <a:pt x="58" y="227"/>
                  </a:moveTo>
                  <a:lnTo>
                    <a:pt x="24" y="227"/>
                  </a:lnTo>
                  <a:lnTo>
                    <a:pt x="24" y="192"/>
                  </a:lnTo>
                  <a:lnTo>
                    <a:pt x="58" y="192"/>
                  </a:lnTo>
                  <a:lnTo>
                    <a:pt x="58" y="227"/>
                  </a:lnTo>
                  <a:close/>
                  <a:moveTo>
                    <a:pt x="58" y="168"/>
                  </a:moveTo>
                  <a:lnTo>
                    <a:pt x="24" y="168"/>
                  </a:lnTo>
                  <a:lnTo>
                    <a:pt x="24" y="139"/>
                  </a:lnTo>
                  <a:lnTo>
                    <a:pt x="58" y="139"/>
                  </a:lnTo>
                  <a:lnTo>
                    <a:pt x="58" y="168"/>
                  </a:lnTo>
                  <a:close/>
                  <a:moveTo>
                    <a:pt x="58" y="69"/>
                  </a:moveTo>
                  <a:lnTo>
                    <a:pt x="24" y="69"/>
                  </a:lnTo>
                  <a:lnTo>
                    <a:pt x="24" y="35"/>
                  </a:lnTo>
                  <a:lnTo>
                    <a:pt x="58" y="35"/>
                  </a:lnTo>
                  <a:lnTo>
                    <a:pt x="58" y="69"/>
                  </a:lnTo>
                  <a:close/>
                  <a:moveTo>
                    <a:pt x="104" y="331"/>
                  </a:moveTo>
                  <a:lnTo>
                    <a:pt x="69" y="331"/>
                  </a:lnTo>
                  <a:lnTo>
                    <a:pt x="69" y="296"/>
                  </a:lnTo>
                  <a:lnTo>
                    <a:pt x="104" y="296"/>
                  </a:lnTo>
                  <a:lnTo>
                    <a:pt x="104" y="331"/>
                  </a:lnTo>
                  <a:close/>
                  <a:moveTo>
                    <a:pt x="104" y="272"/>
                  </a:moveTo>
                  <a:lnTo>
                    <a:pt x="69" y="272"/>
                  </a:lnTo>
                  <a:lnTo>
                    <a:pt x="69" y="238"/>
                  </a:lnTo>
                  <a:lnTo>
                    <a:pt x="104" y="238"/>
                  </a:lnTo>
                  <a:lnTo>
                    <a:pt x="104" y="272"/>
                  </a:lnTo>
                  <a:close/>
                  <a:moveTo>
                    <a:pt x="104" y="117"/>
                  </a:moveTo>
                  <a:lnTo>
                    <a:pt x="69" y="117"/>
                  </a:lnTo>
                  <a:lnTo>
                    <a:pt x="69" y="82"/>
                  </a:lnTo>
                  <a:lnTo>
                    <a:pt x="104" y="82"/>
                  </a:lnTo>
                  <a:lnTo>
                    <a:pt x="104" y="117"/>
                  </a:lnTo>
                  <a:close/>
                </a:path>
              </a:pathLst>
            </a:custGeom>
            <a:solidFill>
              <a:srgbClr val="D2D2D2">
                <a:alpha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sz="1836" kern="0">
                <a:solidFill>
                  <a:srgbClr val="505050"/>
                </a:solidFill>
              </a:endParaRPr>
            </a:p>
          </p:txBody>
        </p:sp>
        <p:sp>
          <p:nvSpPr>
            <p:cNvPr id="210" name="Freeform 7">
              <a:extLst>
                <a:ext uri="{FF2B5EF4-FFF2-40B4-BE49-F238E27FC236}">
                  <a16:creationId xmlns:a16="http://schemas.microsoft.com/office/drawing/2014/main" id="{438F701F-5D82-492A-874B-6C45344E1420}"/>
                </a:ext>
              </a:extLst>
            </p:cNvPr>
            <p:cNvSpPr>
              <a:spLocks noEditPoints="1"/>
            </p:cNvSpPr>
            <p:nvPr/>
          </p:nvSpPr>
          <p:spPr bwMode="auto">
            <a:xfrm>
              <a:off x="9250455" y="5627176"/>
              <a:ext cx="399431" cy="783135"/>
            </a:xfrm>
            <a:custGeom>
              <a:avLst/>
              <a:gdLst>
                <a:gd name="T0" fmla="*/ 0 w 127"/>
                <a:gd name="T1" fmla="*/ 249 h 249"/>
                <a:gd name="T2" fmla="*/ 127 w 127"/>
                <a:gd name="T3" fmla="*/ 249 h 249"/>
                <a:gd name="T4" fmla="*/ 127 w 127"/>
                <a:gd name="T5" fmla="*/ 0 h 249"/>
                <a:gd name="T6" fmla="*/ 0 w 127"/>
                <a:gd name="T7" fmla="*/ 0 h 249"/>
                <a:gd name="T8" fmla="*/ 0 w 127"/>
                <a:gd name="T9" fmla="*/ 249 h 249"/>
                <a:gd name="T10" fmla="*/ 52 w 127"/>
                <a:gd name="T11" fmla="*/ 64 h 249"/>
                <a:gd name="T12" fmla="*/ 22 w 127"/>
                <a:gd name="T13" fmla="*/ 64 h 249"/>
                <a:gd name="T14" fmla="*/ 22 w 127"/>
                <a:gd name="T15" fmla="*/ 35 h 249"/>
                <a:gd name="T16" fmla="*/ 52 w 127"/>
                <a:gd name="T17" fmla="*/ 35 h 249"/>
                <a:gd name="T18" fmla="*/ 52 w 127"/>
                <a:gd name="T19" fmla="*/ 64 h 249"/>
                <a:gd name="T20" fmla="*/ 110 w 127"/>
                <a:gd name="T21" fmla="*/ 115 h 249"/>
                <a:gd name="T22" fmla="*/ 75 w 127"/>
                <a:gd name="T23" fmla="*/ 115 h 249"/>
                <a:gd name="T24" fmla="*/ 75 w 127"/>
                <a:gd name="T25" fmla="*/ 81 h 249"/>
                <a:gd name="T26" fmla="*/ 110 w 127"/>
                <a:gd name="T27" fmla="*/ 81 h 249"/>
                <a:gd name="T28" fmla="*/ 110 w 127"/>
                <a:gd name="T29" fmla="*/ 115 h 249"/>
                <a:gd name="T30" fmla="*/ 75 w 127"/>
                <a:gd name="T31" fmla="*/ 139 h 249"/>
                <a:gd name="T32" fmla="*/ 110 w 127"/>
                <a:gd name="T33" fmla="*/ 139 h 249"/>
                <a:gd name="T34" fmla="*/ 110 w 127"/>
                <a:gd name="T35" fmla="*/ 168 h 249"/>
                <a:gd name="T36" fmla="*/ 75 w 127"/>
                <a:gd name="T37" fmla="*/ 168 h 249"/>
                <a:gd name="T38" fmla="*/ 75 w 127"/>
                <a:gd name="T39" fmla="*/ 139 h 249"/>
                <a:gd name="T40" fmla="*/ 75 w 127"/>
                <a:gd name="T41" fmla="*/ 35 h 249"/>
                <a:gd name="T42" fmla="*/ 110 w 127"/>
                <a:gd name="T43" fmla="*/ 35 h 249"/>
                <a:gd name="T44" fmla="*/ 110 w 127"/>
                <a:gd name="T45" fmla="*/ 64 h 249"/>
                <a:gd name="T46" fmla="*/ 75 w 127"/>
                <a:gd name="T47" fmla="*/ 64 h 249"/>
                <a:gd name="T48" fmla="*/ 75 w 127"/>
                <a:gd name="T49" fmla="*/ 35 h 249"/>
                <a:gd name="T50" fmla="*/ 22 w 127"/>
                <a:gd name="T51" fmla="*/ 139 h 249"/>
                <a:gd name="T52" fmla="*/ 52 w 127"/>
                <a:gd name="T53" fmla="*/ 139 h 249"/>
                <a:gd name="T54" fmla="*/ 52 w 127"/>
                <a:gd name="T55" fmla="*/ 168 h 249"/>
                <a:gd name="T56" fmla="*/ 22 w 127"/>
                <a:gd name="T57" fmla="*/ 168 h 249"/>
                <a:gd name="T58" fmla="*/ 22 w 127"/>
                <a:gd name="T59" fmla="*/ 139 h 249"/>
                <a:gd name="T60" fmla="*/ 22 w 127"/>
                <a:gd name="T61" fmla="*/ 81 h 249"/>
                <a:gd name="T62" fmla="*/ 52 w 127"/>
                <a:gd name="T63" fmla="*/ 81 h 249"/>
                <a:gd name="T64" fmla="*/ 52 w 127"/>
                <a:gd name="T65" fmla="*/ 115 h 249"/>
                <a:gd name="T66" fmla="*/ 22 w 127"/>
                <a:gd name="T67" fmla="*/ 115 h 249"/>
                <a:gd name="T68" fmla="*/ 22 w 127"/>
                <a:gd name="T69" fmla="*/ 81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7" h="249">
                  <a:moveTo>
                    <a:pt x="0" y="249"/>
                  </a:moveTo>
                  <a:lnTo>
                    <a:pt x="127" y="249"/>
                  </a:lnTo>
                  <a:lnTo>
                    <a:pt x="127" y="0"/>
                  </a:lnTo>
                  <a:lnTo>
                    <a:pt x="0" y="0"/>
                  </a:lnTo>
                  <a:lnTo>
                    <a:pt x="0" y="249"/>
                  </a:lnTo>
                  <a:close/>
                  <a:moveTo>
                    <a:pt x="52" y="64"/>
                  </a:moveTo>
                  <a:lnTo>
                    <a:pt x="22" y="64"/>
                  </a:lnTo>
                  <a:lnTo>
                    <a:pt x="22" y="35"/>
                  </a:lnTo>
                  <a:lnTo>
                    <a:pt x="52" y="35"/>
                  </a:lnTo>
                  <a:lnTo>
                    <a:pt x="52" y="64"/>
                  </a:lnTo>
                  <a:close/>
                  <a:moveTo>
                    <a:pt x="110" y="115"/>
                  </a:moveTo>
                  <a:lnTo>
                    <a:pt x="75" y="115"/>
                  </a:lnTo>
                  <a:lnTo>
                    <a:pt x="75" y="81"/>
                  </a:lnTo>
                  <a:lnTo>
                    <a:pt x="110" y="81"/>
                  </a:lnTo>
                  <a:lnTo>
                    <a:pt x="110" y="115"/>
                  </a:lnTo>
                  <a:close/>
                  <a:moveTo>
                    <a:pt x="75" y="139"/>
                  </a:moveTo>
                  <a:lnTo>
                    <a:pt x="110" y="139"/>
                  </a:lnTo>
                  <a:lnTo>
                    <a:pt x="110" y="168"/>
                  </a:lnTo>
                  <a:lnTo>
                    <a:pt x="75" y="168"/>
                  </a:lnTo>
                  <a:lnTo>
                    <a:pt x="75" y="139"/>
                  </a:lnTo>
                  <a:close/>
                  <a:moveTo>
                    <a:pt x="75" y="35"/>
                  </a:moveTo>
                  <a:lnTo>
                    <a:pt x="110" y="35"/>
                  </a:lnTo>
                  <a:lnTo>
                    <a:pt x="110" y="64"/>
                  </a:lnTo>
                  <a:lnTo>
                    <a:pt x="75" y="64"/>
                  </a:lnTo>
                  <a:lnTo>
                    <a:pt x="75" y="35"/>
                  </a:lnTo>
                  <a:close/>
                  <a:moveTo>
                    <a:pt x="22" y="139"/>
                  </a:moveTo>
                  <a:lnTo>
                    <a:pt x="52" y="139"/>
                  </a:lnTo>
                  <a:lnTo>
                    <a:pt x="52" y="168"/>
                  </a:lnTo>
                  <a:lnTo>
                    <a:pt x="22" y="168"/>
                  </a:lnTo>
                  <a:lnTo>
                    <a:pt x="22" y="139"/>
                  </a:lnTo>
                  <a:close/>
                  <a:moveTo>
                    <a:pt x="22" y="81"/>
                  </a:moveTo>
                  <a:lnTo>
                    <a:pt x="52" y="81"/>
                  </a:lnTo>
                  <a:lnTo>
                    <a:pt x="52" y="115"/>
                  </a:lnTo>
                  <a:lnTo>
                    <a:pt x="22" y="115"/>
                  </a:lnTo>
                  <a:lnTo>
                    <a:pt x="22" y="81"/>
                  </a:lnTo>
                  <a:close/>
                </a:path>
              </a:pathLst>
            </a:custGeom>
            <a:solidFill>
              <a:srgbClr val="D2D2D2">
                <a:alpha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sz="1836" kern="0">
                <a:solidFill>
                  <a:srgbClr val="505050"/>
                </a:solidFill>
              </a:endParaRPr>
            </a:p>
          </p:txBody>
        </p:sp>
        <p:sp>
          <p:nvSpPr>
            <p:cNvPr id="211" name="Freeform 8">
              <a:extLst>
                <a:ext uri="{FF2B5EF4-FFF2-40B4-BE49-F238E27FC236}">
                  <a16:creationId xmlns:a16="http://schemas.microsoft.com/office/drawing/2014/main" id="{E320B810-4CA0-4080-AA0B-8DC5914AC337}"/>
                </a:ext>
              </a:extLst>
            </p:cNvPr>
            <p:cNvSpPr>
              <a:spLocks noEditPoints="1"/>
            </p:cNvSpPr>
            <p:nvPr/>
          </p:nvSpPr>
          <p:spPr bwMode="auto">
            <a:xfrm>
              <a:off x="8864716" y="4822025"/>
              <a:ext cx="345963" cy="1588286"/>
            </a:xfrm>
            <a:custGeom>
              <a:avLst/>
              <a:gdLst>
                <a:gd name="T0" fmla="*/ 0 w 110"/>
                <a:gd name="T1" fmla="*/ 128 h 505"/>
                <a:gd name="T2" fmla="*/ 0 w 110"/>
                <a:gd name="T3" fmla="*/ 505 h 505"/>
                <a:gd name="T4" fmla="*/ 110 w 110"/>
                <a:gd name="T5" fmla="*/ 505 h 505"/>
                <a:gd name="T6" fmla="*/ 110 w 110"/>
                <a:gd name="T7" fmla="*/ 128 h 505"/>
                <a:gd name="T8" fmla="*/ 93 w 110"/>
                <a:gd name="T9" fmla="*/ 128 h 505"/>
                <a:gd name="T10" fmla="*/ 93 w 110"/>
                <a:gd name="T11" fmla="*/ 82 h 505"/>
                <a:gd name="T12" fmla="*/ 69 w 110"/>
                <a:gd name="T13" fmla="*/ 82 h 505"/>
                <a:gd name="T14" fmla="*/ 69 w 110"/>
                <a:gd name="T15" fmla="*/ 40 h 505"/>
                <a:gd name="T16" fmla="*/ 58 w 110"/>
                <a:gd name="T17" fmla="*/ 40 h 505"/>
                <a:gd name="T18" fmla="*/ 58 w 110"/>
                <a:gd name="T19" fmla="*/ 0 h 505"/>
                <a:gd name="T20" fmla="*/ 46 w 110"/>
                <a:gd name="T21" fmla="*/ 0 h 505"/>
                <a:gd name="T22" fmla="*/ 46 w 110"/>
                <a:gd name="T23" fmla="*/ 40 h 505"/>
                <a:gd name="T24" fmla="*/ 35 w 110"/>
                <a:gd name="T25" fmla="*/ 40 h 505"/>
                <a:gd name="T26" fmla="*/ 35 w 110"/>
                <a:gd name="T27" fmla="*/ 82 h 505"/>
                <a:gd name="T28" fmla="*/ 11 w 110"/>
                <a:gd name="T29" fmla="*/ 82 h 505"/>
                <a:gd name="T30" fmla="*/ 11 w 110"/>
                <a:gd name="T31" fmla="*/ 128 h 505"/>
                <a:gd name="T32" fmla="*/ 0 w 110"/>
                <a:gd name="T33" fmla="*/ 128 h 505"/>
                <a:gd name="T34" fmla="*/ 58 w 110"/>
                <a:gd name="T35" fmla="*/ 256 h 505"/>
                <a:gd name="T36" fmla="*/ 93 w 110"/>
                <a:gd name="T37" fmla="*/ 256 h 505"/>
                <a:gd name="T38" fmla="*/ 93 w 110"/>
                <a:gd name="T39" fmla="*/ 291 h 505"/>
                <a:gd name="T40" fmla="*/ 58 w 110"/>
                <a:gd name="T41" fmla="*/ 291 h 505"/>
                <a:gd name="T42" fmla="*/ 58 w 110"/>
                <a:gd name="T43" fmla="*/ 256 h 505"/>
                <a:gd name="T44" fmla="*/ 58 w 110"/>
                <a:gd name="T45" fmla="*/ 152 h 505"/>
                <a:gd name="T46" fmla="*/ 93 w 110"/>
                <a:gd name="T47" fmla="*/ 152 h 505"/>
                <a:gd name="T48" fmla="*/ 93 w 110"/>
                <a:gd name="T49" fmla="*/ 187 h 505"/>
                <a:gd name="T50" fmla="*/ 58 w 110"/>
                <a:gd name="T51" fmla="*/ 187 h 505"/>
                <a:gd name="T52" fmla="*/ 58 w 110"/>
                <a:gd name="T53" fmla="*/ 152 h 505"/>
                <a:gd name="T54" fmla="*/ 11 w 110"/>
                <a:gd name="T55" fmla="*/ 203 h 505"/>
                <a:gd name="T56" fmla="*/ 46 w 110"/>
                <a:gd name="T57" fmla="*/ 203 h 505"/>
                <a:gd name="T58" fmla="*/ 46 w 110"/>
                <a:gd name="T59" fmla="*/ 238 h 505"/>
                <a:gd name="T60" fmla="*/ 11 w 110"/>
                <a:gd name="T61" fmla="*/ 238 h 505"/>
                <a:gd name="T62" fmla="*/ 11 w 110"/>
                <a:gd name="T63" fmla="*/ 203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0" h="505">
                  <a:moveTo>
                    <a:pt x="0" y="128"/>
                  </a:moveTo>
                  <a:lnTo>
                    <a:pt x="0" y="505"/>
                  </a:lnTo>
                  <a:lnTo>
                    <a:pt x="110" y="505"/>
                  </a:lnTo>
                  <a:lnTo>
                    <a:pt x="110" y="128"/>
                  </a:lnTo>
                  <a:lnTo>
                    <a:pt x="93" y="128"/>
                  </a:lnTo>
                  <a:lnTo>
                    <a:pt x="93" y="82"/>
                  </a:lnTo>
                  <a:lnTo>
                    <a:pt x="69" y="82"/>
                  </a:lnTo>
                  <a:lnTo>
                    <a:pt x="69" y="40"/>
                  </a:lnTo>
                  <a:lnTo>
                    <a:pt x="58" y="40"/>
                  </a:lnTo>
                  <a:lnTo>
                    <a:pt x="58" y="0"/>
                  </a:lnTo>
                  <a:lnTo>
                    <a:pt x="46" y="0"/>
                  </a:lnTo>
                  <a:lnTo>
                    <a:pt x="46" y="40"/>
                  </a:lnTo>
                  <a:lnTo>
                    <a:pt x="35" y="40"/>
                  </a:lnTo>
                  <a:lnTo>
                    <a:pt x="35" y="82"/>
                  </a:lnTo>
                  <a:lnTo>
                    <a:pt x="11" y="82"/>
                  </a:lnTo>
                  <a:lnTo>
                    <a:pt x="11" y="128"/>
                  </a:lnTo>
                  <a:lnTo>
                    <a:pt x="0" y="128"/>
                  </a:lnTo>
                  <a:close/>
                  <a:moveTo>
                    <a:pt x="58" y="256"/>
                  </a:moveTo>
                  <a:lnTo>
                    <a:pt x="93" y="256"/>
                  </a:lnTo>
                  <a:lnTo>
                    <a:pt x="93" y="291"/>
                  </a:lnTo>
                  <a:lnTo>
                    <a:pt x="58" y="291"/>
                  </a:lnTo>
                  <a:lnTo>
                    <a:pt x="58" y="256"/>
                  </a:lnTo>
                  <a:close/>
                  <a:moveTo>
                    <a:pt x="58" y="152"/>
                  </a:moveTo>
                  <a:lnTo>
                    <a:pt x="93" y="152"/>
                  </a:lnTo>
                  <a:lnTo>
                    <a:pt x="93" y="187"/>
                  </a:lnTo>
                  <a:lnTo>
                    <a:pt x="58" y="187"/>
                  </a:lnTo>
                  <a:lnTo>
                    <a:pt x="58" y="152"/>
                  </a:lnTo>
                  <a:close/>
                  <a:moveTo>
                    <a:pt x="11" y="203"/>
                  </a:moveTo>
                  <a:lnTo>
                    <a:pt x="46" y="203"/>
                  </a:lnTo>
                  <a:lnTo>
                    <a:pt x="46" y="238"/>
                  </a:lnTo>
                  <a:lnTo>
                    <a:pt x="11" y="238"/>
                  </a:lnTo>
                  <a:lnTo>
                    <a:pt x="11" y="203"/>
                  </a:lnTo>
                  <a:close/>
                </a:path>
              </a:pathLst>
            </a:custGeom>
            <a:solidFill>
              <a:srgbClr val="D2D2D2">
                <a:alpha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sz="1836" kern="0">
                <a:solidFill>
                  <a:srgbClr val="505050"/>
                </a:solidFill>
              </a:endParaRPr>
            </a:p>
          </p:txBody>
        </p:sp>
        <p:sp>
          <p:nvSpPr>
            <p:cNvPr id="212" name="Freeform 9">
              <a:extLst>
                <a:ext uri="{FF2B5EF4-FFF2-40B4-BE49-F238E27FC236}">
                  <a16:creationId xmlns:a16="http://schemas.microsoft.com/office/drawing/2014/main" id="{CA3675DC-D5C2-48C1-94D3-D96080C5A33D}"/>
                </a:ext>
              </a:extLst>
            </p:cNvPr>
            <p:cNvSpPr>
              <a:spLocks noEditPoints="1"/>
            </p:cNvSpPr>
            <p:nvPr/>
          </p:nvSpPr>
          <p:spPr bwMode="auto">
            <a:xfrm>
              <a:off x="8386658" y="5350405"/>
              <a:ext cx="402575" cy="1059906"/>
            </a:xfrm>
            <a:custGeom>
              <a:avLst/>
              <a:gdLst>
                <a:gd name="T0" fmla="*/ 0 w 128"/>
                <a:gd name="T1" fmla="*/ 337 h 337"/>
                <a:gd name="T2" fmla="*/ 128 w 128"/>
                <a:gd name="T3" fmla="*/ 337 h 337"/>
                <a:gd name="T4" fmla="*/ 128 w 128"/>
                <a:gd name="T5" fmla="*/ 0 h 337"/>
                <a:gd name="T6" fmla="*/ 0 w 128"/>
                <a:gd name="T7" fmla="*/ 0 h 337"/>
                <a:gd name="T8" fmla="*/ 0 w 128"/>
                <a:gd name="T9" fmla="*/ 337 h 337"/>
                <a:gd name="T10" fmla="*/ 59 w 128"/>
                <a:gd name="T11" fmla="*/ 70 h 337"/>
                <a:gd name="T12" fmla="*/ 18 w 128"/>
                <a:gd name="T13" fmla="*/ 70 h 337"/>
                <a:gd name="T14" fmla="*/ 18 w 128"/>
                <a:gd name="T15" fmla="*/ 35 h 337"/>
                <a:gd name="T16" fmla="*/ 59 w 128"/>
                <a:gd name="T17" fmla="*/ 35 h 337"/>
                <a:gd name="T18" fmla="*/ 59 w 128"/>
                <a:gd name="T19" fmla="*/ 70 h 337"/>
                <a:gd name="T20" fmla="*/ 112 w 128"/>
                <a:gd name="T21" fmla="*/ 267 h 337"/>
                <a:gd name="T22" fmla="*/ 82 w 128"/>
                <a:gd name="T23" fmla="*/ 267 h 337"/>
                <a:gd name="T24" fmla="*/ 82 w 128"/>
                <a:gd name="T25" fmla="*/ 233 h 337"/>
                <a:gd name="T26" fmla="*/ 112 w 128"/>
                <a:gd name="T27" fmla="*/ 233 h 337"/>
                <a:gd name="T28" fmla="*/ 112 w 128"/>
                <a:gd name="T29" fmla="*/ 267 h 337"/>
                <a:gd name="T30" fmla="*/ 82 w 128"/>
                <a:gd name="T31" fmla="*/ 139 h 337"/>
                <a:gd name="T32" fmla="*/ 112 w 128"/>
                <a:gd name="T33" fmla="*/ 139 h 337"/>
                <a:gd name="T34" fmla="*/ 112 w 128"/>
                <a:gd name="T35" fmla="*/ 169 h 337"/>
                <a:gd name="T36" fmla="*/ 82 w 128"/>
                <a:gd name="T37" fmla="*/ 169 h 337"/>
                <a:gd name="T38" fmla="*/ 82 w 128"/>
                <a:gd name="T39" fmla="*/ 139 h 337"/>
                <a:gd name="T40" fmla="*/ 82 w 128"/>
                <a:gd name="T41" fmla="*/ 35 h 337"/>
                <a:gd name="T42" fmla="*/ 112 w 128"/>
                <a:gd name="T43" fmla="*/ 35 h 337"/>
                <a:gd name="T44" fmla="*/ 112 w 128"/>
                <a:gd name="T45" fmla="*/ 70 h 337"/>
                <a:gd name="T46" fmla="*/ 82 w 128"/>
                <a:gd name="T47" fmla="*/ 70 h 337"/>
                <a:gd name="T48" fmla="*/ 82 w 128"/>
                <a:gd name="T49" fmla="*/ 35 h 337"/>
                <a:gd name="T50" fmla="*/ 18 w 128"/>
                <a:gd name="T51" fmla="*/ 187 h 337"/>
                <a:gd name="T52" fmla="*/ 59 w 128"/>
                <a:gd name="T53" fmla="*/ 187 h 337"/>
                <a:gd name="T54" fmla="*/ 59 w 128"/>
                <a:gd name="T55" fmla="*/ 214 h 337"/>
                <a:gd name="T56" fmla="*/ 18 w 128"/>
                <a:gd name="T57" fmla="*/ 214 h 337"/>
                <a:gd name="T58" fmla="*/ 18 w 128"/>
                <a:gd name="T59" fmla="*/ 187 h 337"/>
                <a:gd name="T60" fmla="*/ 18 w 128"/>
                <a:gd name="T61" fmla="*/ 88 h 337"/>
                <a:gd name="T62" fmla="*/ 59 w 128"/>
                <a:gd name="T63" fmla="*/ 88 h 337"/>
                <a:gd name="T64" fmla="*/ 59 w 128"/>
                <a:gd name="T65" fmla="*/ 123 h 337"/>
                <a:gd name="T66" fmla="*/ 18 w 128"/>
                <a:gd name="T67" fmla="*/ 123 h 337"/>
                <a:gd name="T68" fmla="*/ 18 w 128"/>
                <a:gd name="T69" fmla="*/ 88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337">
                  <a:moveTo>
                    <a:pt x="0" y="337"/>
                  </a:moveTo>
                  <a:lnTo>
                    <a:pt x="128" y="337"/>
                  </a:lnTo>
                  <a:lnTo>
                    <a:pt x="128" y="0"/>
                  </a:lnTo>
                  <a:lnTo>
                    <a:pt x="0" y="0"/>
                  </a:lnTo>
                  <a:lnTo>
                    <a:pt x="0" y="337"/>
                  </a:lnTo>
                  <a:close/>
                  <a:moveTo>
                    <a:pt x="59" y="70"/>
                  </a:moveTo>
                  <a:lnTo>
                    <a:pt x="18" y="70"/>
                  </a:lnTo>
                  <a:lnTo>
                    <a:pt x="18" y="35"/>
                  </a:lnTo>
                  <a:lnTo>
                    <a:pt x="59" y="35"/>
                  </a:lnTo>
                  <a:lnTo>
                    <a:pt x="59" y="70"/>
                  </a:lnTo>
                  <a:close/>
                  <a:moveTo>
                    <a:pt x="112" y="267"/>
                  </a:moveTo>
                  <a:lnTo>
                    <a:pt x="82" y="267"/>
                  </a:lnTo>
                  <a:lnTo>
                    <a:pt x="82" y="233"/>
                  </a:lnTo>
                  <a:lnTo>
                    <a:pt x="112" y="233"/>
                  </a:lnTo>
                  <a:lnTo>
                    <a:pt x="112" y="267"/>
                  </a:lnTo>
                  <a:close/>
                  <a:moveTo>
                    <a:pt x="82" y="139"/>
                  </a:moveTo>
                  <a:lnTo>
                    <a:pt x="112" y="139"/>
                  </a:lnTo>
                  <a:lnTo>
                    <a:pt x="112" y="169"/>
                  </a:lnTo>
                  <a:lnTo>
                    <a:pt x="82" y="169"/>
                  </a:lnTo>
                  <a:lnTo>
                    <a:pt x="82" y="139"/>
                  </a:lnTo>
                  <a:close/>
                  <a:moveTo>
                    <a:pt x="82" y="35"/>
                  </a:moveTo>
                  <a:lnTo>
                    <a:pt x="112" y="35"/>
                  </a:lnTo>
                  <a:lnTo>
                    <a:pt x="112" y="70"/>
                  </a:lnTo>
                  <a:lnTo>
                    <a:pt x="82" y="70"/>
                  </a:lnTo>
                  <a:lnTo>
                    <a:pt x="82" y="35"/>
                  </a:lnTo>
                  <a:close/>
                  <a:moveTo>
                    <a:pt x="18" y="187"/>
                  </a:moveTo>
                  <a:lnTo>
                    <a:pt x="59" y="187"/>
                  </a:lnTo>
                  <a:lnTo>
                    <a:pt x="59" y="214"/>
                  </a:lnTo>
                  <a:lnTo>
                    <a:pt x="18" y="214"/>
                  </a:lnTo>
                  <a:lnTo>
                    <a:pt x="18" y="187"/>
                  </a:lnTo>
                  <a:close/>
                  <a:moveTo>
                    <a:pt x="18" y="88"/>
                  </a:moveTo>
                  <a:lnTo>
                    <a:pt x="59" y="88"/>
                  </a:lnTo>
                  <a:lnTo>
                    <a:pt x="59" y="123"/>
                  </a:lnTo>
                  <a:lnTo>
                    <a:pt x="18" y="123"/>
                  </a:lnTo>
                  <a:lnTo>
                    <a:pt x="18" y="88"/>
                  </a:lnTo>
                  <a:close/>
                </a:path>
              </a:pathLst>
            </a:custGeom>
            <a:solidFill>
              <a:srgbClr val="D2D2D2">
                <a:alpha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sz="1836" kern="0">
                <a:solidFill>
                  <a:srgbClr val="505050"/>
                </a:solidFill>
              </a:endParaRPr>
            </a:p>
          </p:txBody>
        </p:sp>
        <p:sp>
          <p:nvSpPr>
            <p:cNvPr id="213" name="Freeform 10">
              <a:extLst>
                <a:ext uri="{FF2B5EF4-FFF2-40B4-BE49-F238E27FC236}">
                  <a16:creationId xmlns:a16="http://schemas.microsoft.com/office/drawing/2014/main" id="{47BE351D-08C3-44ED-AF25-D50247455BC0}"/>
                </a:ext>
              </a:extLst>
            </p:cNvPr>
            <p:cNvSpPr>
              <a:spLocks noEditPoints="1"/>
            </p:cNvSpPr>
            <p:nvPr/>
          </p:nvSpPr>
          <p:spPr bwMode="auto">
            <a:xfrm>
              <a:off x="7914891" y="4988716"/>
              <a:ext cx="421446" cy="1421595"/>
            </a:xfrm>
            <a:custGeom>
              <a:avLst/>
              <a:gdLst>
                <a:gd name="T0" fmla="*/ 71 w 134"/>
                <a:gd name="T1" fmla="*/ 0 h 452"/>
                <a:gd name="T2" fmla="*/ 44 w 134"/>
                <a:gd name="T3" fmla="*/ 46 h 452"/>
                <a:gd name="T4" fmla="*/ 17 w 134"/>
                <a:gd name="T5" fmla="*/ 46 h 452"/>
                <a:gd name="T6" fmla="*/ 17 w 134"/>
                <a:gd name="T7" fmla="*/ 81 h 452"/>
                <a:gd name="T8" fmla="*/ 0 w 134"/>
                <a:gd name="T9" fmla="*/ 81 h 452"/>
                <a:gd name="T10" fmla="*/ 0 w 134"/>
                <a:gd name="T11" fmla="*/ 452 h 452"/>
                <a:gd name="T12" fmla="*/ 134 w 134"/>
                <a:gd name="T13" fmla="*/ 452 h 452"/>
                <a:gd name="T14" fmla="*/ 134 w 134"/>
                <a:gd name="T15" fmla="*/ 0 h 452"/>
                <a:gd name="T16" fmla="*/ 71 w 134"/>
                <a:gd name="T17" fmla="*/ 0 h 452"/>
                <a:gd name="T18" fmla="*/ 64 w 134"/>
                <a:gd name="T19" fmla="*/ 185 h 452"/>
                <a:gd name="T20" fmla="*/ 24 w 134"/>
                <a:gd name="T21" fmla="*/ 185 h 452"/>
                <a:gd name="T22" fmla="*/ 24 w 134"/>
                <a:gd name="T23" fmla="*/ 150 h 452"/>
                <a:gd name="T24" fmla="*/ 64 w 134"/>
                <a:gd name="T25" fmla="*/ 150 h 452"/>
                <a:gd name="T26" fmla="*/ 64 w 134"/>
                <a:gd name="T27" fmla="*/ 185 h 452"/>
                <a:gd name="T28" fmla="*/ 110 w 134"/>
                <a:gd name="T29" fmla="*/ 388 h 452"/>
                <a:gd name="T30" fmla="*/ 70 w 134"/>
                <a:gd name="T31" fmla="*/ 388 h 452"/>
                <a:gd name="T32" fmla="*/ 70 w 134"/>
                <a:gd name="T33" fmla="*/ 359 h 452"/>
                <a:gd name="T34" fmla="*/ 110 w 134"/>
                <a:gd name="T35" fmla="*/ 359 h 452"/>
                <a:gd name="T36" fmla="*/ 110 w 134"/>
                <a:gd name="T37" fmla="*/ 388 h 452"/>
                <a:gd name="T38" fmla="*/ 70 w 134"/>
                <a:gd name="T39" fmla="*/ 254 h 452"/>
                <a:gd name="T40" fmla="*/ 110 w 134"/>
                <a:gd name="T41" fmla="*/ 254 h 452"/>
                <a:gd name="T42" fmla="*/ 110 w 134"/>
                <a:gd name="T43" fmla="*/ 284 h 452"/>
                <a:gd name="T44" fmla="*/ 70 w 134"/>
                <a:gd name="T45" fmla="*/ 284 h 452"/>
                <a:gd name="T46" fmla="*/ 70 w 134"/>
                <a:gd name="T47" fmla="*/ 254 h 452"/>
                <a:gd name="T48" fmla="*/ 70 w 134"/>
                <a:gd name="T49" fmla="*/ 150 h 452"/>
                <a:gd name="T50" fmla="*/ 110 w 134"/>
                <a:gd name="T51" fmla="*/ 150 h 452"/>
                <a:gd name="T52" fmla="*/ 110 w 134"/>
                <a:gd name="T53" fmla="*/ 185 h 452"/>
                <a:gd name="T54" fmla="*/ 70 w 134"/>
                <a:gd name="T55" fmla="*/ 185 h 452"/>
                <a:gd name="T56" fmla="*/ 70 w 134"/>
                <a:gd name="T57" fmla="*/ 150 h 452"/>
                <a:gd name="T58" fmla="*/ 70 w 134"/>
                <a:gd name="T59" fmla="*/ 203 h 452"/>
                <a:gd name="T60" fmla="*/ 110 w 134"/>
                <a:gd name="T61" fmla="*/ 203 h 452"/>
                <a:gd name="T62" fmla="*/ 110 w 134"/>
                <a:gd name="T63" fmla="*/ 238 h 452"/>
                <a:gd name="T64" fmla="*/ 70 w 134"/>
                <a:gd name="T65" fmla="*/ 238 h 452"/>
                <a:gd name="T66" fmla="*/ 70 w 134"/>
                <a:gd name="T67" fmla="*/ 203 h 452"/>
                <a:gd name="T68" fmla="*/ 24 w 134"/>
                <a:gd name="T69" fmla="*/ 307 h 452"/>
                <a:gd name="T70" fmla="*/ 64 w 134"/>
                <a:gd name="T71" fmla="*/ 307 h 452"/>
                <a:gd name="T72" fmla="*/ 64 w 134"/>
                <a:gd name="T73" fmla="*/ 342 h 452"/>
                <a:gd name="T74" fmla="*/ 24 w 134"/>
                <a:gd name="T75" fmla="*/ 342 h 452"/>
                <a:gd name="T76" fmla="*/ 24 w 134"/>
                <a:gd name="T77" fmla="*/ 307 h 452"/>
                <a:gd name="T78" fmla="*/ 24 w 134"/>
                <a:gd name="T79" fmla="*/ 203 h 452"/>
                <a:gd name="T80" fmla="*/ 64 w 134"/>
                <a:gd name="T81" fmla="*/ 203 h 452"/>
                <a:gd name="T82" fmla="*/ 64 w 134"/>
                <a:gd name="T83" fmla="*/ 238 h 452"/>
                <a:gd name="T84" fmla="*/ 24 w 134"/>
                <a:gd name="T85" fmla="*/ 238 h 452"/>
                <a:gd name="T86" fmla="*/ 24 w 134"/>
                <a:gd name="T87" fmla="*/ 203 h 452"/>
                <a:gd name="T88" fmla="*/ 24 w 134"/>
                <a:gd name="T89" fmla="*/ 254 h 452"/>
                <a:gd name="T90" fmla="*/ 64 w 134"/>
                <a:gd name="T91" fmla="*/ 254 h 452"/>
                <a:gd name="T92" fmla="*/ 64 w 134"/>
                <a:gd name="T93" fmla="*/ 284 h 452"/>
                <a:gd name="T94" fmla="*/ 24 w 134"/>
                <a:gd name="T95" fmla="*/ 284 h 452"/>
                <a:gd name="T96" fmla="*/ 24 w 134"/>
                <a:gd name="T97" fmla="*/ 25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4" h="452">
                  <a:moveTo>
                    <a:pt x="71" y="0"/>
                  </a:moveTo>
                  <a:lnTo>
                    <a:pt x="44" y="46"/>
                  </a:lnTo>
                  <a:lnTo>
                    <a:pt x="17" y="46"/>
                  </a:lnTo>
                  <a:lnTo>
                    <a:pt x="17" y="81"/>
                  </a:lnTo>
                  <a:lnTo>
                    <a:pt x="0" y="81"/>
                  </a:lnTo>
                  <a:lnTo>
                    <a:pt x="0" y="452"/>
                  </a:lnTo>
                  <a:lnTo>
                    <a:pt x="134" y="452"/>
                  </a:lnTo>
                  <a:lnTo>
                    <a:pt x="134" y="0"/>
                  </a:lnTo>
                  <a:lnTo>
                    <a:pt x="71" y="0"/>
                  </a:lnTo>
                  <a:close/>
                  <a:moveTo>
                    <a:pt x="64" y="185"/>
                  </a:moveTo>
                  <a:lnTo>
                    <a:pt x="24" y="185"/>
                  </a:lnTo>
                  <a:lnTo>
                    <a:pt x="24" y="150"/>
                  </a:lnTo>
                  <a:lnTo>
                    <a:pt x="64" y="150"/>
                  </a:lnTo>
                  <a:lnTo>
                    <a:pt x="64" y="185"/>
                  </a:lnTo>
                  <a:close/>
                  <a:moveTo>
                    <a:pt x="110" y="388"/>
                  </a:moveTo>
                  <a:lnTo>
                    <a:pt x="70" y="388"/>
                  </a:lnTo>
                  <a:lnTo>
                    <a:pt x="70" y="359"/>
                  </a:lnTo>
                  <a:lnTo>
                    <a:pt x="110" y="359"/>
                  </a:lnTo>
                  <a:lnTo>
                    <a:pt x="110" y="388"/>
                  </a:lnTo>
                  <a:close/>
                  <a:moveTo>
                    <a:pt x="70" y="254"/>
                  </a:moveTo>
                  <a:lnTo>
                    <a:pt x="110" y="254"/>
                  </a:lnTo>
                  <a:lnTo>
                    <a:pt x="110" y="284"/>
                  </a:lnTo>
                  <a:lnTo>
                    <a:pt x="70" y="284"/>
                  </a:lnTo>
                  <a:lnTo>
                    <a:pt x="70" y="254"/>
                  </a:lnTo>
                  <a:close/>
                  <a:moveTo>
                    <a:pt x="70" y="150"/>
                  </a:moveTo>
                  <a:lnTo>
                    <a:pt x="110" y="150"/>
                  </a:lnTo>
                  <a:lnTo>
                    <a:pt x="110" y="185"/>
                  </a:lnTo>
                  <a:lnTo>
                    <a:pt x="70" y="185"/>
                  </a:lnTo>
                  <a:lnTo>
                    <a:pt x="70" y="150"/>
                  </a:lnTo>
                  <a:close/>
                  <a:moveTo>
                    <a:pt x="70" y="203"/>
                  </a:moveTo>
                  <a:lnTo>
                    <a:pt x="110" y="203"/>
                  </a:lnTo>
                  <a:lnTo>
                    <a:pt x="110" y="238"/>
                  </a:lnTo>
                  <a:lnTo>
                    <a:pt x="70" y="238"/>
                  </a:lnTo>
                  <a:lnTo>
                    <a:pt x="70" y="203"/>
                  </a:lnTo>
                  <a:close/>
                  <a:moveTo>
                    <a:pt x="24" y="307"/>
                  </a:moveTo>
                  <a:lnTo>
                    <a:pt x="64" y="307"/>
                  </a:lnTo>
                  <a:lnTo>
                    <a:pt x="64" y="342"/>
                  </a:lnTo>
                  <a:lnTo>
                    <a:pt x="24" y="342"/>
                  </a:lnTo>
                  <a:lnTo>
                    <a:pt x="24" y="307"/>
                  </a:lnTo>
                  <a:close/>
                  <a:moveTo>
                    <a:pt x="24" y="203"/>
                  </a:moveTo>
                  <a:lnTo>
                    <a:pt x="64" y="203"/>
                  </a:lnTo>
                  <a:lnTo>
                    <a:pt x="64" y="238"/>
                  </a:lnTo>
                  <a:lnTo>
                    <a:pt x="24" y="238"/>
                  </a:lnTo>
                  <a:lnTo>
                    <a:pt x="24" y="203"/>
                  </a:lnTo>
                  <a:close/>
                  <a:moveTo>
                    <a:pt x="24" y="254"/>
                  </a:moveTo>
                  <a:lnTo>
                    <a:pt x="64" y="254"/>
                  </a:lnTo>
                  <a:lnTo>
                    <a:pt x="64" y="284"/>
                  </a:lnTo>
                  <a:lnTo>
                    <a:pt x="24" y="284"/>
                  </a:lnTo>
                  <a:lnTo>
                    <a:pt x="24" y="254"/>
                  </a:lnTo>
                  <a:close/>
                </a:path>
              </a:pathLst>
            </a:custGeom>
            <a:solidFill>
              <a:srgbClr val="D2D2D2">
                <a:alpha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sz="1836" kern="0">
                <a:solidFill>
                  <a:srgbClr val="505050"/>
                </a:solidFill>
              </a:endParaRPr>
            </a:p>
          </p:txBody>
        </p:sp>
      </p:grpSp>
      <p:sp>
        <p:nvSpPr>
          <p:cNvPr id="195" name="Oval 19">
            <a:extLst>
              <a:ext uri="{FF2B5EF4-FFF2-40B4-BE49-F238E27FC236}">
                <a16:creationId xmlns:a16="http://schemas.microsoft.com/office/drawing/2014/main" id="{2C7D7DA5-37A0-4314-852D-1241B17407FF}"/>
              </a:ext>
            </a:extLst>
          </p:cNvPr>
          <p:cNvSpPr>
            <a:spLocks noChangeAspect="1"/>
          </p:cNvSpPr>
          <p:nvPr/>
        </p:nvSpPr>
        <p:spPr bwMode="auto">
          <a:xfrm>
            <a:off x="6531580" y="5093268"/>
            <a:ext cx="1206281" cy="1194401"/>
          </a:xfrm>
          <a:prstGeom prst="ellipse">
            <a:avLst/>
          </a:prstGeom>
          <a:solidFill>
            <a:srgbClr val="D83B01">
              <a:alpha val="41000"/>
            </a:srgbClr>
          </a:solidFill>
          <a:ln w="19050">
            <a:solidFill>
              <a:srgbClr val="D83B0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b" anchorCtr="0" forceAA="0" compatLnSpc="1">
            <a:prstTxWarp prst="textNoShape">
              <a:avLst/>
            </a:prstTxWarp>
            <a:noAutofit/>
          </a:bodyPr>
          <a:lstStyle/>
          <a:p>
            <a:pPr algn="ctr" defTabSz="932293" fontAlgn="base">
              <a:lnSpc>
                <a:spcPct val="90000"/>
              </a:lnSpc>
              <a:spcBef>
                <a:spcPct val="0"/>
              </a:spcBef>
              <a:spcAft>
                <a:spcPct val="0"/>
              </a:spcAft>
            </a:pPr>
            <a:endParaRPr lang="en-US" sz="240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200" name="Freeform 38">
            <a:extLst>
              <a:ext uri="{FF2B5EF4-FFF2-40B4-BE49-F238E27FC236}">
                <a16:creationId xmlns:a16="http://schemas.microsoft.com/office/drawing/2014/main" id="{46468340-178C-4B44-9743-28A17A4C5519}"/>
              </a:ext>
            </a:extLst>
          </p:cNvPr>
          <p:cNvSpPr>
            <a:spLocks/>
          </p:cNvSpPr>
          <p:nvPr/>
        </p:nvSpPr>
        <p:spPr bwMode="auto">
          <a:xfrm>
            <a:off x="6601883" y="1956157"/>
            <a:ext cx="2221534" cy="1362950"/>
          </a:xfrm>
          <a:custGeom>
            <a:avLst/>
            <a:gdLst>
              <a:gd name="T0" fmla="*/ 2242 w 2661"/>
              <a:gd name="T1" fmla="*/ 773 h 1749"/>
              <a:gd name="T2" fmla="*/ 2243 w 2661"/>
              <a:gd name="T3" fmla="*/ 738 h 1749"/>
              <a:gd name="T4" fmla="*/ 1505 w 2661"/>
              <a:gd name="T5" fmla="*/ 0 h 1749"/>
              <a:gd name="T6" fmla="*/ 890 w 2661"/>
              <a:gd name="T7" fmla="*/ 330 h 1749"/>
              <a:gd name="T8" fmla="*/ 677 w 2661"/>
              <a:gd name="T9" fmla="*/ 270 h 1749"/>
              <a:gd name="T10" fmla="*/ 266 w 2661"/>
              <a:gd name="T11" fmla="*/ 681 h 1749"/>
              <a:gd name="T12" fmla="*/ 266 w 2661"/>
              <a:gd name="T13" fmla="*/ 689 h 1749"/>
              <a:gd name="T14" fmla="*/ 0 w 2661"/>
              <a:gd name="T15" fmla="*/ 1174 h 1749"/>
              <a:gd name="T16" fmla="*/ 543 w 2661"/>
              <a:gd name="T17" fmla="*/ 1748 h 1749"/>
              <a:gd name="T18" fmla="*/ 543 w 2661"/>
              <a:gd name="T19" fmla="*/ 1748 h 1749"/>
              <a:gd name="T20" fmla="*/ 544 w 2661"/>
              <a:gd name="T21" fmla="*/ 1748 h 1749"/>
              <a:gd name="T22" fmla="*/ 575 w 2661"/>
              <a:gd name="T23" fmla="*/ 1749 h 1749"/>
              <a:gd name="T24" fmla="*/ 607 w 2661"/>
              <a:gd name="T25" fmla="*/ 1748 h 1749"/>
              <a:gd name="T26" fmla="*/ 2142 w 2661"/>
              <a:gd name="T27" fmla="*/ 1748 h 1749"/>
              <a:gd name="T28" fmla="*/ 2171 w 2661"/>
              <a:gd name="T29" fmla="*/ 1749 h 1749"/>
              <a:gd name="T30" fmla="*/ 2661 w 2661"/>
              <a:gd name="T31" fmla="*/ 1258 h 1749"/>
              <a:gd name="T32" fmla="*/ 2242 w 2661"/>
              <a:gd name="T33" fmla="*/ 773 h 17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61" h="1749">
                <a:moveTo>
                  <a:pt x="2242" y="773"/>
                </a:moveTo>
                <a:cubicBezTo>
                  <a:pt x="2242" y="761"/>
                  <a:pt x="2243" y="749"/>
                  <a:pt x="2243" y="738"/>
                </a:cubicBezTo>
                <a:cubicBezTo>
                  <a:pt x="2243" y="330"/>
                  <a:pt x="1912" y="0"/>
                  <a:pt x="1505" y="0"/>
                </a:cubicBezTo>
                <a:cubicBezTo>
                  <a:pt x="1248" y="0"/>
                  <a:pt x="1022" y="131"/>
                  <a:pt x="890" y="330"/>
                </a:cubicBezTo>
                <a:cubicBezTo>
                  <a:pt x="828" y="292"/>
                  <a:pt x="755" y="270"/>
                  <a:pt x="677" y="270"/>
                </a:cubicBezTo>
                <a:cubicBezTo>
                  <a:pt x="450" y="270"/>
                  <a:pt x="266" y="454"/>
                  <a:pt x="266" y="681"/>
                </a:cubicBezTo>
                <a:cubicBezTo>
                  <a:pt x="266" y="684"/>
                  <a:pt x="266" y="686"/>
                  <a:pt x="266" y="689"/>
                </a:cubicBezTo>
                <a:cubicBezTo>
                  <a:pt x="106" y="791"/>
                  <a:pt x="0" y="970"/>
                  <a:pt x="0" y="1174"/>
                </a:cubicBezTo>
                <a:cubicBezTo>
                  <a:pt x="0" y="1481"/>
                  <a:pt x="240" y="1732"/>
                  <a:pt x="543" y="1748"/>
                </a:cubicBezTo>
                <a:cubicBezTo>
                  <a:pt x="543" y="1748"/>
                  <a:pt x="543" y="1748"/>
                  <a:pt x="543" y="1748"/>
                </a:cubicBezTo>
                <a:cubicBezTo>
                  <a:pt x="544" y="1748"/>
                  <a:pt x="544" y="1748"/>
                  <a:pt x="544" y="1748"/>
                </a:cubicBezTo>
                <a:cubicBezTo>
                  <a:pt x="554" y="1749"/>
                  <a:pt x="565" y="1749"/>
                  <a:pt x="575" y="1749"/>
                </a:cubicBezTo>
                <a:cubicBezTo>
                  <a:pt x="586" y="1749"/>
                  <a:pt x="596" y="1749"/>
                  <a:pt x="607" y="1748"/>
                </a:cubicBezTo>
                <a:cubicBezTo>
                  <a:pt x="2142" y="1748"/>
                  <a:pt x="2142" y="1748"/>
                  <a:pt x="2142" y="1748"/>
                </a:cubicBezTo>
                <a:cubicBezTo>
                  <a:pt x="2151" y="1749"/>
                  <a:pt x="2161" y="1749"/>
                  <a:pt x="2171" y="1749"/>
                </a:cubicBezTo>
                <a:cubicBezTo>
                  <a:pt x="2442" y="1749"/>
                  <a:pt x="2661" y="1530"/>
                  <a:pt x="2661" y="1258"/>
                </a:cubicBezTo>
                <a:cubicBezTo>
                  <a:pt x="2661" y="1011"/>
                  <a:pt x="2479" y="807"/>
                  <a:pt x="2242" y="773"/>
                </a:cubicBezTo>
                <a:close/>
              </a:path>
            </a:pathLst>
          </a:custGeom>
          <a:solidFill>
            <a:srgbClr val="D2D2D2"/>
          </a:solidFill>
          <a:ln w="28575">
            <a:solidFill>
              <a:srgbClr val="002050"/>
            </a:solidFill>
          </a:ln>
        </p:spPr>
        <p:txBody>
          <a:bodyPr vert="horz" wrap="square" lIns="91427" tIns="45713" rIns="91427" bIns="45713" numCol="1" anchor="t" anchorCtr="0" compatLnSpc="1">
            <a:prstTxWarp prst="textNoShape">
              <a:avLst/>
            </a:prstTxWarp>
          </a:bodyPr>
          <a:lstStyle/>
          <a:p>
            <a:pPr defTabSz="914224">
              <a:defRPr/>
            </a:pPr>
            <a:endParaRPr lang="en-US" sz="1836" kern="0">
              <a:solidFill>
                <a:srgbClr val="505050"/>
              </a:solidFill>
            </a:endParaRPr>
          </a:p>
        </p:txBody>
      </p:sp>
      <p:pic>
        <p:nvPicPr>
          <p:cNvPr id="201" name="Picture 10">
            <a:extLst>
              <a:ext uri="{FF2B5EF4-FFF2-40B4-BE49-F238E27FC236}">
                <a16:creationId xmlns:a16="http://schemas.microsoft.com/office/drawing/2014/main" id="{40996B1F-596A-47E6-999C-EC96765B5BB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101611" y="1901629"/>
            <a:ext cx="655542" cy="684720"/>
          </a:xfrm>
          <a:prstGeom prst="rect">
            <a:avLst/>
          </a:prstGeom>
        </p:spPr>
      </p:pic>
      <p:sp>
        <p:nvSpPr>
          <p:cNvPr id="202" name="TextBox 25">
            <a:extLst>
              <a:ext uri="{FF2B5EF4-FFF2-40B4-BE49-F238E27FC236}">
                <a16:creationId xmlns:a16="http://schemas.microsoft.com/office/drawing/2014/main" id="{67C7E436-C8B7-4EE9-8E95-DCC69ECD675A}"/>
              </a:ext>
            </a:extLst>
          </p:cNvPr>
          <p:cNvSpPr txBox="1"/>
          <p:nvPr/>
        </p:nvSpPr>
        <p:spPr>
          <a:xfrm>
            <a:off x="6621743" y="2531818"/>
            <a:ext cx="1484281" cy="611720"/>
          </a:xfrm>
          <a:prstGeom prst="rect">
            <a:avLst/>
          </a:prstGeom>
          <a:noFill/>
        </p:spPr>
        <p:txBody>
          <a:bodyPr wrap="square" rtlCol="0">
            <a:spAutoFit/>
          </a:bodyPr>
          <a:lstStyle/>
          <a:p>
            <a:pPr algn="ctr" fontAlgn="base">
              <a:spcBef>
                <a:spcPct val="0"/>
              </a:spcBef>
              <a:defRPr/>
            </a:pPr>
            <a:r>
              <a:rPr lang="en-US" sz="1049" cap="all">
                <a:gradFill>
                  <a:gsLst>
                    <a:gs pos="2917">
                      <a:srgbClr val="505050"/>
                    </a:gs>
                    <a:gs pos="30000">
                      <a:srgbClr val="505050"/>
                    </a:gs>
                  </a:gsLst>
                  <a:lin ang="5400000" scaled="0"/>
                </a:gradFill>
                <a:ea typeface="Segoe UI" pitchFamily="34" charset="0"/>
                <a:cs typeface="Segoe UI Semibold" panose="020B0702040204020203" pitchFamily="34" charset="0"/>
              </a:rPr>
              <a:t>Your</a:t>
            </a:r>
            <a:r>
              <a:rPr lang="en-US" sz="1000" kern="0" cap="all" spc="98">
                <a:gradFill>
                  <a:gsLst>
                    <a:gs pos="0">
                      <a:srgbClr val="4B4B4B"/>
                    </a:gs>
                    <a:gs pos="100000">
                      <a:srgbClr val="4B4B4B"/>
                    </a:gs>
                  </a:gsLst>
                  <a:lin ang="5400000" scaled="1"/>
                </a:gradFill>
                <a:ea typeface="Segoe UI Black" panose="020B0A02040204020203" pitchFamily="34" charset="0"/>
                <a:cs typeface="Segoe UI Semibold" panose="020B0702040204020203" pitchFamily="34" charset="0"/>
              </a:rPr>
              <a:t> </a:t>
            </a:r>
            <a:r>
              <a:rPr lang="en-US" sz="1049" b="1">
                <a:gradFill>
                  <a:gsLst>
                    <a:gs pos="2917">
                      <a:srgbClr val="505050"/>
                    </a:gs>
                    <a:gs pos="30000">
                      <a:srgbClr val="505050"/>
                    </a:gs>
                  </a:gsLst>
                  <a:lin ang="5400000" scaled="0"/>
                </a:gradFill>
                <a:latin typeface="Segoe UI Semibold" panose="020B0702040204020203" pitchFamily="34" charset="0"/>
                <a:ea typeface="Segoe UI" pitchFamily="34" charset="0"/>
                <a:cs typeface="Segoe UI Semibold" panose="020B0702040204020203" pitchFamily="34" charset="0"/>
              </a:rPr>
              <a:t>AZURE AD</a:t>
            </a:r>
            <a:endParaRPr lang="en-US" sz="900" cap="all">
              <a:gradFill>
                <a:gsLst>
                  <a:gs pos="2917">
                    <a:srgbClr val="505050"/>
                  </a:gs>
                  <a:gs pos="30000">
                    <a:srgbClr val="505050"/>
                  </a:gs>
                </a:gsLst>
                <a:lin ang="5400000" scaled="0"/>
              </a:gradFill>
              <a:ea typeface="Segoe UI" pitchFamily="34" charset="0"/>
              <a:cs typeface="Segoe UI Semibold" panose="020B0702040204020203" pitchFamily="34" charset="0"/>
            </a:endParaRPr>
          </a:p>
          <a:p>
            <a:pPr algn="ctr" fontAlgn="base">
              <a:spcBef>
                <a:spcPct val="0"/>
              </a:spcBef>
              <a:defRPr/>
            </a:pPr>
            <a:r>
              <a:rPr lang="en-US" sz="1049" cap="all">
                <a:gradFill>
                  <a:gsLst>
                    <a:gs pos="2917">
                      <a:srgbClr val="505050"/>
                    </a:gs>
                    <a:gs pos="30000">
                      <a:srgbClr val="505050"/>
                    </a:gs>
                  </a:gsLst>
                  <a:lin ang="5400000" scaled="0"/>
                </a:gradFill>
                <a:ea typeface="Segoe UI" pitchFamily="34" charset="0"/>
                <a:cs typeface="Segoe UI Semibold" panose="020B0702040204020203" pitchFamily="34" charset="0"/>
              </a:rPr>
              <a:t>TENANT</a:t>
            </a:r>
            <a:endParaRPr lang="en-US" sz="1199" b="1">
              <a:gradFill>
                <a:gsLst>
                  <a:gs pos="2917">
                    <a:srgbClr val="505050"/>
                  </a:gs>
                  <a:gs pos="30000">
                    <a:srgbClr val="505050"/>
                  </a:gs>
                </a:gsLst>
                <a:lin ang="5400000" scaled="0"/>
              </a:gradFill>
              <a:latin typeface="Segoe UI Semibold" panose="020B0702040204020203" pitchFamily="34" charset="0"/>
              <a:ea typeface="Segoe UI" pitchFamily="34" charset="0"/>
              <a:cs typeface="Segoe UI Semibold" panose="020B0702040204020203" pitchFamily="34" charset="0"/>
            </a:endParaRPr>
          </a:p>
          <a:p>
            <a:pPr algn="ctr" fontAlgn="base">
              <a:spcBef>
                <a:spcPct val="0"/>
              </a:spcBef>
              <a:defRPr/>
            </a:pPr>
            <a:endParaRPr lang="en-US" sz="1199" b="1">
              <a:gradFill>
                <a:gsLst>
                  <a:gs pos="2917">
                    <a:srgbClr val="505050"/>
                  </a:gs>
                  <a:gs pos="30000">
                    <a:srgbClr val="505050"/>
                  </a:gs>
                </a:gsLst>
                <a:lin ang="5400000" scaled="0"/>
              </a:gradFill>
              <a:latin typeface="Segoe UI Semibold" panose="020B0702040204020203" pitchFamily="34" charset="0"/>
              <a:ea typeface="Segoe UI" pitchFamily="34" charset="0"/>
              <a:cs typeface="Segoe UI Semibold" panose="020B0702040204020203" pitchFamily="34" charset="0"/>
            </a:endParaRPr>
          </a:p>
        </p:txBody>
      </p:sp>
      <p:grpSp>
        <p:nvGrpSpPr>
          <p:cNvPr id="215" name="Groupe 214">
            <a:extLst>
              <a:ext uri="{FF2B5EF4-FFF2-40B4-BE49-F238E27FC236}">
                <a16:creationId xmlns:a16="http://schemas.microsoft.com/office/drawing/2014/main" id="{7C6536CA-E62E-4A3E-96C5-5BAF36CE3569}"/>
              </a:ext>
            </a:extLst>
          </p:cNvPr>
          <p:cNvGrpSpPr/>
          <p:nvPr/>
        </p:nvGrpSpPr>
        <p:grpSpPr>
          <a:xfrm>
            <a:off x="9175913" y="5446589"/>
            <a:ext cx="920952" cy="852352"/>
            <a:chOff x="7914891" y="4822025"/>
            <a:chExt cx="2209916" cy="1588286"/>
          </a:xfrm>
        </p:grpSpPr>
        <p:sp>
          <p:nvSpPr>
            <p:cNvPr id="230" name="Freeform 6">
              <a:extLst>
                <a:ext uri="{FF2B5EF4-FFF2-40B4-BE49-F238E27FC236}">
                  <a16:creationId xmlns:a16="http://schemas.microsoft.com/office/drawing/2014/main" id="{5D08DAD9-32AA-480C-AA9D-722084FED87B}"/>
                </a:ext>
              </a:extLst>
            </p:cNvPr>
            <p:cNvSpPr>
              <a:spLocks noEditPoints="1"/>
            </p:cNvSpPr>
            <p:nvPr/>
          </p:nvSpPr>
          <p:spPr bwMode="auto">
            <a:xfrm>
              <a:off x="9706506" y="5133391"/>
              <a:ext cx="418301" cy="1276920"/>
            </a:xfrm>
            <a:custGeom>
              <a:avLst/>
              <a:gdLst>
                <a:gd name="T0" fmla="*/ 133 w 133"/>
                <a:gd name="T1" fmla="*/ 406 h 406"/>
                <a:gd name="T2" fmla="*/ 0 w 133"/>
                <a:gd name="T3" fmla="*/ 0 h 406"/>
                <a:gd name="T4" fmla="*/ 69 w 133"/>
                <a:gd name="T5" fmla="*/ 35 h 406"/>
                <a:gd name="T6" fmla="*/ 104 w 133"/>
                <a:gd name="T7" fmla="*/ 69 h 406"/>
                <a:gd name="T8" fmla="*/ 69 w 133"/>
                <a:gd name="T9" fmla="*/ 35 h 406"/>
                <a:gd name="T10" fmla="*/ 104 w 133"/>
                <a:gd name="T11" fmla="*/ 139 h 406"/>
                <a:gd name="T12" fmla="*/ 69 w 133"/>
                <a:gd name="T13" fmla="*/ 168 h 406"/>
                <a:gd name="T14" fmla="*/ 69 w 133"/>
                <a:gd name="T15" fmla="*/ 192 h 406"/>
                <a:gd name="T16" fmla="*/ 104 w 133"/>
                <a:gd name="T17" fmla="*/ 227 h 406"/>
                <a:gd name="T18" fmla="*/ 69 w 133"/>
                <a:gd name="T19" fmla="*/ 192 h 406"/>
                <a:gd name="T20" fmla="*/ 58 w 133"/>
                <a:gd name="T21" fmla="*/ 82 h 406"/>
                <a:gd name="T22" fmla="*/ 24 w 133"/>
                <a:gd name="T23" fmla="*/ 117 h 406"/>
                <a:gd name="T24" fmla="*/ 24 w 133"/>
                <a:gd name="T25" fmla="*/ 238 h 406"/>
                <a:gd name="T26" fmla="*/ 58 w 133"/>
                <a:gd name="T27" fmla="*/ 272 h 406"/>
                <a:gd name="T28" fmla="*/ 24 w 133"/>
                <a:gd name="T29" fmla="*/ 238 h 406"/>
                <a:gd name="T30" fmla="*/ 24 w 133"/>
                <a:gd name="T31" fmla="*/ 331 h 406"/>
                <a:gd name="T32" fmla="*/ 58 w 133"/>
                <a:gd name="T33" fmla="*/ 296 h 406"/>
                <a:gd name="T34" fmla="*/ 58 w 133"/>
                <a:gd name="T35" fmla="*/ 227 h 406"/>
                <a:gd name="T36" fmla="*/ 24 w 133"/>
                <a:gd name="T37" fmla="*/ 192 h 406"/>
                <a:gd name="T38" fmla="*/ 58 w 133"/>
                <a:gd name="T39" fmla="*/ 227 h 406"/>
                <a:gd name="T40" fmla="*/ 24 w 133"/>
                <a:gd name="T41" fmla="*/ 168 h 406"/>
                <a:gd name="T42" fmla="*/ 58 w 133"/>
                <a:gd name="T43" fmla="*/ 139 h 406"/>
                <a:gd name="T44" fmla="*/ 58 w 133"/>
                <a:gd name="T45" fmla="*/ 69 h 406"/>
                <a:gd name="T46" fmla="*/ 24 w 133"/>
                <a:gd name="T47" fmla="*/ 35 h 406"/>
                <a:gd name="T48" fmla="*/ 58 w 133"/>
                <a:gd name="T49" fmla="*/ 69 h 406"/>
                <a:gd name="T50" fmla="*/ 69 w 133"/>
                <a:gd name="T51" fmla="*/ 331 h 406"/>
                <a:gd name="T52" fmla="*/ 104 w 133"/>
                <a:gd name="T53" fmla="*/ 296 h 406"/>
                <a:gd name="T54" fmla="*/ 104 w 133"/>
                <a:gd name="T55" fmla="*/ 272 h 406"/>
                <a:gd name="T56" fmla="*/ 69 w 133"/>
                <a:gd name="T57" fmla="*/ 238 h 406"/>
                <a:gd name="T58" fmla="*/ 104 w 133"/>
                <a:gd name="T59" fmla="*/ 272 h 406"/>
                <a:gd name="T60" fmla="*/ 69 w 133"/>
                <a:gd name="T61" fmla="*/ 117 h 406"/>
                <a:gd name="T62" fmla="*/ 104 w 133"/>
                <a:gd name="T63" fmla="*/ 82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3" h="406">
                  <a:moveTo>
                    <a:pt x="0" y="406"/>
                  </a:moveTo>
                  <a:lnTo>
                    <a:pt x="133" y="406"/>
                  </a:lnTo>
                  <a:lnTo>
                    <a:pt x="133" y="0"/>
                  </a:lnTo>
                  <a:lnTo>
                    <a:pt x="0" y="0"/>
                  </a:lnTo>
                  <a:lnTo>
                    <a:pt x="0" y="406"/>
                  </a:lnTo>
                  <a:close/>
                  <a:moveTo>
                    <a:pt x="69" y="35"/>
                  </a:moveTo>
                  <a:lnTo>
                    <a:pt x="104" y="35"/>
                  </a:lnTo>
                  <a:lnTo>
                    <a:pt x="104" y="69"/>
                  </a:lnTo>
                  <a:lnTo>
                    <a:pt x="69" y="69"/>
                  </a:lnTo>
                  <a:lnTo>
                    <a:pt x="69" y="35"/>
                  </a:lnTo>
                  <a:close/>
                  <a:moveTo>
                    <a:pt x="69" y="139"/>
                  </a:moveTo>
                  <a:lnTo>
                    <a:pt x="104" y="139"/>
                  </a:lnTo>
                  <a:lnTo>
                    <a:pt x="104" y="168"/>
                  </a:lnTo>
                  <a:lnTo>
                    <a:pt x="69" y="168"/>
                  </a:lnTo>
                  <a:lnTo>
                    <a:pt x="69" y="139"/>
                  </a:lnTo>
                  <a:close/>
                  <a:moveTo>
                    <a:pt x="69" y="192"/>
                  </a:moveTo>
                  <a:lnTo>
                    <a:pt x="104" y="192"/>
                  </a:lnTo>
                  <a:lnTo>
                    <a:pt x="104" y="227"/>
                  </a:lnTo>
                  <a:lnTo>
                    <a:pt x="69" y="227"/>
                  </a:lnTo>
                  <a:lnTo>
                    <a:pt x="69" y="192"/>
                  </a:lnTo>
                  <a:close/>
                  <a:moveTo>
                    <a:pt x="24" y="82"/>
                  </a:moveTo>
                  <a:lnTo>
                    <a:pt x="58" y="82"/>
                  </a:lnTo>
                  <a:lnTo>
                    <a:pt x="58" y="117"/>
                  </a:lnTo>
                  <a:lnTo>
                    <a:pt x="24" y="117"/>
                  </a:lnTo>
                  <a:lnTo>
                    <a:pt x="24" y="82"/>
                  </a:lnTo>
                  <a:close/>
                  <a:moveTo>
                    <a:pt x="24" y="238"/>
                  </a:moveTo>
                  <a:lnTo>
                    <a:pt x="58" y="238"/>
                  </a:lnTo>
                  <a:lnTo>
                    <a:pt x="58" y="272"/>
                  </a:lnTo>
                  <a:lnTo>
                    <a:pt x="24" y="272"/>
                  </a:lnTo>
                  <a:lnTo>
                    <a:pt x="24" y="238"/>
                  </a:lnTo>
                  <a:close/>
                  <a:moveTo>
                    <a:pt x="58" y="331"/>
                  </a:moveTo>
                  <a:lnTo>
                    <a:pt x="24" y="331"/>
                  </a:lnTo>
                  <a:lnTo>
                    <a:pt x="24" y="296"/>
                  </a:lnTo>
                  <a:lnTo>
                    <a:pt x="58" y="296"/>
                  </a:lnTo>
                  <a:lnTo>
                    <a:pt x="58" y="331"/>
                  </a:lnTo>
                  <a:close/>
                  <a:moveTo>
                    <a:pt x="58" y="227"/>
                  </a:moveTo>
                  <a:lnTo>
                    <a:pt x="24" y="227"/>
                  </a:lnTo>
                  <a:lnTo>
                    <a:pt x="24" y="192"/>
                  </a:lnTo>
                  <a:lnTo>
                    <a:pt x="58" y="192"/>
                  </a:lnTo>
                  <a:lnTo>
                    <a:pt x="58" y="227"/>
                  </a:lnTo>
                  <a:close/>
                  <a:moveTo>
                    <a:pt x="58" y="168"/>
                  </a:moveTo>
                  <a:lnTo>
                    <a:pt x="24" y="168"/>
                  </a:lnTo>
                  <a:lnTo>
                    <a:pt x="24" y="139"/>
                  </a:lnTo>
                  <a:lnTo>
                    <a:pt x="58" y="139"/>
                  </a:lnTo>
                  <a:lnTo>
                    <a:pt x="58" y="168"/>
                  </a:lnTo>
                  <a:close/>
                  <a:moveTo>
                    <a:pt x="58" y="69"/>
                  </a:moveTo>
                  <a:lnTo>
                    <a:pt x="24" y="69"/>
                  </a:lnTo>
                  <a:lnTo>
                    <a:pt x="24" y="35"/>
                  </a:lnTo>
                  <a:lnTo>
                    <a:pt x="58" y="35"/>
                  </a:lnTo>
                  <a:lnTo>
                    <a:pt x="58" y="69"/>
                  </a:lnTo>
                  <a:close/>
                  <a:moveTo>
                    <a:pt x="104" y="331"/>
                  </a:moveTo>
                  <a:lnTo>
                    <a:pt x="69" y="331"/>
                  </a:lnTo>
                  <a:lnTo>
                    <a:pt x="69" y="296"/>
                  </a:lnTo>
                  <a:lnTo>
                    <a:pt x="104" y="296"/>
                  </a:lnTo>
                  <a:lnTo>
                    <a:pt x="104" y="331"/>
                  </a:lnTo>
                  <a:close/>
                  <a:moveTo>
                    <a:pt x="104" y="272"/>
                  </a:moveTo>
                  <a:lnTo>
                    <a:pt x="69" y="272"/>
                  </a:lnTo>
                  <a:lnTo>
                    <a:pt x="69" y="238"/>
                  </a:lnTo>
                  <a:lnTo>
                    <a:pt x="104" y="238"/>
                  </a:lnTo>
                  <a:lnTo>
                    <a:pt x="104" y="272"/>
                  </a:lnTo>
                  <a:close/>
                  <a:moveTo>
                    <a:pt x="104" y="117"/>
                  </a:moveTo>
                  <a:lnTo>
                    <a:pt x="69" y="117"/>
                  </a:lnTo>
                  <a:lnTo>
                    <a:pt x="69" y="82"/>
                  </a:lnTo>
                  <a:lnTo>
                    <a:pt x="104" y="82"/>
                  </a:lnTo>
                  <a:lnTo>
                    <a:pt x="104" y="117"/>
                  </a:lnTo>
                  <a:close/>
                </a:path>
              </a:pathLst>
            </a:custGeom>
            <a:solidFill>
              <a:srgbClr val="D2D2D2">
                <a:alpha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sz="1836" kern="0">
                <a:solidFill>
                  <a:srgbClr val="505050"/>
                </a:solidFill>
              </a:endParaRPr>
            </a:p>
          </p:txBody>
        </p:sp>
        <p:sp>
          <p:nvSpPr>
            <p:cNvPr id="231" name="Freeform 7">
              <a:extLst>
                <a:ext uri="{FF2B5EF4-FFF2-40B4-BE49-F238E27FC236}">
                  <a16:creationId xmlns:a16="http://schemas.microsoft.com/office/drawing/2014/main" id="{748765C9-9352-47BB-AF0E-C99D903D92A1}"/>
                </a:ext>
              </a:extLst>
            </p:cNvPr>
            <p:cNvSpPr>
              <a:spLocks noEditPoints="1"/>
            </p:cNvSpPr>
            <p:nvPr/>
          </p:nvSpPr>
          <p:spPr bwMode="auto">
            <a:xfrm>
              <a:off x="9250455" y="5627176"/>
              <a:ext cx="399431" cy="783135"/>
            </a:xfrm>
            <a:custGeom>
              <a:avLst/>
              <a:gdLst>
                <a:gd name="T0" fmla="*/ 0 w 127"/>
                <a:gd name="T1" fmla="*/ 249 h 249"/>
                <a:gd name="T2" fmla="*/ 127 w 127"/>
                <a:gd name="T3" fmla="*/ 249 h 249"/>
                <a:gd name="T4" fmla="*/ 127 w 127"/>
                <a:gd name="T5" fmla="*/ 0 h 249"/>
                <a:gd name="T6" fmla="*/ 0 w 127"/>
                <a:gd name="T7" fmla="*/ 0 h 249"/>
                <a:gd name="T8" fmla="*/ 0 w 127"/>
                <a:gd name="T9" fmla="*/ 249 h 249"/>
                <a:gd name="T10" fmla="*/ 52 w 127"/>
                <a:gd name="T11" fmla="*/ 64 h 249"/>
                <a:gd name="T12" fmla="*/ 22 w 127"/>
                <a:gd name="T13" fmla="*/ 64 h 249"/>
                <a:gd name="T14" fmla="*/ 22 w 127"/>
                <a:gd name="T15" fmla="*/ 35 h 249"/>
                <a:gd name="T16" fmla="*/ 52 w 127"/>
                <a:gd name="T17" fmla="*/ 35 h 249"/>
                <a:gd name="T18" fmla="*/ 52 w 127"/>
                <a:gd name="T19" fmla="*/ 64 h 249"/>
                <a:gd name="T20" fmla="*/ 110 w 127"/>
                <a:gd name="T21" fmla="*/ 115 h 249"/>
                <a:gd name="T22" fmla="*/ 75 w 127"/>
                <a:gd name="T23" fmla="*/ 115 h 249"/>
                <a:gd name="T24" fmla="*/ 75 w 127"/>
                <a:gd name="T25" fmla="*/ 81 h 249"/>
                <a:gd name="T26" fmla="*/ 110 w 127"/>
                <a:gd name="T27" fmla="*/ 81 h 249"/>
                <a:gd name="T28" fmla="*/ 110 w 127"/>
                <a:gd name="T29" fmla="*/ 115 h 249"/>
                <a:gd name="T30" fmla="*/ 75 w 127"/>
                <a:gd name="T31" fmla="*/ 139 h 249"/>
                <a:gd name="T32" fmla="*/ 110 w 127"/>
                <a:gd name="T33" fmla="*/ 139 h 249"/>
                <a:gd name="T34" fmla="*/ 110 w 127"/>
                <a:gd name="T35" fmla="*/ 168 h 249"/>
                <a:gd name="T36" fmla="*/ 75 w 127"/>
                <a:gd name="T37" fmla="*/ 168 h 249"/>
                <a:gd name="T38" fmla="*/ 75 w 127"/>
                <a:gd name="T39" fmla="*/ 139 h 249"/>
                <a:gd name="T40" fmla="*/ 75 w 127"/>
                <a:gd name="T41" fmla="*/ 35 h 249"/>
                <a:gd name="T42" fmla="*/ 110 w 127"/>
                <a:gd name="T43" fmla="*/ 35 h 249"/>
                <a:gd name="T44" fmla="*/ 110 w 127"/>
                <a:gd name="T45" fmla="*/ 64 h 249"/>
                <a:gd name="T46" fmla="*/ 75 w 127"/>
                <a:gd name="T47" fmla="*/ 64 h 249"/>
                <a:gd name="T48" fmla="*/ 75 w 127"/>
                <a:gd name="T49" fmla="*/ 35 h 249"/>
                <a:gd name="T50" fmla="*/ 22 w 127"/>
                <a:gd name="T51" fmla="*/ 139 h 249"/>
                <a:gd name="T52" fmla="*/ 52 w 127"/>
                <a:gd name="T53" fmla="*/ 139 h 249"/>
                <a:gd name="T54" fmla="*/ 52 w 127"/>
                <a:gd name="T55" fmla="*/ 168 h 249"/>
                <a:gd name="T56" fmla="*/ 22 w 127"/>
                <a:gd name="T57" fmla="*/ 168 h 249"/>
                <a:gd name="T58" fmla="*/ 22 w 127"/>
                <a:gd name="T59" fmla="*/ 139 h 249"/>
                <a:gd name="T60" fmla="*/ 22 w 127"/>
                <a:gd name="T61" fmla="*/ 81 h 249"/>
                <a:gd name="T62" fmla="*/ 52 w 127"/>
                <a:gd name="T63" fmla="*/ 81 h 249"/>
                <a:gd name="T64" fmla="*/ 52 w 127"/>
                <a:gd name="T65" fmla="*/ 115 h 249"/>
                <a:gd name="T66" fmla="*/ 22 w 127"/>
                <a:gd name="T67" fmla="*/ 115 h 249"/>
                <a:gd name="T68" fmla="*/ 22 w 127"/>
                <a:gd name="T69" fmla="*/ 81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7" h="249">
                  <a:moveTo>
                    <a:pt x="0" y="249"/>
                  </a:moveTo>
                  <a:lnTo>
                    <a:pt x="127" y="249"/>
                  </a:lnTo>
                  <a:lnTo>
                    <a:pt x="127" y="0"/>
                  </a:lnTo>
                  <a:lnTo>
                    <a:pt x="0" y="0"/>
                  </a:lnTo>
                  <a:lnTo>
                    <a:pt x="0" y="249"/>
                  </a:lnTo>
                  <a:close/>
                  <a:moveTo>
                    <a:pt x="52" y="64"/>
                  </a:moveTo>
                  <a:lnTo>
                    <a:pt x="22" y="64"/>
                  </a:lnTo>
                  <a:lnTo>
                    <a:pt x="22" y="35"/>
                  </a:lnTo>
                  <a:lnTo>
                    <a:pt x="52" y="35"/>
                  </a:lnTo>
                  <a:lnTo>
                    <a:pt x="52" y="64"/>
                  </a:lnTo>
                  <a:close/>
                  <a:moveTo>
                    <a:pt x="110" y="115"/>
                  </a:moveTo>
                  <a:lnTo>
                    <a:pt x="75" y="115"/>
                  </a:lnTo>
                  <a:lnTo>
                    <a:pt x="75" y="81"/>
                  </a:lnTo>
                  <a:lnTo>
                    <a:pt x="110" y="81"/>
                  </a:lnTo>
                  <a:lnTo>
                    <a:pt x="110" y="115"/>
                  </a:lnTo>
                  <a:close/>
                  <a:moveTo>
                    <a:pt x="75" y="139"/>
                  </a:moveTo>
                  <a:lnTo>
                    <a:pt x="110" y="139"/>
                  </a:lnTo>
                  <a:lnTo>
                    <a:pt x="110" y="168"/>
                  </a:lnTo>
                  <a:lnTo>
                    <a:pt x="75" y="168"/>
                  </a:lnTo>
                  <a:lnTo>
                    <a:pt x="75" y="139"/>
                  </a:lnTo>
                  <a:close/>
                  <a:moveTo>
                    <a:pt x="75" y="35"/>
                  </a:moveTo>
                  <a:lnTo>
                    <a:pt x="110" y="35"/>
                  </a:lnTo>
                  <a:lnTo>
                    <a:pt x="110" y="64"/>
                  </a:lnTo>
                  <a:lnTo>
                    <a:pt x="75" y="64"/>
                  </a:lnTo>
                  <a:lnTo>
                    <a:pt x="75" y="35"/>
                  </a:lnTo>
                  <a:close/>
                  <a:moveTo>
                    <a:pt x="22" y="139"/>
                  </a:moveTo>
                  <a:lnTo>
                    <a:pt x="52" y="139"/>
                  </a:lnTo>
                  <a:lnTo>
                    <a:pt x="52" y="168"/>
                  </a:lnTo>
                  <a:lnTo>
                    <a:pt x="22" y="168"/>
                  </a:lnTo>
                  <a:lnTo>
                    <a:pt x="22" y="139"/>
                  </a:lnTo>
                  <a:close/>
                  <a:moveTo>
                    <a:pt x="22" y="81"/>
                  </a:moveTo>
                  <a:lnTo>
                    <a:pt x="52" y="81"/>
                  </a:lnTo>
                  <a:lnTo>
                    <a:pt x="52" y="115"/>
                  </a:lnTo>
                  <a:lnTo>
                    <a:pt x="22" y="115"/>
                  </a:lnTo>
                  <a:lnTo>
                    <a:pt x="22" y="81"/>
                  </a:lnTo>
                  <a:close/>
                </a:path>
              </a:pathLst>
            </a:custGeom>
            <a:solidFill>
              <a:srgbClr val="D2D2D2">
                <a:alpha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sz="1836" kern="0">
                <a:solidFill>
                  <a:srgbClr val="505050"/>
                </a:solidFill>
              </a:endParaRPr>
            </a:p>
          </p:txBody>
        </p:sp>
        <p:sp>
          <p:nvSpPr>
            <p:cNvPr id="232" name="Freeform 8">
              <a:extLst>
                <a:ext uri="{FF2B5EF4-FFF2-40B4-BE49-F238E27FC236}">
                  <a16:creationId xmlns:a16="http://schemas.microsoft.com/office/drawing/2014/main" id="{C1205DFE-5B38-4729-A10C-919F11717BEE}"/>
                </a:ext>
              </a:extLst>
            </p:cNvPr>
            <p:cNvSpPr>
              <a:spLocks noEditPoints="1"/>
            </p:cNvSpPr>
            <p:nvPr/>
          </p:nvSpPr>
          <p:spPr bwMode="auto">
            <a:xfrm>
              <a:off x="8864716" y="4822025"/>
              <a:ext cx="345963" cy="1588286"/>
            </a:xfrm>
            <a:custGeom>
              <a:avLst/>
              <a:gdLst>
                <a:gd name="T0" fmla="*/ 0 w 110"/>
                <a:gd name="T1" fmla="*/ 128 h 505"/>
                <a:gd name="T2" fmla="*/ 0 w 110"/>
                <a:gd name="T3" fmla="*/ 505 h 505"/>
                <a:gd name="T4" fmla="*/ 110 w 110"/>
                <a:gd name="T5" fmla="*/ 505 h 505"/>
                <a:gd name="T6" fmla="*/ 110 w 110"/>
                <a:gd name="T7" fmla="*/ 128 h 505"/>
                <a:gd name="T8" fmla="*/ 93 w 110"/>
                <a:gd name="T9" fmla="*/ 128 h 505"/>
                <a:gd name="T10" fmla="*/ 93 w 110"/>
                <a:gd name="T11" fmla="*/ 82 h 505"/>
                <a:gd name="T12" fmla="*/ 69 w 110"/>
                <a:gd name="T13" fmla="*/ 82 h 505"/>
                <a:gd name="T14" fmla="*/ 69 w 110"/>
                <a:gd name="T15" fmla="*/ 40 h 505"/>
                <a:gd name="T16" fmla="*/ 58 w 110"/>
                <a:gd name="T17" fmla="*/ 40 h 505"/>
                <a:gd name="T18" fmla="*/ 58 w 110"/>
                <a:gd name="T19" fmla="*/ 0 h 505"/>
                <a:gd name="T20" fmla="*/ 46 w 110"/>
                <a:gd name="T21" fmla="*/ 0 h 505"/>
                <a:gd name="T22" fmla="*/ 46 w 110"/>
                <a:gd name="T23" fmla="*/ 40 h 505"/>
                <a:gd name="T24" fmla="*/ 35 w 110"/>
                <a:gd name="T25" fmla="*/ 40 h 505"/>
                <a:gd name="T26" fmla="*/ 35 w 110"/>
                <a:gd name="T27" fmla="*/ 82 h 505"/>
                <a:gd name="T28" fmla="*/ 11 w 110"/>
                <a:gd name="T29" fmla="*/ 82 h 505"/>
                <a:gd name="T30" fmla="*/ 11 w 110"/>
                <a:gd name="T31" fmla="*/ 128 h 505"/>
                <a:gd name="T32" fmla="*/ 0 w 110"/>
                <a:gd name="T33" fmla="*/ 128 h 505"/>
                <a:gd name="T34" fmla="*/ 58 w 110"/>
                <a:gd name="T35" fmla="*/ 256 h 505"/>
                <a:gd name="T36" fmla="*/ 93 w 110"/>
                <a:gd name="T37" fmla="*/ 256 h 505"/>
                <a:gd name="T38" fmla="*/ 93 w 110"/>
                <a:gd name="T39" fmla="*/ 291 h 505"/>
                <a:gd name="T40" fmla="*/ 58 w 110"/>
                <a:gd name="T41" fmla="*/ 291 h 505"/>
                <a:gd name="T42" fmla="*/ 58 w 110"/>
                <a:gd name="T43" fmla="*/ 256 h 505"/>
                <a:gd name="T44" fmla="*/ 58 w 110"/>
                <a:gd name="T45" fmla="*/ 152 h 505"/>
                <a:gd name="T46" fmla="*/ 93 w 110"/>
                <a:gd name="T47" fmla="*/ 152 h 505"/>
                <a:gd name="T48" fmla="*/ 93 w 110"/>
                <a:gd name="T49" fmla="*/ 187 h 505"/>
                <a:gd name="T50" fmla="*/ 58 w 110"/>
                <a:gd name="T51" fmla="*/ 187 h 505"/>
                <a:gd name="T52" fmla="*/ 58 w 110"/>
                <a:gd name="T53" fmla="*/ 152 h 505"/>
                <a:gd name="T54" fmla="*/ 11 w 110"/>
                <a:gd name="T55" fmla="*/ 203 h 505"/>
                <a:gd name="T56" fmla="*/ 46 w 110"/>
                <a:gd name="T57" fmla="*/ 203 h 505"/>
                <a:gd name="T58" fmla="*/ 46 w 110"/>
                <a:gd name="T59" fmla="*/ 238 h 505"/>
                <a:gd name="T60" fmla="*/ 11 w 110"/>
                <a:gd name="T61" fmla="*/ 238 h 505"/>
                <a:gd name="T62" fmla="*/ 11 w 110"/>
                <a:gd name="T63" fmla="*/ 203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0" h="505">
                  <a:moveTo>
                    <a:pt x="0" y="128"/>
                  </a:moveTo>
                  <a:lnTo>
                    <a:pt x="0" y="505"/>
                  </a:lnTo>
                  <a:lnTo>
                    <a:pt x="110" y="505"/>
                  </a:lnTo>
                  <a:lnTo>
                    <a:pt x="110" y="128"/>
                  </a:lnTo>
                  <a:lnTo>
                    <a:pt x="93" y="128"/>
                  </a:lnTo>
                  <a:lnTo>
                    <a:pt x="93" y="82"/>
                  </a:lnTo>
                  <a:lnTo>
                    <a:pt x="69" y="82"/>
                  </a:lnTo>
                  <a:lnTo>
                    <a:pt x="69" y="40"/>
                  </a:lnTo>
                  <a:lnTo>
                    <a:pt x="58" y="40"/>
                  </a:lnTo>
                  <a:lnTo>
                    <a:pt x="58" y="0"/>
                  </a:lnTo>
                  <a:lnTo>
                    <a:pt x="46" y="0"/>
                  </a:lnTo>
                  <a:lnTo>
                    <a:pt x="46" y="40"/>
                  </a:lnTo>
                  <a:lnTo>
                    <a:pt x="35" y="40"/>
                  </a:lnTo>
                  <a:lnTo>
                    <a:pt x="35" y="82"/>
                  </a:lnTo>
                  <a:lnTo>
                    <a:pt x="11" y="82"/>
                  </a:lnTo>
                  <a:lnTo>
                    <a:pt x="11" y="128"/>
                  </a:lnTo>
                  <a:lnTo>
                    <a:pt x="0" y="128"/>
                  </a:lnTo>
                  <a:close/>
                  <a:moveTo>
                    <a:pt x="58" y="256"/>
                  </a:moveTo>
                  <a:lnTo>
                    <a:pt x="93" y="256"/>
                  </a:lnTo>
                  <a:lnTo>
                    <a:pt x="93" y="291"/>
                  </a:lnTo>
                  <a:lnTo>
                    <a:pt x="58" y="291"/>
                  </a:lnTo>
                  <a:lnTo>
                    <a:pt x="58" y="256"/>
                  </a:lnTo>
                  <a:close/>
                  <a:moveTo>
                    <a:pt x="58" y="152"/>
                  </a:moveTo>
                  <a:lnTo>
                    <a:pt x="93" y="152"/>
                  </a:lnTo>
                  <a:lnTo>
                    <a:pt x="93" y="187"/>
                  </a:lnTo>
                  <a:lnTo>
                    <a:pt x="58" y="187"/>
                  </a:lnTo>
                  <a:lnTo>
                    <a:pt x="58" y="152"/>
                  </a:lnTo>
                  <a:close/>
                  <a:moveTo>
                    <a:pt x="11" y="203"/>
                  </a:moveTo>
                  <a:lnTo>
                    <a:pt x="46" y="203"/>
                  </a:lnTo>
                  <a:lnTo>
                    <a:pt x="46" y="238"/>
                  </a:lnTo>
                  <a:lnTo>
                    <a:pt x="11" y="238"/>
                  </a:lnTo>
                  <a:lnTo>
                    <a:pt x="11" y="203"/>
                  </a:lnTo>
                  <a:close/>
                </a:path>
              </a:pathLst>
            </a:custGeom>
            <a:solidFill>
              <a:srgbClr val="D2D2D2">
                <a:alpha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sz="1836" kern="0">
                <a:solidFill>
                  <a:srgbClr val="505050"/>
                </a:solidFill>
              </a:endParaRPr>
            </a:p>
          </p:txBody>
        </p:sp>
        <p:sp>
          <p:nvSpPr>
            <p:cNvPr id="233" name="Freeform 9">
              <a:extLst>
                <a:ext uri="{FF2B5EF4-FFF2-40B4-BE49-F238E27FC236}">
                  <a16:creationId xmlns:a16="http://schemas.microsoft.com/office/drawing/2014/main" id="{43B7DF5D-398A-429A-880A-EE69F9F0C088}"/>
                </a:ext>
              </a:extLst>
            </p:cNvPr>
            <p:cNvSpPr>
              <a:spLocks noEditPoints="1"/>
            </p:cNvSpPr>
            <p:nvPr/>
          </p:nvSpPr>
          <p:spPr bwMode="auto">
            <a:xfrm>
              <a:off x="8386658" y="5350405"/>
              <a:ext cx="402575" cy="1059906"/>
            </a:xfrm>
            <a:custGeom>
              <a:avLst/>
              <a:gdLst>
                <a:gd name="T0" fmla="*/ 0 w 128"/>
                <a:gd name="T1" fmla="*/ 337 h 337"/>
                <a:gd name="T2" fmla="*/ 128 w 128"/>
                <a:gd name="T3" fmla="*/ 337 h 337"/>
                <a:gd name="T4" fmla="*/ 128 w 128"/>
                <a:gd name="T5" fmla="*/ 0 h 337"/>
                <a:gd name="T6" fmla="*/ 0 w 128"/>
                <a:gd name="T7" fmla="*/ 0 h 337"/>
                <a:gd name="T8" fmla="*/ 0 w 128"/>
                <a:gd name="T9" fmla="*/ 337 h 337"/>
                <a:gd name="T10" fmla="*/ 59 w 128"/>
                <a:gd name="T11" fmla="*/ 70 h 337"/>
                <a:gd name="T12" fmla="*/ 18 w 128"/>
                <a:gd name="T13" fmla="*/ 70 h 337"/>
                <a:gd name="T14" fmla="*/ 18 w 128"/>
                <a:gd name="T15" fmla="*/ 35 h 337"/>
                <a:gd name="T16" fmla="*/ 59 w 128"/>
                <a:gd name="T17" fmla="*/ 35 h 337"/>
                <a:gd name="T18" fmla="*/ 59 w 128"/>
                <a:gd name="T19" fmla="*/ 70 h 337"/>
                <a:gd name="T20" fmla="*/ 112 w 128"/>
                <a:gd name="T21" fmla="*/ 267 h 337"/>
                <a:gd name="T22" fmla="*/ 82 w 128"/>
                <a:gd name="T23" fmla="*/ 267 h 337"/>
                <a:gd name="T24" fmla="*/ 82 w 128"/>
                <a:gd name="T25" fmla="*/ 233 h 337"/>
                <a:gd name="T26" fmla="*/ 112 w 128"/>
                <a:gd name="T27" fmla="*/ 233 h 337"/>
                <a:gd name="T28" fmla="*/ 112 w 128"/>
                <a:gd name="T29" fmla="*/ 267 h 337"/>
                <a:gd name="T30" fmla="*/ 82 w 128"/>
                <a:gd name="T31" fmla="*/ 139 h 337"/>
                <a:gd name="T32" fmla="*/ 112 w 128"/>
                <a:gd name="T33" fmla="*/ 139 h 337"/>
                <a:gd name="T34" fmla="*/ 112 w 128"/>
                <a:gd name="T35" fmla="*/ 169 h 337"/>
                <a:gd name="T36" fmla="*/ 82 w 128"/>
                <a:gd name="T37" fmla="*/ 169 h 337"/>
                <a:gd name="T38" fmla="*/ 82 w 128"/>
                <a:gd name="T39" fmla="*/ 139 h 337"/>
                <a:gd name="T40" fmla="*/ 82 w 128"/>
                <a:gd name="T41" fmla="*/ 35 h 337"/>
                <a:gd name="T42" fmla="*/ 112 w 128"/>
                <a:gd name="T43" fmla="*/ 35 h 337"/>
                <a:gd name="T44" fmla="*/ 112 w 128"/>
                <a:gd name="T45" fmla="*/ 70 h 337"/>
                <a:gd name="T46" fmla="*/ 82 w 128"/>
                <a:gd name="T47" fmla="*/ 70 h 337"/>
                <a:gd name="T48" fmla="*/ 82 w 128"/>
                <a:gd name="T49" fmla="*/ 35 h 337"/>
                <a:gd name="T50" fmla="*/ 18 w 128"/>
                <a:gd name="T51" fmla="*/ 187 h 337"/>
                <a:gd name="T52" fmla="*/ 59 w 128"/>
                <a:gd name="T53" fmla="*/ 187 h 337"/>
                <a:gd name="T54" fmla="*/ 59 w 128"/>
                <a:gd name="T55" fmla="*/ 214 h 337"/>
                <a:gd name="T56" fmla="*/ 18 w 128"/>
                <a:gd name="T57" fmla="*/ 214 h 337"/>
                <a:gd name="T58" fmla="*/ 18 w 128"/>
                <a:gd name="T59" fmla="*/ 187 h 337"/>
                <a:gd name="T60" fmla="*/ 18 w 128"/>
                <a:gd name="T61" fmla="*/ 88 h 337"/>
                <a:gd name="T62" fmla="*/ 59 w 128"/>
                <a:gd name="T63" fmla="*/ 88 h 337"/>
                <a:gd name="T64" fmla="*/ 59 w 128"/>
                <a:gd name="T65" fmla="*/ 123 h 337"/>
                <a:gd name="T66" fmla="*/ 18 w 128"/>
                <a:gd name="T67" fmla="*/ 123 h 337"/>
                <a:gd name="T68" fmla="*/ 18 w 128"/>
                <a:gd name="T69" fmla="*/ 88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337">
                  <a:moveTo>
                    <a:pt x="0" y="337"/>
                  </a:moveTo>
                  <a:lnTo>
                    <a:pt x="128" y="337"/>
                  </a:lnTo>
                  <a:lnTo>
                    <a:pt x="128" y="0"/>
                  </a:lnTo>
                  <a:lnTo>
                    <a:pt x="0" y="0"/>
                  </a:lnTo>
                  <a:lnTo>
                    <a:pt x="0" y="337"/>
                  </a:lnTo>
                  <a:close/>
                  <a:moveTo>
                    <a:pt x="59" y="70"/>
                  </a:moveTo>
                  <a:lnTo>
                    <a:pt x="18" y="70"/>
                  </a:lnTo>
                  <a:lnTo>
                    <a:pt x="18" y="35"/>
                  </a:lnTo>
                  <a:lnTo>
                    <a:pt x="59" y="35"/>
                  </a:lnTo>
                  <a:lnTo>
                    <a:pt x="59" y="70"/>
                  </a:lnTo>
                  <a:close/>
                  <a:moveTo>
                    <a:pt x="112" y="267"/>
                  </a:moveTo>
                  <a:lnTo>
                    <a:pt x="82" y="267"/>
                  </a:lnTo>
                  <a:lnTo>
                    <a:pt x="82" y="233"/>
                  </a:lnTo>
                  <a:lnTo>
                    <a:pt x="112" y="233"/>
                  </a:lnTo>
                  <a:lnTo>
                    <a:pt x="112" y="267"/>
                  </a:lnTo>
                  <a:close/>
                  <a:moveTo>
                    <a:pt x="82" y="139"/>
                  </a:moveTo>
                  <a:lnTo>
                    <a:pt x="112" y="139"/>
                  </a:lnTo>
                  <a:lnTo>
                    <a:pt x="112" y="169"/>
                  </a:lnTo>
                  <a:lnTo>
                    <a:pt x="82" y="169"/>
                  </a:lnTo>
                  <a:lnTo>
                    <a:pt x="82" y="139"/>
                  </a:lnTo>
                  <a:close/>
                  <a:moveTo>
                    <a:pt x="82" y="35"/>
                  </a:moveTo>
                  <a:lnTo>
                    <a:pt x="112" y="35"/>
                  </a:lnTo>
                  <a:lnTo>
                    <a:pt x="112" y="70"/>
                  </a:lnTo>
                  <a:lnTo>
                    <a:pt x="82" y="70"/>
                  </a:lnTo>
                  <a:lnTo>
                    <a:pt x="82" y="35"/>
                  </a:lnTo>
                  <a:close/>
                  <a:moveTo>
                    <a:pt x="18" y="187"/>
                  </a:moveTo>
                  <a:lnTo>
                    <a:pt x="59" y="187"/>
                  </a:lnTo>
                  <a:lnTo>
                    <a:pt x="59" y="214"/>
                  </a:lnTo>
                  <a:lnTo>
                    <a:pt x="18" y="214"/>
                  </a:lnTo>
                  <a:lnTo>
                    <a:pt x="18" y="187"/>
                  </a:lnTo>
                  <a:close/>
                  <a:moveTo>
                    <a:pt x="18" y="88"/>
                  </a:moveTo>
                  <a:lnTo>
                    <a:pt x="59" y="88"/>
                  </a:lnTo>
                  <a:lnTo>
                    <a:pt x="59" y="123"/>
                  </a:lnTo>
                  <a:lnTo>
                    <a:pt x="18" y="123"/>
                  </a:lnTo>
                  <a:lnTo>
                    <a:pt x="18" y="88"/>
                  </a:lnTo>
                  <a:close/>
                </a:path>
              </a:pathLst>
            </a:custGeom>
            <a:solidFill>
              <a:srgbClr val="D2D2D2">
                <a:alpha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sz="1836" kern="0">
                <a:solidFill>
                  <a:srgbClr val="505050"/>
                </a:solidFill>
              </a:endParaRPr>
            </a:p>
          </p:txBody>
        </p:sp>
        <p:sp>
          <p:nvSpPr>
            <p:cNvPr id="234" name="Freeform 10">
              <a:extLst>
                <a:ext uri="{FF2B5EF4-FFF2-40B4-BE49-F238E27FC236}">
                  <a16:creationId xmlns:a16="http://schemas.microsoft.com/office/drawing/2014/main" id="{32E58110-B8A7-4502-9DFF-2FB8B634CC0F}"/>
                </a:ext>
              </a:extLst>
            </p:cNvPr>
            <p:cNvSpPr>
              <a:spLocks noEditPoints="1"/>
            </p:cNvSpPr>
            <p:nvPr/>
          </p:nvSpPr>
          <p:spPr bwMode="auto">
            <a:xfrm>
              <a:off x="7914891" y="4988716"/>
              <a:ext cx="421446" cy="1421595"/>
            </a:xfrm>
            <a:custGeom>
              <a:avLst/>
              <a:gdLst>
                <a:gd name="T0" fmla="*/ 71 w 134"/>
                <a:gd name="T1" fmla="*/ 0 h 452"/>
                <a:gd name="T2" fmla="*/ 44 w 134"/>
                <a:gd name="T3" fmla="*/ 46 h 452"/>
                <a:gd name="T4" fmla="*/ 17 w 134"/>
                <a:gd name="T5" fmla="*/ 46 h 452"/>
                <a:gd name="T6" fmla="*/ 17 w 134"/>
                <a:gd name="T7" fmla="*/ 81 h 452"/>
                <a:gd name="T8" fmla="*/ 0 w 134"/>
                <a:gd name="T9" fmla="*/ 81 h 452"/>
                <a:gd name="T10" fmla="*/ 0 w 134"/>
                <a:gd name="T11" fmla="*/ 452 h 452"/>
                <a:gd name="T12" fmla="*/ 134 w 134"/>
                <a:gd name="T13" fmla="*/ 452 h 452"/>
                <a:gd name="T14" fmla="*/ 134 w 134"/>
                <a:gd name="T15" fmla="*/ 0 h 452"/>
                <a:gd name="T16" fmla="*/ 71 w 134"/>
                <a:gd name="T17" fmla="*/ 0 h 452"/>
                <a:gd name="T18" fmla="*/ 64 w 134"/>
                <a:gd name="T19" fmla="*/ 185 h 452"/>
                <a:gd name="T20" fmla="*/ 24 w 134"/>
                <a:gd name="T21" fmla="*/ 185 h 452"/>
                <a:gd name="T22" fmla="*/ 24 w 134"/>
                <a:gd name="T23" fmla="*/ 150 h 452"/>
                <a:gd name="T24" fmla="*/ 64 w 134"/>
                <a:gd name="T25" fmla="*/ 150 h 452"/>
                <a:gd name="T26" fmla="*/ 64 w 134"/>
                <a:gd name="T27" fmla="*/ 185 h 452"/>
                <a:gd name="T28" fmla="*/ 110 w 134"/>
                <a:gd name="T29" fmla="*/ 388 h 452"/>
                <a:gd name="T30" fmla="*/ 70 w 134"/>
                <a:gd name="T31" fmla="*/ 388 h 452"/>
                <a:gd name="T32" fmla="*/ 70 w 134"/>
                <a:gd name="T33" fmla="*/ 359 h 452"/>
                <a:gd name="T34" fmla="*/ 110 w 134"/>
                <a:gd name="T35" fmla="*/ 359 h 452"/>
                <a:gd name="T36" fmla="*/ 110 w 134"/>
                <a:gd name="T37" fmla="*/ 388 h 452"/>
                <a:gd name="T38" fmla="*/ 70 w 134"/>
                <a:gd name="T39" fmla="*/ 254 h 452"/>
                <a:gd name="T40" fmla="*/ 110 w 134"/>
                <a:gd name="T41" fmla="*/ 254 h 452"/>
                <a:gd name="T42" fmla="*/ 110 w 134"/>
                <a:gd name="T43" fmla="*/ 284 h 452"/>
                <a:gd name="T44" fmla="*/ 70 w 134"/>
                <a:gd name="T45" fmla="*/ 284 h 452"/>
                <a:gd name="T46" fmla="*/ 70 w 134"/>
                <a:gd name="T47" fmla="*/ 254 h 452"/>
                <a:gd name="T48" fmla="*/ 70 w 134"/>
                <a:gd name="T49" fmla="*/ 150 h 452"/>
                <a:gd name="T50" fmla="*/ 110 w 134"/>
                <a:gd name="T51" fmla="*/ 150 h 452"/>
                <a:gd name="T52" fmla="*/ 110 w 134"/>
                <a:gd name="T53" fmla="*/ 185 h 452"/>
                <a:gd name="T54" fmla="*/ 70 w 134"/>
                <a:gd name="T55" fmla="*/ 185 h 452"/>
                <a:gd name="T56" fmla="*/ 70 w 134"/>
                <a:gd name="T57" fmla="*/ 150 h 452"/>
                <a:gd name="T58" fmla="*/ 70 w 134"/>
                <a:gd name="T59" fmla="*/ 203 h 452"/>
                <a:gd name="T60" fmla="*/ 110 w 134"/>
                <a:gd name="T61" fmla="*/ 203 h 452"/>
                <a:gd name="T62" fmla="*/ 110 w 134"/>
                <a:gd name="T63" fmla="*/ 238 h 452"/>
                <a:gd name="T64" fmla="*/ 70 w 134"/>
                <a:gd name="T65" fmla="*/ 238 h 452"/>
                <a:gd name="T66" fmla="*/ 70 w 134"/>
                <a:gd name="T67" fmla="*/ 203 h 452"/>
                <a:gd name="T68" fmla="*/ 24 w 134"/>
                <a:gd name="T69" fmla="*/ 307 h 452"/>
                <a:gd name="T70" fmla="*/ 64 w 134"/>
                <a:gd name="T71" fmla="*/ 307 h 452"/>
                <a:gd name="T72" fmla="*/ 64 w 134"/>
                <a:gd name="T73" fmla="*/ 342 h 452"/>
                <a:gd name="T74" fmla="*/ 24 w 134"/>
                <a:gd name="T75" fmla="*/ 342 h 452"/>
                <a:gd name="T76" fmla="*/ 24 w 134"/>
                <a:gd name="T77" fmla="*/ 307 h 452"/>
                <a:gd name="T78" fmla="*/ 24 w 134"/>
                <a:gd name="T79" fmla="*/ 203 h 452"/>
                <a:gd name="T80" fmla="*/ 64 w 134"/>
                <a:gd name="T81" fmla="*/ 203 h 452"/>
                <a:gd name="T82" fmla="*/ 64 w 134"/>
                <a:gd name="T83" fmla="*/ 238 h 452"/>
                <a:gd name="T84" fmla="*/ 24 w 134"/>
                <a:gd name="T85" fmla="*/ 238 h 452"/>
                <a:gd name="T86" fmla="*/ 24 w 134"/>
                <a:gd name="T87" fmla="*/ 203 h 452"/>
                <a:gd name="T88" fmla="*/ 24 w 134"/>
                <a:gd name="T89" fmla="*/ 254 h 452"/>
                <a:gd name="T90" fmla="*/ 64 w 134"/>
                <a:gd name="T91" fmla="*/ 254 h 452"/>
                <a:gd name="T92" fmla="*/ 64 w 134"/>
                <a:gd name="T93" fmla="*/ 284 h 452"/>
                <a:gd name="T94" fmla="*/ 24 w 134"/>
                <a:gd name="T95" fmla="*/ 284 h 452"/>
                <a:gd name="T96" fmla="*/ 24 w 134"/>
                <a:gd name="T97" fmla="*/ 25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4" h="452">
                  <a:moveTo>
                    <a:pt x="71" y="0"/>
                  </a:moveTo>
                  <a:lnTo>
                    <a:pt x="44" y="46"/>
                  </a:lnTo>
                  <a:lnTo>
                    <a:pt x="17" y="46"/>
                  </a:lnTo>
                  <a:lnTo>
                    <a:pt x="17" y="81"/>
                  </a:lnTo>
                  <a:lnTo>
                    <a:pt x="0" y="81"/>
                  </a:lnTo>
                  <a:lnTo>
                    <a:pt x="0" y="452"/>
                  </a:lnTo>
                  <a:lnTo>
                    <a:pt x="134" y="452"/>
                  </a:lnTo>
                  <a:lnTo>
                    <a:pt x="134" y="0"/>
                  </a:lnTo>
                  <a:lnTo>
                    <a:pt x="71" y="0"/>
                  </a:lnTo>
                  <a:close/>
                  <a:moveTo>
                    <a:pt x="64" y="185"/>
                  </a:moveTo>
                  <a:lnTo>
                    <a:pt x="24" y="185"/>
                  </a:lnTo>
                  <a:lnTo>
                    <a:pt x="24" y="150"/>
                  </a:lnTo>
                  <a:lnTo>
                    <a:pt x="64" y="150"/>
                  </a:lnTo>
                  <a:lnTo>
                    <a:pt x="64" y="185"/>
                  </a:lnTo>
                  <a:close/>
                  <a:moveTo>
                    <a:pt x="110" y="388"/>
                  </a:moveTo>
                  <a:lnTo>
                    <a:pt x="70" y="388"/>
                  </a:lnTo>
                  <a:lnTo>
                    <a:pt x="70" y="359"/>
                  </a:lnTo>
                  <a:lnTo>
                    <a:pt x="110" y="359"/>
                  </a:lnTo>
                  <a:lnTo>
                    <a:pt x="110" y="388"/>
                  </a:lnTo>
                  <a:close/>
                  <a:moveTo>
                    <a:pt x="70" y="254"/>
                  </a:moveTo>
                  <a:lnTo>
                    <a:pt x="110" y="254"/>
                  </a:lnTo>
                  <a:lnTo>
                    <a:pt x="110" y="284"/>
                  </a:lnTo>
                  <a:lnTo>
                    <a:pt x="70" y="284"/>
                  </a:lnTo>
                  <a:lnTo>
                    <a:pt x="70" y="254"/>
                  </a:lnTo>
                  <a:close/>
                  <a:moveTo>
                    <a:pt x="70" y="150"/>
                  </a:moveTo>
                  <a:lnTo>
                    <a:pt x="110" y="150"/>
                  </a:lnTo>
                  <a:lnTo>
                    <a:pt x="110" y="185"/>
                  </a:lnTo>
                  <a:lnTo>
                    <a:pt x="70" y="185"/>
                  </a:lnTo>
                  <a:lnTo>
                    <a:pt x="70" y="150"/>
                  </a:lnTo>
                  <a:close/>
                  <a:moveTo>
                    <a:pt x="70" y="203"/>
                  </a:moveTo>
                  <a:lnTo>
                    <a:pt x="110" y="203"/>
                  </a:lnTo>
                  <a:lnTo>
                    <a:pt x="110" y="238"/>
                  </a:lnTo>
                  <a:lnTo>
                    <a:pt x="70" y="238"/>
                  </a:lnTo>
                  <a:lnTo>
                    <a:pt x="70" y="203"/>
                  </a:lnTo>
                  <a:close/>
                  <a:moveTo>
                    <a:pt x="24" y="307"/>
                  </a:moveTo>
                  <a:lnTo>
                    <a:pt x="64" y="307"/>
                  </a:lnTo>
                  <a:lnTo>
                    <a:pt x="64" y="342"/>
                  </a:lnTo>
                  <a:lnTo>
                    <a:pt x="24" y="342"/>
                  </a:lnTo>
                  <a:lnTo>
                    <a:pt x="24" y="307"/>
                  </a:lnTo>
                  <a:close/>
                  <a:moveTo>
                    <a:pt x="24" y="203"/>
                  </a:moveTo>
                  <a:lnTo>
                    <a:pt x="64" y="203"/>
                  </a:lnTo>
                  <a:lnTo>
                    <a:pt x="64" y="238"/>
                  </a:lnTo>
                  <a:lnTo>
                    <a:pt x="24" y="238"/>
                  </a:lnTo>
                  <a:lnTo>
                    <a:pt x="24" y="203"/>
                  </a:lnTo>
                  <a:close/>
                  <a:moveTo>
                    <a:pt x="24" y="254"/>
                  </a:moveTo>
                  <a:lnTo>
                    <a:pt x="64" y="254"/>
                  </a:lnTo>
                  <a:lnTo>
                    <a:pt x="64" y="284"/>
                  </a:lnTo>
                  <a:lnTo>
                    <a:pt x="24" y="284"/>
                  </a:lnTo>
                  <a:lnTo>
                    <a:pt x="24" y="254"/>
                  </a:lnTo>
                  <a:close/>
                </a:path>
              </a:pathLst>
            </a:custGeom>
            <a:solidFill>
              <a:srgbClr val="D2D2D2">
                <a:alpha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7" tIns="45713" rIns="91427" bIns="45713" numCol="1" anchor="t" anchorCtr="0" compatLnSpc="1">
              <a:prstTxWarp prst="textNoShape">
                <a:avLst/>
              </a:prstTxWarp>
            </a:bodyPr>
            <a:lstStyle/>
            <a:p>
              <a:pPr defTabSz="914224">
                <a:defRPr/>
              </a:pPr>
              <a:endParaRPr lang="en-US" sz="1836" kern="0">
                <a:solidFill>
                  <a:srgbClr val="505050"/>
                </a:solidFill>
              </a:endParaRPr>
            </a:p>
          </p:txBody>
        </p:sp>
      </p:grpSp>
      <p:sp>
        <p:nvSpPr>
          <p:cNvPr id="216" name="Oval 19">
            <a:extLst>
              <a:ext uri="{FF2B5EF4-FFF2-40B4-BE49-F238E27FC236}">
                <a16:creationId xmlns:a16="http://schemas.microsoft.com/office/drawing/2014/main" id="{0698EB12-745D-48FB-9A7F-0C2E373C9113}"/>
              </a:ext>
            </a:extLst>
          </p:cNvPr>
          <p:cNvSpPr>
            <a:spLocks noChangeAspect="1"/>
          </p:cNvSpPr>
          <p:nvPr/>
        </p:nvSpPr>
        <p:spPr bwMode="auto">
          <a:xfrm>
            <a:off x="9494611" y="5093268"/>
            <a:ext cx="1206281" cy="1194401"/>
          </a:xfrm>
          <a:prstGeom prst="ellipse">
            <a:avLst/>
          </a:prstGeom>
          <a:solidFill>
            <a:srgbClr val="D83B01">
              <a:alpha val="41000"/>
            </a:srgbClr>
          </a:solidFill>
          <a:ln w="19050">
            <a:solidFill>
              <a:srgbClr val="D83B0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b" anchorCtr="0" forceAA="0" compatLnSpc="1">
            <a:prstTxWarp prst="textNoShape">
              <a:avLst/>
            </a:prstTxWarp>
            <a:noAutofit/>
          </a:bodyPr>
          <a:lstStyle/>
          <a:p>
            <a:pPr algn="ctr" defTabSz="932293" fontAlgn="base">
              <a:lnSpc>
                <a:spcPct val="90000"/>
              </a:lnSpc>
              <a:spcBef>
                <a:spcPct val="0"/>
              </a:spcBef>
              <a:spcAft>
                <a:spcPct val="0"/>
              </a:spcAft>
            </a:pPr>
            <a:endParaRPr lang="en-US" sz="2400">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221" name="Freeform 38">
            <a:extLst>
              <a:ext uri="{FF2B5EF4-FFF2-40B4-BE49-F238E27FC236}">
                <a16:creationId xmlns:a16="http://schemas.microsoft.com/office/drawing/2014/main" id="{63F16EBC-9E1C-48E5-A437-3C9C28117102}"/>
              </a:ext>
            </a:extLst>
          </p:cNvPr>
          <p:cNvSpPr>
            <a:spLocks/>
          </p:cNvSpPr>
          <p:nvPr/>
        </p:nvSpPr>
        <p:spPr bwMode="auto">
          <a:xfrm>
            <a:off x="9564914" y="1956157"/>
            <a:ext cx="2221534" cy="1362950"/>
          </a:xfrm>
          <a:custGeom>
            <a:avLst/>
            <a:gdLst>
              <a:gd name="T0" fmla="*/ 2242 w 2661"/>
              <a:gd name="T1" fmla="*/ 773 h 1749"/>
              <a:gd name="T2" fmla="*/ 2243 w 2661"/>
              <a:gd name="T3" fmla="*/ 738 h 1749"/>
              <a:gd name="T4" fmla="*/ 1505 w 2661"/>
              <a:gd name="T5" fmla="*/ 0 h 1749"/>
              <a:gd name="T6" fmla="*/ 890 w 2661"/>
              <a:gd name="T7" fmla="*/ 330 h 1749"/>
              <a:gd name="T8" fmla="*/ 677 w 2661"/>
              <a:gd name="T9" fmla="*/ 270 h 1749"/>
              <a:gd name="T10" fmla="*/ 266 w 2661"/>
              <a:gd name="T11" fmla="*/ 681 h 1749"/>
              <a:gd name="T12" fmla="*/ 266 w 2661"/>
              <a:gd name="T13" fmla="*/ 689 h 1749"/>
              <a:gd name="T14" fmla="*/ 0 w 2661"/>
              <a:gd name="T15" fmla="*/ 1174 h 1749"/>
              <a:gd name="T16" fmla="*/ 543 w 2661"/>
              <a:gd name="T17" fmla="*/ 1748 h 1749"/>
              <a:gd name="T18" fmla="*/ 543 w 2661"/>
              <a:gd name="T19" fmla="*/ 1748 h 1749"/>
              <a:gd name="T20" fmla="*/ 544 w 2661"/>
              <a:gd name="T21" fmla="*/ 1748 h 1749"/>
              <a:gd name="T22" fmla="*/ 575 w 2661"/>
              <a:gd name="T23" fmla="*/ 1749 h 1749"/>
              <a:gd name="T24" fmla="*/ 607 w 2661"/>
              <a:gd name="T25" fmla="*/ 1748 h 1749"/>
              <a:gd name="T26" fmla="*/ 2142 w 2661"/>
              <a:gd name="T27" fmla="*/ 1748 h 1749"/>
              <a:gd name="T28" fmla="*/ 2171 w 2661"/>
              <a:gd name="T29" fmla="*/ 1749 h 1749"/>
              <a:gd name="T30" fmla="*/ 2661 w 2661"/>
              <a:gd name="T31" fmla="*/ 1258 h 1749"/>
              <a:gd name="T32" fmla="*/ 2242 w 2661"/>
              <a:gd name="T33" fmla="*/ 773 h 17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61" h="1749">
                <a:moveTo>
                  <a:pt x="2242" y="773"/>
                </a:moveTo>
                <a:cubicBezTo>
                  <a:pt x="2242" y="761"/>
                  <a:pt x="2243" y="749"/>
                  <a:pt x="2243" y="738"/>
                </a:cubicBezTo>
                <a:cubicBezTo>
                  <a:pt x="2243" y="330"/>
                  <a:pt x="1912" y="0"/>
                  <a:pt x="1505" y="0"/>
                </a:cubicBezTo>
                <a:cubicBezTo>
                  <a:pt x="1248" y="0"/>
                  <a:pt x="1022" y="131"/>
                  <a:pt x="890" y="330"/>
                </a:cubicBezTo>
                <a:cubicBezTo>
                  <a:pt x="828" y="292"/>
                  <a:pt x="755" y="270"/>
                  <a:pt x="677" y="270"/>
                </a:cubicBezTo>
                <a:cubicBezTo>
                  <a:pt x="450" y="270"/>
                  <a:pt x="266" y="454"/>
                  <a:pt x="266" y="681"/>
                </a:cubicBezTo>
                <a:cubicBezTo>
                  <a:pt x="266" y="684"/>
                  <a:pt x="266" y="686"/>
                  <a:pt x="266" y="689"/>
                </a:cubicBezTo>
                <a:cubicBezTo>
                  <a:pt x="106" y="791"/>
                  <a:pt x="0" y="970"/>
                  <a:pt x="0" y="1174"/>
                </a:cubicBezTo>
                <a:cubicBezTo>
                  <a:pt x="0" y="1481"/>
                  <a:pt x="240" y="1732"/>
                  <a:pt x="543" y="1748"/>
                </a:cubicBezTo>
                <a:cubicBezTo>
                  <a:pt x="543" y="1748"/>
                  <a:pt x="543" y="1748"/>
                  <a:pt x="543" y="1748"/>
                </a:cubicBezTo>
                <a:cubicBezTo>
                  <a:pt x="544" y="1748"/>
                  <a:pt x="544" y="1748"/>
                  <a:pt x="544" y="1748"/>
                </a:cubicBezTo>
                <a:cubicBezTo>
                  <a:pt x="554" y="1749"/>
                  <a:pt x="565" y="1749"/>
                  <a:pt x="575" y="1749"/>
                </a:cubicBezTo>
                <a:cubicBezTo>
                  <a:pt x="586" y="1749"/>
                  <a:pt x="596" y="1749"/>
                  <a:pt x="607" y="1748"/>
                </a:cubicBezTo>
                <a:cubicBezTo>
                  <a:pt x="2142" y="1748"/>
                  <a:pt x="2142" y="1748"/>
                  <a:pt x="2142" y="1748"/>
                </a:cubicBezTo>
                <a:cubicBezTo>
                  <a:pt x="2151" y="1749"/>
                  <a:pt x="2161" y="1749"/>
                  <a:pt x="2171" y="1749"/>
                </a:cubicBezTo>
                <a:cubicBezTo>
                  <a:pt x="2442" y="1749"/>
                  <a:pt x="2661" y="1530"/>
                  <a:pt x="2661" y="1258"/>
                </a:cubicBezTo>
                <a:cubicBezTo>
                  <a:pt x="2661" y="1011"/>
                  <a:pt x="2479" y="807"/>
                  <a:pt x="2242" y="773"/>
                </a:cubicBezTo>
                <a:close/>
              </a:path>
            </a:pathLst>
          </a:custGeom>
          <a:solidFill>
            <a:srgbClr val="D2D2D2"/>
          </a:solidFill>
          <a:ln w="28575">
            <a:solidFill>
              <a:srgbClr val="002050"/>
            </a:solidFill>
          </a:ln>
        </p:spPr>
        <p:txBody>
          <a:bodyPr vert="horz" wrap="square" lIns="91427" tIns="45713" rIns="91427" bIns="45713" numCol="1" anchor="t" anchorCtr="0" compatLnSpc="1">
            <a:prstTxWarp prst="textNoShape">
              <a:avLst/>
            </a:prstTxWarp>
          </a:bodyPr>
          <a:lstStyle/>
          <a:p>
            <a:pPr defTabSz="914224">
              <a:defRPr/>
            </a:pPr>
            <a:endParaRPr lang="en-US" sz="1836" kern="0">
              <a:solidFill>
                <a:srgbClr val="505050"/>
              </a:solidFill>
            </a:endParaRPr>
          </a:p>
        </p:txBody>
      </p:sp>
      <p:pic>
        <p:nvPicPr>
          <p:cNvPr id="222" name="Picture 10">
            <a:extLst>
              <a:ext uri="{FF2B5EF4-FFF2-40B4-BE49-F238E27FC236}">
                <a16:creationId xmlns:a16="http://schemas.microsoft.com/office/drawing/2014/main" id="{194DE56C-48B1-4A0B-874A-A20910E695E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059528" y="1899705"/>
            <a:ext cx="655542" cy="684720"/>
          </a:xfrm>
          <a:prstGeom prst="rect">
            <a:avLst/>
          </a:prstGeom>
        </p:spPr>
      </p:pic>
      <p:sp>
        <p:nvSpPr>
          <p:cNvPr id="223" name="TextBox 25">
            <a:extLst>
              <a:ext uri="{FF2B5EF4-FFF2-40B4-BE49-F238E27FC236}">
                <a16:creationId xmlns:a16="http://schemas.microsoft.com/office/drawing/2014/main" id="{B5CF3B95-C43D-490C-A4C3-EA14B107805C}"/>
              </a:ext>
            </a:extLst>
          </p:cNvPr>
          <p:cNvSpPr txBox="1"/>
          <p:nvPr/>
        </p:nvSpPr>
        <p:spPr>
          <a:xfrm>
            <a:off x="9575246" y="2531559"/>
            <a:ext cx="1484281" cy="423508"/>
          </a:xfrm>
          <a:prstGeom prst="rect">
            <a:avLst/>
          </a:prstGeom>
          <a:noFill/>
        </p:spPr>
        <p:txBody>
          <a:bodyPr wrap="square" rtlCol="0">
            <a:spAutoFit/>
          </a:bodyPr>
          <a:lstStyle/>
          <a:p>
            <a:pPr algn="ctr" fontAlgn="base">
              <a:spcBef>
                <a:spcPct val="0"/>
              </a:spcBef>
              <a:defRPr/>
            </a:pPr>
            <a:r>
              <a:rPr lang="en-US" sz="1049" cap="all">
                <a:gradFill>
                  <a:gsLst>
                    <a:gs pos="2917">
                      <a:srgbClr val="505050"/>
                    </a:gs>
                    <a:gs pos="30000">
                      <a:srgbClr val="505050"/>
                    </a:gs>
                  </a:gsLst>
                  <a:lin ang="5400000" scaled="0"/>
                </a:gradFill>
                <a:ea typeface="Segoe UI" pitchFamily="34" charset="0"/>
                <a:cs typeface="Segoe UI Semibold" panose="020B0702040204020203" pitchFamily="34" charset="0"/>
              </a:rPr>
              <a:t>Your</a:t>
            </a:r>
            <a:r>
              <a:rPr lang="en-US" sz="1000" kern="0" cap="all" spc="98">
                <a:gradFill>
                  <a:gsLst>
                    <a:gs pos="0">
                      <a:srgbClr val="4B4B4B"/>
                    </a:gs>
                    <a:gs pos="100000">
                      <a:srgbClr val="4B4B4B"/>
                    </a:gs>
                  </a:gsLst>
                  <a:lin ang="5400000" scaled="1"/>
                </a:gradFill>
                <a:ea typeface="Segoe UI Black" panose="020B0A02040204020203" pitchFamily="34" charset="0"/>
                <a:cs typeface="Segoe UI Semibold" panose="020B0702040204020203" pitchFamily="34" charset="0"/>
              </a:rPr>
              <a:t> </a:t>
            </a:r>
            <a:r>
              <a:rPr lang="en-US" sz="1049" b="1">
                <a:gradFill>
                  <a:gsLst>
                    <a:gs pos="2917">
                      <a:srgbClr val="505050"/>
                    </a:gs>
                    <a:gs pos="30000">
                      <a:srgbClr val="505050"/>
                    </a:gs>
                  </a:gsLst>
                  <a:lin ang="5400000" scaled="0"/>
                </a:gradFill>
                <a:latin typeface="Segoe UI Semibold" panose="020B0702040204020203" pitchFamily="34" charset="0"/>
                <a:ea typeface="Segoe UI" pitchFamily="34" charset="0"/>
                <a:cs typeface="Segoe UI Semibold" panose="020B0702040204020203" pitchFamily="34" charset="0"/>
              </a:rPr>
              <a:t>AZURE AD</a:t>
            </a:r>
            <a:endParaRPr lang="en-US" sz="900" cap="all">
              <a:gradFill>
                <a:gsLst>
                  <a:gs pos="2917">
                    <a:srgbClr val="505050"/>
                  </a:gs>
                  <a:gs pos="30000">
                    <a:srgbClr val="505050"/>
                  </a:gs>
                </a:gsLst>
                <a:lin ang="5400000" scaled="0"/>
              </a:gradFill>
              <a:ea typeface="Segoe UI" pitchFamily="34" charset="0"/>
              <a:cs typeface="Segoe UI Semibold" panose="020B0702040204020203" pitchFamily="34" charset="0"/>
            </a:endParaRPr>
          </a:p>
          <a:p>
            <a:pPr algn="ctr" fontAlgn="base">
              <a:spcBef>
                <a:spcPct val="0"/>
              </a:spcBef>
              <a:defRPr/>
            </a:pPr>
            <a:r>
              <a:rPr lang="en-US" sz="1049" cap="all">
                <a:gradFill>
                  <a:gsLst>
                    <a:gs pos="2917">
                      <a:srgbClr val="505050"/>
                    </a:gs>
                    <a:gs pos="30000">
                      <a:srgbClr val="505050"/>
                    </a:gs>
                  </a:gsLst>
                  <a:lin ang="5400000" scaled="0"/>
                </a:gradFill>
                <a:ea typeface="Segoe UI" pitchFamily="34" charset="0"/>
                <a:cs typeface="Segoe UI Semibold" panose="020B0702040204020203" pitchFamily="34" charset="0"/>
              </a:rPr>
              <a:t>TENANT</a:t>
            </a:r>
            <a:endParaRPr lang="en-US" sz="1199" b="1">
              <a:gradFill>
                <a:gsLst>
                  <a:gs pos="2917">
                    <a:srgbClr val="505050"/>
                  </a:gs>
                  <a:gs pos="30000">
                    <a:srgbClr val="505050"/>
                  </a:gs>
                </a:gsLst>
                <a:lin ang="5400000" scaled="0"/>
              </a:gradFill>
              <a:latin typeface="Segoe UI Semibold" panose="020B0702040204020203" pitchFamily="34" charset="0"/>
              <a:ea typeface="Segoe UI" pitchFamily="34" charset="0"/>
              <a:cs typeface="Segoe UI Semibold" panose="020B0702040204020203" pitchFamily="34" charset="0"/>
            </a:endParaRPr>
          </a:p>
        </p:txBody>
      </p:sp>
      <p:sp>
        <p:nvSpPr>
          <p:cNvPr id="227" name="Freeform: Shape 154">
            <a:extLst>
              <a:ext uri="{FF2B5EF4-FFF2-40B4-BE49-F238E27FC236}">
                <a16:creationId xmlns:a16="http://schemas.microsoft.com/office/drawing/2014/main" id="{3E618582-C6DC-42F2-825C-22DCB86026EC}"/>
              </a:ext>
            </a:extLst>
          </p:cNvPr>
          <p:cNvSpPr>
            <a:spLocks noChangeAspect="1"/>
          </p:cNvSpPr>
          <p:nvPr/>
        </p:nvSpPr>
        <p:spPr bwMode="auto">
          <a:xfrm>
            <a:off x="7003342" y="2937178"/>
            <a:ext cx="276802" cy="315380"/>
          </a:xfrm>
          <a:custGeom>
            <a:avLst/>
            <a:gdLst>
              <a:gd name="connsiteX0" fmla="*/ 1412369 w 1571882"/>
              <a:gd name="connsiteY0" fmla="*/ 1737447 h 1790962"/>
              <a:gd name="connsiteX1" fmla="*/ 1569962 w 1571882"/>
              <a:gd name="connsiteY1" fmla="*/ 1737447 h 1790962"/>
              <a:gd name="connsiteX2" fmla="*/ 1571882 w 1571882"/>
              <a:gd name="connsiteY2" fmla="*/ 1775479 h 1790962"/>
              <a:gd name="connsiteX3" fmla="*/ 1570321 w 1571882"/>
              <a:gd name="connsiteY3" fmla="*/ 1790962 h 1790962"/>
              <a:gd name="connsiteX4" fmla="*/ 1414642 w 1571882"/>
              <a:gd name="connsiteY4" fmla="*/ 1790962 h 1790962"/>
              <a:gd name="connsiteX5" fmla="*/ 1416203 w 1571882"/>
              <a:gd name="connsiteY5" fmla="*/ 1775479 h 1790962"/>
              <a:gd name="connsiteX6" fmla="*/ 1920 w 1571882"/>
              <a:gd name="connsiteY6" fmla="*/ 1737447 h 1790962"/>
              <a:gd name="connsiteX7" fmla="*/ 159513 w 1571882"/>
              <a:gd name="connsiteY7" fmla="*/ 1737447 h 1790962"/>
              <a:gd name="connsiteX8" fmla="*/ 155679 w 1571882"/>
              <a:gd name="connsiteY8" fmla="*/ 1775479 h 1790962"/>
              <a:gd name="connsiteX9" fmla="*/ 157240 w 1571882"/>
              <a:gd name="connsiteY9" fmla="*/ 1790962 h 1790962"/>
              <a:gd name="connsiteX10" fmla="*/ 1561 w 1571882"/>
              <a:gd name="connsiteY10" fmla="*/ 1790962 h 1790962"/>
              <a:gd name="connsiteX11" fmla="*/ 0 w 1571882"/>
              <a:gd name="connsiteY11" fmla="*/ 1775479 h 1790962"/>
              <a:gd name="connsiteX12" fmla="*/ 1543395 w 1571882"/>
              <a:gd name="connsiteY12" fmla="*/ 1576753 h 1790962"/>
              <a:gd name="connsiteX13" fmla="*/ 1555914 w 1571882"/>
              <a:gd name="connsiteY13" fmla="*/ 1617085 h 1790962"/>
              <a:gd name="connsiteX14" fmla="*/ 1567824 w 1571882"/>
              <a:gd name="connsiteY14" fmla="*/ 1695121 h 1790962"/>
              <a:gd name="connsiteX15" fmla="*/ 1568576 w 1571882"/>
              <a:gd name="connsiteY15" fmla="*/ 1710016 h 1790962"/>
              <a:gd name="connsiteX16" fmla="*/ 1409604 w 1571882"/>
              <a:gd name="connsiteY16" fmla="*/ 1710015 h 1790962"/>
              <a:gd name="connsiteX17" fmla="*/ 1403398 w 1571882"/>
              <a:gd name="connsiteY17" fmla="*/ 1648459 h 1790962"/>
              <a:gd name="connsiteX18" fmla="*/ 1391182 w 1571882"/>
              <a:gd name="connsiteY18" fmla="*/ 1609106 h 1790962"/>
              <a:gd name="connsiteX19" fmla="*/ 28487 w 1571882"/>
              <a:gd name="connsiteY19" fmla="*/ 1576752 h 1790962"/>
              <a:gd name="connsiteX20" fmla="*/ 180700 w 1571882"/>
              <a:gd name="connsiteY20" fmla="*/ 1609106 h 1790962"/>
              <a:gd name="connsiteX21" fmla="*/ 168484 w 1571882"/>
              <a:gd name="connsiteY21" fmla="*/ 1648459 h 1790962"/>
              <a:gd name="connsiteX22" fmla="*/ 162278 w 1571882"/>
              <a:gd name="connsiteY22" fmla="*/ 1710015 h 1790962"/>
              <a:gd name="connsiteX23" fmla="*/ 3306 w 1571882"/>
              <a:gd name="connsiteY23" fmla="*/ 1710015 h 1790962"/>
              <a:gd name="connsiteX24" fmla="*/ 4058 w 1571882"/>
              <a:gd name="connsiteY24" fmla="*/ 1695121 h 1790962"/>
              <a:gd name="connsiteX25" fmla="*/ 15968 w 1571882"/>
              <a:gd name="connsiteY25" fmla="*/ 1617085 h 1790962"/>
              <a:gd name="connsiteX26" fmla="*/ 65859 w 1571882"/>
              <a:gd name="connsiteY26" fmla="*/ 1462010 h 1790962"/>
              <a:gd name="connsiteX27" fmla="*/ 211790 w 1571882"/>
              <a:gd name="connsiteY27" fmla="*/ 1518027 h 1790962"/>
              <a:gd name="connsiteX28" fmla="*/ 205208 w 1571882"/>
              <a:gd name="connsiteY28" fmla="*/ 1530153 h 1790962"/>
              <a:gd name="connsiteX29" fmla="*/ 188866 w 1571882"/>
              <a:gd name="connsiteY29" fmla="*/ 1582797 h 1790962"/>
              <a:gd name="connsiteX30" fmla="*/ 36654 w 1571882"/>
              <a:gd name="connsiteY30" fmla="*/ 1550443 h 1790962"/>
              <a:gd name="connsiteX31" fmla="*/ 61763 w 1571882"/>
              <a:gd name="connsiteY31" fmla="*/ 1469555 h 1790962"/>
              <a:gd name="connsiteX32" fmla="*/ 1486847 w 1571882"/>
              <a:gd name="connsiteY32" fmla="*/ 1426681 h 1790962"/>
              <a:gd name="connsiteX33" fmla="*/ 1510119 w 1571882"/>
              <a:gd name="connsiteY33" fmla="*/ 1469555 h 1790962"/>
              <a:gd name="connsiteX34" fmla="*/ 1535228 w 1571882"/>
              <a:gd name="connsiteY34" fmla="*/ 1550443 h 1790962"/>
              <a:gd name="connsiteX35" fmla="*/ 1383016 w 1571882"/>
              <a:gd name="connsiteY35" fmla="*/ 1582797 h 1790962"/>
              <a:gd name="connsiteX36" fmla="*/ 1366674 w 1571882"/>
              <a:gd name="connsiteY36" fmla="*/ 1530153 h 1790962"/>
              <a:gd name="connsiteX37" fmla="*/ 1344831 w 1571882"/>
              <a:gd name="connsiteY37" fmla="*/ 1489911 h 1790962"/>
              <a:gd name="connsiteX38" fmla="*/ 144538 w 1571882"/>
              <a:gd name="connsiteY38" fmla="*/ 1323555 h 1790962"/>
              <a:gd name="connsiteX39" fmla="*/ 275353 w 1571882"/>
              <a:gd name="connsiteY39" fmla="*/ 1408507 h 1790962"/>
              <a:gd name="connsiteX40" fmla="*/ 263318 w 1571882"/>
              <a:gd name="connsiteY40" fmla="*/ 1423094 h 1790962"/>
              <a:gd name="connsiteX41" fmla="*/ 224989 w 1571882"/>
              <a:gd name="connsiteY41" fmla="*/ 1493710 h 1790962"/>
              <a:gd name="connsiteX42" fmla="*/ 79058 w 1571882"/>
              <a:gd name="connsiteY42" fmla="*/ 1437692 h 1790962"/>
              <a:gd name="connsiteX43" fmla="*/ 134226 w 1571882"/>
              <a:gd name="connsiteY43" fmla="*/ 1336052 h 1790962"/>
              <a:gd name="connsiteX44" fmla="*/ 1427344 w 1571882"/>
              <a:gd name="connsiteY44" fmla="*/ 1323554 h 1790962"/>
              <a:gd name="connsiteX45" fmla="*/ 1437656 w 1571882"/>
              <a:gd name="connsiteY45" fmla="*/ 1336052 h 1790962"/>
              <a:gd name="connsiteX46" fmla="*/ 1473721 w 1571882"/>
              <a:gd name="connsiteY46" fmla="*/ 1402498 h 1790962"/>
              <a:gd name="connsiteX47" fmla="*/ 1331705 w 1571882"/>
              <a:gd name="connsiteY47" fmla="*/ 1465728 h 1790962"/>
              <a:gd name="connsiteX48" fmla="*/ 1308564 w 1571882"/>
              <a:gd name="connsiteY48" fmla="*/ 1423094 h 1790962"/>
              <a:gd name="connsiteX49" fmla="*/ 1296529 w 1571882"/>
              <a:gd name="connsiteY49" fmla="*/ 1408507 h 1790962"/>
              <a:gd name="connsiteX50" fmla="*/ 1323960 w 1571882"/>
              <a:gd name="connsiteY50" fmla="*/ 1205110 h 1790962"/>
              <a:gd name="connsiteX51" fmla="*/ 1341685 w 1571882"/>
              <a:gd name="connsiteY51" fmla="*/ 1219735 h 1790962"/>
              <a:gd name="connsiteX52" fmla="*/ 1409772 w 1571882"/>
              <a:gd name="connsiteY52" fmla="*/ 1302257 h 1790962"/>
              <a:gd name="connsiteX53" fmla="*/ 1278957 w 1571882"/>
              <a:gd name="connsiteY53" fmla="*/ 1387210 h 1790962"/>
              <a:gd name="connsiteX54" fmla="*/ 1231604 w 1571882"/>
              <a:gd name="connsiteY54" fmla="*/ 1329817 h 1790962"/>
              <a:gd name="connsiteX55" fmla="*/ 1213878 w 1571882"/>
              <a:gd name="connsiteY55" fmla="*/ 1315192 h 1790962"/>
              <a:gd name="connsiteX56" fmla="*/ 247923 w 1571882"/>
              <a:gd name="connsiteY56" fmla="*/ 1205110 h 1790962"/>
              <a:gd name="connsiteX57" fmla="*/ 358004 w 1571882"/>
              <a:gd name="connsiteY57" fmla="*/ 1315191 h 1790962"/>
              <a:gd name="connsiteX58" fmla="*/ 340279 w 1571882"/>
              <a:gd name="connsiteY58" fmla="*/ 1329817 h 1790962"/>
              <a:gd name="connsiteX59" fmla="*/ 292925 w 1571882"/>
              <a:gd name="connsiteY59" fmla="*/ 1387210 h 1790962"/>
              <a:gd name="connsiteX60" fmla="*/ 162110 w 1571882"/>
              <a:gd name="connsiteY60" fmla="*/ 1302257 h 1790962"/>
              <a:gd name="connsiteX61" fmla="*/ 230197 w 1571882"/>
              <a:gd name="connsiteY61" fmla="*/ 1219735 h 1790962"/>
              <a:gd name="connsiteX62" fmla="*/ 1200637 w 1571882"/>
              <a:gd name="connsiteY62" fmla="*/ 1110341 h 1790962"/>
              <a:gd name="connsiteX63" fmla="*/ 1225368 w 1571882"/>
              <a:gd name="connsiteY63" fmla="*/ 1123764 h 1790962"/>
              <a:gd name="connsiteX64" fmla="*/ 1302703 w 1571882"/>
              <a:gd name="connsiteY64" fmla="*/ 1187572 h 1790962"/>
              <a:gd name="connsiteX65" fmla="*/ 1192622 w 1571882"/>
              <a:gd name="connsiteY65" fmla="*/ 1297654 h 1790962"/>
              <a:gd name="connsiteX66" fmla="*/ 1138326 w 1571882"/>
              <a:gd name="connsiteY66" fmla="*/ 1252856 h 1790962"/>
              <a:gd name="connsiteX67" fmla="*/ 1115968 w 1571882"/>
              <a:gd name="connsiteY67" fmla="*/ 1240720 h 1790962"/>
              <a:gd name="connsiteX68" fmla="*/ 371245 w 1571882"/>
              <a:gd name="connsiteY68" fmla="*/ 1110341 h 1790962"/>
              <a:gd name="connsiteX69" fmla="*/ 455914 w 1571882"/>
              <a:gd name="connsiteY69" fmla="*/ 1240720 h 1790962"/>
              <a:gd name="connsiteX70" fmla="*/ 433556 w 1571882"/>
              <a:gd name="connsiteY70" fmla="*/ 1252856 h 1790962"/>
              <a:gd name="connsiteX71" fmla="*/ 379261 w 1571882"/>
              <a:gd name="connsiteY71" fmla="*/ 1297653 h 1790962"/>
              <a:gd name="connsiteX72" fmla="*/ 269179 w 1571882"/>
              <a:gd name="connsiteY72" fmla="*/ 1187572 h 1790962"/>
              <a:gd name="connsiteX73" fmla="*/ 346514 w 1571882"/>
              <a:gd name="connsiteY73" fmla="*/ 1123764 h 1790962"/>
              <a:gd name="connsiteX74" fmla="*/ 473191 w 1571882"/>
              <a:gd name="connsiteY74" fmla="*/ 1055006 h 1790962"/>
              <a:gd name="connsiteX75" fmla="*/ 536421 w 1571882"/>
              <a:gd name="connsiteY75" fmla="*/ 1197022 h 1790962"/>
              <a:gd name="connsiteX76" fmla="*/ 480099 w 1571882"/>
              <a:gd name="connsiteY76" fmla="*/ 1227593 h 1790962"/>
              <a:gd name="connsiteX77" fmla="*/ 395429 w 1571882"/>
              <a:gd name="connsiteY77" fmla="*/ 1097214 h 1790962"/>
              <a:gd name="connsiteX78" fmla="*/ 691699 w 1571882"/>
              <a:gd name="connsiteY78" fmla="*/ 930018 h 1790962"/>
              <a:gd name="connsiteX79" fmla="*/ 724947 w 1571882"/>
              <a:gd name="connsiteY79" fmla="*/ 940339 h 1790962"/>
              <a:gd name="connsiteX80" fmla="*/ 713714 w 1571882"/>
              <a:gd name="connsiteY80" fmla="*/ 993185 h 1790962"/>
              <a:gd name="connsiteX81" fmla="*/ 742064 w 1571882"/>
              <a:gd name="connsiteY81" fmla="*/ 991754 h 1790962"/>
              <a:gd name="connsiteX82" fmla="*/ 751721 w 1571882"/>
              <a:gd name="connsiteY82" fmla="*/ 946320 h 1790962"/>
              <a:gd name="connsiteX83" fmla="*/ 807051 w 1571882"/>
              <a:gd name="connsiteY83" fmla="*/ 951897 h 1790962"/>
              <a:gd name="connsiteX84" fmla="*/ 807051 w 1571882"/>
              <a:gd name="connsiteY84" fmla="*/ 990604 h 1790962"/>
              <a:gd name="connsiteX85" fmla="*/ 834483 w 1571882"/>
              <a:gd name="connsiteY85" fmla="*/ 991989 h 1790962"/>
              <a:gd name="connsiteX86" fmla="*/ 834483 w 1571882"/>
              <a:gd name="connsiteY86" fmla="*/ 951897 h 1790962"/>
              <a:gd name="connsiteX87" fmla="*/ 889813 w 1571882"/>
              <a:gd name="connsiteY87" fmla="*/ 946320 h 1790962"/>
              <a:gd name="connsiteX88" fmla="*/ 900987 w 1571882"/>
              <a:gd name="connsiteY88" fmla="*/ 998890 h 1790962"/>
              <a:gd name="connsiteX89" fmla="*/ 925202 w 1571882"/>
              <a:gd name="connsiteY89" fmla="*/ 1002586 h 1790962"/>
              <a:gd name="connsiteX90" fmla="*/ 913488 w 1571882"/>
              <a:gd name="connsiteY90" fmla="*/ 1057699 h 1790962"/>
              <a:gd name="connsiteX91" fmla="*/ 922927 w 1571882"/>
              <a:gd name="connsiteY91" fmla="*/ 1102108 h 1790962"/>
              <a:gd name="connsiteX92" fmla="*/ 903635 w 1571882"/>
              <a:gd name="connsiteY92" fmla="*/ 1104053 h 1790962"/>
              <a:gd name="connsiteX93" fmla="*/ 892600 w 1571882"/>
              <a:gd name="connsiteY93" fmla="*/ 1155969 h 1790962"/>
              <a:gd name="connsiteX94" fmla="*/ 799657 w 1571882"/>
              <a:gd name="connsiteY94" fmla="*/ 1146600 h 1790962"/>
              <a:gd name="connsiteX95" fmla="*/ 799657 w 1571882"/>
              <a:gd name="connsiteY95" fmla="*/ 1110279 h 1790962"/>
              <a:gd name="connsiteX96" fmla="*/ 772225 w 1571882"/>
              <a:gd name="connsiteY96" fmla="*/ 1107513 h 1790962"/>
              <a:gd name="connsiteX97" fmla="*/ 772225 w 1571882"/>
              <a:gd name="connsiteY97" fmla="*/ 1146600 h 1790962"/>
              <a:gd name="connsiteX98" fmla="*/ 679282 w 1571882"/>
              <a:gd name="connsiteY98" fmla="*/ 1155969 h 1790962"/>
              <a:gd name="connsiteX99" fmla="*/ 664728 w 1571882"/>
              <a:gd name="connsiteY99" fmla="*/ 1087495 h 1790962"/>
              <a:gd name="connsiteX100" fmla="*/ 634814 w 1571882"/>
              <a:gd name="connsiteY100" fmla="*/ 1078209 h 1790962"/>
              <a:gd name="connsiteX101" fmla="*/ 652797 w 1571882"/>
              <a:gd name="connsiteY101" fmla="*/ 1031363 h 1790962"/>
              <a:gd name="connsiteX102" fmla="*/ 646680 w 1571882"/>
              <a:gd name="connsiteY102" fmla="*/ 1002586 h 1790962"/>
              <a:gd name="connsiteX103" fmla="*/ 664911 w 1571882"/>
              <a:gd name="connsiteY103" fmla="*/ 999804 h 1790962"/>
              <a:gd name="connsiteX104" fmla="*/ 969743 w 1571882"/>
              <a:gd name="connsiteY104" fmla="*/ 923838 h 1790962"/>
              <a:gd name="connsiteX105" fmla="*/ 1016009 w 1571882"/>
              <a:gd name="connsiteY105" fmla="*/ 1027754 h 1790962"/>
              <a:gd name="connsiteX106" fmla="*/ 1036024 w 1571882"/>
              <a:gd name="connsiteY106" fmla="*/ 1033967 h 1790962"/>
              <a:gd name="connsiteX107" fmla="*/ 1028038 w 1571882"/>
              <a:gd name="connsiteY107" fmla="*/ 1054772 h 1790962"/>
              <a:gd name="connsiteX108" fmla="*/ 1034617 w 1571882"/>
              <a:gd name="connsiteY108" fmla="*/ 1069549 h 1790962"/>
              <a:gd name="connsiteX109" fmla="*/ 1020708 w 1571882"/>
              <a:gd name="connsiteY109" fmla="*/ 1073867 h 1790962"/>
              <a:gd name="connsiteX110" fmla="*/ 980372 w 1571882"/>
              <a:gd name="connsiteY110" fmla="*/ 1178947 h 1790962"/>
              <a:gd name="connsiteX111" fmla="*/ 919760 w 1571882"/>
              <a:gd name="connsiteY111" fmla="*/ 1160132 h 1790962"/>
              <a:gd name="connsiteX112" fmla="*/ 941533 w 1571882"/>
              <a:gd name="connsiteY112" fmla="*/ 1057701 h 1790962"/>
              <a:gd name="connsiteX113" fmla="*/ 916587 w 1571882"/>
              <a:gd name="connsiteY113" fmla="*/ 940339 h 1790962"/>
              <a:gd name="connsiteX114" fmla="*/ 1025009 w 1571882"/>
              <a:gd name="connsiteY114" fmla="*/ 895201 h 1790962"/>
              <a:gd name="connsiteX115" fmla="*/ 1111553 w 1571882"/>
              <a:gd name="connsiteY115" fmla="*/ 1028468 h 1790962"/>
              <a:gd name="connsiteX116" fmla="*/ 1077628 w 1571882"/>
              <a:gd name="connsiteY116" fmla="*/ 1046882 h 1790962"/>
              <a:gd name="connsiteX117" fmla="*/ 1091865 w 1571882"/>
              <a:gd name="connsiteY117" fmla="*/ 1051301 h 1790962"/>
              <a:gd name="connsiteX118" fmla="*/ 1176452 w 1571882"/>
              <a:gd name="connsiteY118" fmla="*/ 1097214 h 1790962"/>
              <a:gd name="connsiteX119" fmla="*/ 1091783 w 1571882"/>
              <a:gd name="connsiteY119" fmla="*/ 1227593 h 1790962"/>
              <a:gd name="connsiteX120" fmla="*/ 1031267 w 1571882"/>
              <a:gd name="connsiteY120" fmla="*/ 1194746 h 1790962"/>
              <a:gd name="connsiteX121" fmla="*/ 1006628 w 1571882"/>
              <a:gd name="connsiteY121" fmla="*/ 1187098 h 1790962"/>
              <a:gd name="connsiteX122" fmla="*/ 1057720 w 1571882"/>
              <a:gd name="connsiteY122" fmla="*/ 1053996 h 1790962"/>
              <a:gd name="connsiteX123" fmla="*/ 994414 w 1571882"/>
              <a:gd name="connsiteY123" fmla="*/ 911807 h 1790962"/>
              <a:gd name="connsiteX124" fmla="*/ 616526 w 1571882"/>
              <a:gd name="connsiteY124" fmla="*/ 895201 h 1790962"/>
              <a:gd name="connsiteX125" fmla="*/ 665481 w 1571882"/>
              <a:gd name="connsiteY125" fmla="*/ 921773 h 1790962"/>
              <a:gd name="connsiteX126" fmla="*/ 624274 w 1571882"/>
              <a:gd name="connsiteY126" fmla="*/ 1029120 h 1790962"/>
              <a:gd name="connsiteX127" fmla="*/ 652122 w 1571882"/>
              <a:gd name="connsiteY127" fmla="*/ 1160132 h 1790962"/>
              <a:gd name="connsiteX128" fmla="*/ 562422 w 1571882"/>
              <a:gd name="connsiteY128" fmla="*/ 1187977 h 1790962"/>
              <a:gd name="connsiteX129" fmla="*/ 498953 w 1571882"/>
              <a:gd name="connsiteY129" fmla="*/ 1045423 h 1790962"/>
              <a:gd name="connsiteX130" fmla="*/ 538564 w 1571882"/>
              <a:gd name="connsiteY130" fmla="*/ 1033127 h 1790962"/>
              <a:gd name="connsiteX131" fmla="*/ 529981 w 1571882"/>
              <a:gd name="connsiteY131" fmla="*/ 1028468 h 1790962"/>
              <a:gd name="connsiteX132" fmla="*/ 1091403 w 1571882"/>
              <a:gd name="connsiteY132" fmla="*/ 845545 h 1790962"/>
              <a:gd name="connsiteX133" fmla="*/ 1203923 w 1571882"/>
              <a:gd name="connsiteY133" fmla="*/ 958066 h 1790962"/>
              <a:gd name="connsiteX134" fmla="*/ 1135307 w 1571882"/>
              <a:gd name="connsiteY134" fmla="*/ 1014679 h 1790962"/>
              <a:gd name="connsiteX135" fmla="*/ 1048473 w 1571882"/>
              <a:gd name="connsiteY135" fmla="*/ 880966 h 1790962"/>
              <a:gd name="connsiteX136" fmla="*/ 550131 w 1571882"/>
              <a:gd name="connsiteY136" fmla="*/ 845545 h 1790962"/>
              <a:gd name="connsiteX137" fmla="*/ 593061 w 1571882"/>
              <a:gd name="connsiteY137" fmla="*/ 880966 h 1790962"/>
              <a:gd name="connsiteX138" fmla="*/ 506227 w 1571882"/>
              <a:gd name="connsiteY138" fmla="*/ 1014679 h 1790962"/>
              <a:gd name="connsiteX139" fmla="*/ 437611 w 1571882"/>
              <a:gd name="connsiteY139" fmla="*/ 958065 h 1790962"/>
              <a:gd name="connsiteX140" fmla="*/ 1146220 w 1571882"/>
              <a:gd name="connsiteY140" fmla="*/ 783219 h 1790962"/>
              <a:gd name="connsiteX141" fmla="*/ 1279933 w 1571882"/>
              <a:gd name="connsiteY141" fmla="*/ 870053 h 1790962"/>
              <a:gd name="connsiteX142" fmla="*/ 1223320 w 1571882"/>
              <a:gd name="connsiteY142" fmla="*/ 938668 h 1790962"/>
              <a:gd name="connsiteX143" fmla="*/ 1110800 w 1571882"/>
              <a:gd name="connsiteY143" fmla="*/ 826148 h 1790962"/>
              <a:gd name="connsiteX144" fmla="*/ 495314 w 1571882"/>
              <a:gd name="connsiteY144" fmla="*/ 783219 h 1790962"/>
              <a:gd name="connsiteX145" fmla="*/ 530733 w 1571882"/>
              <a:gd name="connsiteY145" fmla="*/ 826148 h 1790962"/>
              <a:gd name="connsiteX146" fmla="*/ 418213 w 1571882"/>
              <a:gd name="connsiteY146" fmla="*/ 938668 h 1790962"/>
              <a:gd name="connsiteX147" fmla="*/ 361601 w 1571882"/>
              <a:gd name="connsiteY147" fmla="*/ 870053 h 1790962"/>
              <a:gd name="connsiteX148" fmla="*/ 464472 w 1571882"/>
              <a:gd name="connsiteY148" fmla="*/ 729159 h 1790962"/>
              <a:gd name="connsiteX149" fmla="*/ 481079 w 1571882"/>
              <a:gd name="connsiteY149" fmla="*/ 759755 h 1790962"/>
              <a:gd name="connsiteX150" fmla="*/ 347812 w 1571882"/>
              <a:gd name="connsiteY150" fmla="*/ 846300 h 1790962"/>
              <a:gd name="connsiteX151" fmla="*/ 319310 w 1571882"/>
              <a:gd name="connsiteY151" fmla="*/ 793789 h 1790962"/>
              <a:gd name="connsiteX152" fmla="*/ 1187028 w 1571882"/>
              <a:gd name="connsiteY152" fmla="*/ 710799 h 1790962"/>
              <a:gd name="connsiteX153" fmla="*/ 1335314 w 1571882"/>
              <a:gd name="connsiteY153" fmla="*/ 767720 h 1790962"/>
              <a:gd name="connsiteX154" fmla="*/ 1333899 w 1571882"/>
              <a:gd name="connsiteY154" fmla="*/ 772281 h 1790962"/>
              <a:gd name="connsiteX155" fmla="*/ 1293722 w 1571882"/>
              <a:gd name="connsiteY155" fmla="*/ 846300 h 1790962"/>
              <a:gd name="connsiteX156" fmla="*/ 1160455 w 1571882"/>
              <a:gd name="connsiteY156" fmla="*/ 759755 h 1790962"/>
              <a:gd name="connsiteX157" fmla="*/ 1205594 w 1571882"/>
              <a:gd name="connsiteY157" fmla="*/ 651333 h 1790962"/>
              <a:gd name="connsiteX158" fmla="*/ 1361177 w 1571882"/>
              <a:gd name="connsiteY158" fmla="*/ 684403 h 1790962"/>
              <a:gd name="connsiteX159" fmla="*/ 1343464 w 1571882"/>
              <a:gd name="connsiteY159" fmla="*/ 741464 h 1790962"/>
              <a:gd name="connsiteX160" fmla="*/ 1195273 w 1571882"/>
              <a:gd name="connsiteY160" fmla="*/ 684579 h 1790962"/>
              <a:gd name="connsiteX161" fmla="*/ 435940 w 1571882"/>
              <a:gd name="connsiteY161" fmla="*/ 651333 h 1790962"/>
              <a:gd name="connsiteX162" fmla="*/ 452441 w 1571882"/>
              <a:gd name="connsiteY162" fmla="*/ 704488 h 1790962"/>
              <a:gd name="connsiteX163" fmla="*/ 306730 w 1571882"/>
              <a:gd name="connsiteY163" fmla="*/ 769362 h 1790962"/>
              <a:gd name="connsiteX164" fmla="*/ 280357 w 1571882"/>
              <a:gd name="connsiteY164" fmla="*/ 684403 h 1790962"/>
              <a:gd name="connsiteX165" fmla="*/ 1217152 w 1571882"/>
              <a:gd name="connsiteY165" fmla="*/ 569228 h 1790962"/>
              <a:gd name="connsiteX166" fmla="*/ 1376279 w 1571882"/>
              <a:gd name="connsiteY166" fmla="*/ 569228 h 1790962"/>
              <a:gd name="connsiteX167" fmla="*/ 1367363 w 1571882"/>
              <a:gd name="connsiteY167" fmla="*/ 657674 h 1790962"/>
              <a:gd name="connsiteX168" fmla="*/ 1211574 w 1571882"/>
              <a:gd name="connsiteY168" fmla="*/ 624559 h 1790962"/>
              <a:gd name="connsiteX169" fmla="*/ 265255 w 1571882"/>
              <a:gd name="connsiteY169" fmla="*/ 569228 h 1790962"/>
              <a:gd name="connsiteX170" fmla="*/ 424382 w 1571882"/>
              <a:gd name="connsiteY170" fmla="*/ 569228 h 1790962"/>
              <a:gd name="connsiteX171" fmla="*/ 429960 w 1571882"/>
              <a:gd name="connsiteY171" fmla="*/ 624559 h 1790962"/>
              <a:gd name="connsiteX172" fmla="*/ 274171 w 1571882"/>
              <a:gd name="connsiteY172" fmla="*/ 657673 h 1790962"/>
              <a:gd name="connsiteX173" fmla="*/ 1367364 w 1571882"/>
              <a:gd name="connsiteY173" fmla="*/ 453353 h 1790962"/>
              <a:gd name="connsiteX174" fmla="*/ 1376279 w 1571882"/>
              <a:gd name="connsiteY174" fmla="*/ 541796 h 1790962"/>
              <a:gd name="connsiteX175" fmla="*/ 1217152 w 1571882"/>
              <a:gd name="connsiteY175" fmla="*/ 541796 h 1790962"/>
              <a:gd name="connsiteX176" fmla="*/ 1211575 w 1571882"/>
              <a:gd name="connsiteY176" fmla="*/ 486466 h 1790962"/>
              <a:gd name="connsiteX177" fmla="*/ 274171 w 1571882"/>
              <a:gd name="connsiteY177" fmla="*/ 453352 h 1790962"/>
              <a:gd name="connsiteX178" fmla="*/ 429959 w 1571882"/>
              <a:gd name="connsiteY178" fmla="*/ 486466 h 1790962"/>
              <a:gd name="connsiteX179" fmla="*/ 424382 w 1571882"/>
              <a:gd name="connsiteY179" fmla="*/ 541796 h 1790962"/>
              <a:gd name="connsiteX180" fmla="*/ 265255 w 1571882"/>
              <a:gd name="connsiteY180" fmla="*/ 541796 h 1790962"/>
              <a:gd name="connsiteX181" fmla="*/ 298070 w 1571882"/>
              <a:gd name="connsiteY181" fmla="*/ 369559 h 1790962"/>
              <a:gd name="connsiteX182" fmla="*/ 446261 w 1571882"/>
              <a:gd name="connsiteY182" fmla="*/ 426444 h 1790962"/>
              <a:gd name="connsiteX183" fmla="*/ 435940 w 1571882"/>
              <a:gd name="connsiteY183" fmla="*/ 459693 h 1790962"/>
              <a:gd name="connsiteX184" fmla="*/ 280356 w 1571882"/>
              <a:gd name="connsiteY184" fmla="*/ 426623 h 1790962"/>
              <a:gd name="connsiteX185" fmla="*/ 1334805 w 1571882"/>
              <a:gd name="connsiteY185" fmla="*/ 341662 h 1790962"/>
              <a:gd name="connsiteX186" fmla="*/ 1361178 w 1571882"/>
              <a:gd name="connsiteY186" fmla="*/ 426622 h 1790962"/>
              <a:gd name="connsiteX187" fmla="*/ 1205594 w 1571882"/>
              <a:gd name="connsiteY187" fmla="*/ 459693 h 1790962"/>
              <a:gd name="connsiteX188" fmla="*/ 1189094 w 1571882"/>
              <a:gd name="connsiteY188" fmla="*/ 406537 h 1790962"/>
              <a:gd name="connsiteX189" fmla="*/ 1293724 w 1571882"/>
              <a:gd name="connsiteY189" fmla="*/ 264726 h 1790962"/>
              <a:gd name="connsiteX190" fmla="*/ 1322224 w 1571882"/>
              <a:gd name="connsiteY190" fmla="*/ 317235 h 1790962"/>
              <a:gd name="connsiteX191" fmla="*/ 1177063 w 1571882"/>
              <a:gd name="connsiteY191" fmla="*/ 381866 h 1790962"/>
              <a:gd name="connsiteX192" fmla="*/ 1160457 w 1571882"/>
              <a:gd name="connsiteY192" fmla="*/ 351271 h 1790962"/>
              <a:gd name="connsiteX193" fmla="*/ 347811 w 1571882"/>
              <a:gd name="connsiteY193" fmla="*/ 264726 h 1790962"/>
              <a:gd name="connsiteX194" fmla="*/ 481078 w 1571882"/>
              <a:gd name="connsiteY194" fmla="*/ 351271 h 1790962"/>
              <a:gd name="connsiteX195" fmla="*/ 454506 w 1571882"/>
              <a:gd name="connsiteY195" fmla="*/ 400226 h 1790962"/>
              <a:gd name="connsiteX196" fmla="*/ 306220 w 1571882"/>
              <a:gd name="connsiteY196" fmla="*/ 343304 h 1790962"/>
              <a:gd name="connsiteX197" fmla="*/ 307636 w 1571882"/>
              <a:gd name="connsiteY197" fmla="*/ 338743 h 1790962"/>
              <a:gd name="connsiteX198" fmla="*/ 1223321 w 1571882"/>
              <a:gd name="connsiteY198" fmla="*/ 172356 h 1790962"/>
              <a:gd name="connsiteX199" fmla="*/ 1279934 w 1571882"/>
              <a:gd name="connsiteY199" fmla="*/ 240972 h 1790962"/>
              <a:gd name="connsiteX200" fmla="*/ 1146221 w 1571882"/>
              <a:gd name="connsiteY200" fmla="*/ 327806 h 1790962"/>
              <a:gd name="connsiteX201" fmla="*/ 1110801 w 1571882"/>
              <a:gd name="connsiteY201" fmla="*/ 284876 h 1790962"/>
              <a:gd name="connsiteX202" fmla="*/ 418214 w 1571882"/>
              <a:gd name="connsiteY202" fmla="*/ 172356 h 1790962"/>
              <a:gd name="connsiteX203" fmla="*/ 530734 w 1571882"/>
              <a:gd name="connsiteY203" fmla="*/ 284876 h 1790962"/>
              <a:gd name="connsiteX204" fmla="*/ 495313 w 1571882"/>
              <a:gd name="connsiteY204" fmla="*/ 327806 h 1790962"/>
              <a:gd name="connsiteX205" fmla="*/ 361600 w 1571882"/>
              <a:gd name="connsiteY205" fmla="*/ 240972 h 1790962"/>
              <a:gd name="connsiteX206" fmla="*/ 1135308 w 1571882"/>
              <a:gd name="connsiteY206" fmla="*/ 96346 h 1790962"/>
              <a:gd name="connsiteX207" fmla="*/ 1203923 w 1571882"/>
              <a:gd name="connsiteY207" fmla="*/ 152959 h 1790962"/>
              <a:gd name="connsiteX208" fmla="*/ 1091403 w 1571882"/>
              <a:gd name="connsiteY208" fmla="*/ 265479 h 1790962"/>
              <a:gd name="connsiteX209" fmla="*/ 1048474 w 1571882"/>
              <a:gd name="connsiteY209" fmla="*/ 230059 h 1790962"/>
              <a:gd name="connsiteX210" fmla="*/ 506226 w 1571882"/>
              <a:gd name="connsiteY210" fmla="*/ 96346 h 1790962"/>
              <a:gd name="connsiteX211" fmla="*/ 593060 w 1571882"/>
              <a:gd name="connsiteY211" fmla="*/ 230059 h 1790962"/>
              <a:gd name="connsiteX212" fmla="*/ 550131 w 1571882"/>
              <a:gd name="connsiteY212" fmla="*/ 265479 h 1790962"/>
              <a:gd name="connsiteX213" fmla="*/ 437611 w 1571882"/>
              <a:gd name="connsiteY213" fmla="*/ 152959 h 1790962"/>
              <a:gd name="connsiteX214" fmla="*/ 582490 w 1571882"/>
              <a:gd name="connsiteY214" fmla="*/ 54055 h 1790962"/>
              <a:gd name="connsiteX215" fmla="*/ 647120 w 1571882"/>
              <a:gd name="connsiteY215" fmla="*/ 199217 h 1790962"/>
              <a:gd name="connsiteX216" fmla="*/ 616524 w 1571882"/>
              <a:gd name="connsiteY216" fmla="*/ 215824 h 1790962"/>
              <a:gd name="connsiteX217" fmla="*/ 529980 w 1571882"/>
              <a:gd name="connsiteY217" fmla="*/ 82557 h 1790962"/>
              <a:gd name="connsiteX218" fmla="*/ 1032976 w 1571882"/>
              <a:gd name="connsiteY218" fmla="*/ 40965 h 1790962"/>
              <a:gd name="connsiteX219" fmla="*/ 1037536 w 1571882"/>
              <a:gd name="connsiteY219" fmla="*/ 42381 h 1790962"/>
              <a:gd name="connsiteX220" fmla="*/ 1111554 w 1571882"/>
              <a:gd name="connsiteY220" fmla="*/ 82556 h 1790962"/>
              <a:gd name="connsiteX221" fmla="*/ 1025010 w 1571882"/>
              <a:gd name="connsiteY221" fmla="*/ 215823 h 1790962"/>
              <a:gd name="connsiteX222" fmla="*/ 976054 w 1571882"/>
              <a:gd name="connsiteY222" fmla="*/ 189251 h 1790962"/>
              <a:gd name="connsiteX223" fmla="*/ 949657 w 1571882"/>
              <a:gd name="connsiteY223" fmla="*/ 15102 h 1790962"/>
              <a:gd name="connsiteX224" fmla="*/ 1006720 w 1571882"/>
              <a:gd name="connsiteY224" fmla="*/ 32815 h 1790962"/>
              <a:gd name="connsiteX225" fmla="*/ 949835 w 1571882"/>
              <a:gd name="connsiteY225" fmla="*/ 181006 h 1790962"/>
              <a:gd name="connsiteX226" fmla="*/ 916587 w 1571882"/>
              <a:gd name="connsiteY226" fmla="*/ 170685 h 1790962"/>
              <a:gd name="connsiteX227" fmla="*/ 691877 w 1571882"/>
              <a:gd name="connsiteY227" fmla="*/ 15102 h 1790962"/>
              <a:gd name="connsiteX228" fmla="*/ 724947 w 1571882"/>
              <a:gd name="connsiteY228" fmla="*/ 170685 h 1790962"/>
              <a:gd name="connsiteX229" fmla="*/ 671792 w 1571882"/>
              <a:gd name="connsiteY229" fmla="*/ 187186 h 1790962"/>
              <a:gd name="connsiteX230" fmla="*/ 606917 w 1571882"/>
              <a:gd name="connsiteY230" fmla="*/ 41475 h 1790962"/>
              <a:gd name="connsiteX231" fmla="*/ 834483 w 1571882"/>
              <a:gd name="connsiteY231" fmla="*/ 0 h 1790962"/>
              <a:gd name="connsiteX232" fmla="*/ 922927 w 1571882"/>
              <a:gd name="connsiteY232" fmla="*/ 8916 h 1790962"/>
              <a:gd name="connsiteX233" fmla="*/ 889813 w 1571882"/>
              <a:gd name="connsiteY233" fmla="*/ 164705 h 1790962"/>
              <a:gd name="connsiteX234" fmla="*/ 834483 w 1571882"/>
              <a:gd name="connsiteY234" fmla="*/ 159127 h 1790962"/>
              <a:gd name="connsiteX235" fmla="*/ 807051 w 1571882"/>
              <a:gd name="connsiteY235" fmla="*/ 0 h 1790962"/>
              <a:gd name="connsiteX236" fmla="*/ 807051 w 1571882"/>
              <a:gd name="connsiteY236" fmla="*/ 159127 h 1790962"/>
              <a:gd name="connsiteX237" fmla="*/ 751721 w 1571882"/>
              <a:gd name="connsiteY237" fmla="*/ 164705 h 1790962"/>
              <a:gd name="connsiteX238" fmla="*/ 718607 w 1571882"/>
              <a:gd name="connsiteY238" fmla="*/ 8916 h 179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Lst>
            <a:rect l="l" t="t" r="r" b="b"/>
            <a:pathLst>
              <a:path w="1571882" h="1790962">
                <a:moveTo>
                  <a:pt x="1412369" y="1737447"/>
                </a:moveTo>
                <a:lnTo>
                  <a:pt x="1569962" y="1737447"/>
                </a:lnTo>
                <a:lnTo>
                  <a:pt x="1571882" y="1775479"/>
                </a:lnTo>
                <a:lnTo>
                  <a:pt x="1570321" y="1790962"/>
                </a:lnTo>
                <a:lnTo>
                  <a:pt x="1414642" y="1790962"/>
                </a:lnTo>
                <a:lnTo>
                  <a:pt x="1416203" y="1775479"/>
                </a:lnTo>
                <a:close/>
                <a:moveTo>
                  <a:pt x="1920" y="1737447"/>
                </a:moveTo>
                <a:lnTo>
                  <a:pt x="159513" y="1737447"/>
                </a:lnTo>
                <a:lnTo>
                  <a:pt x="155679" y="1775479"/>
                </a:lnTo>
                <a:lnTo>
                  <a:pt x="157240" y="1790962"/>
                </a:lnTo>
                <a:lnTo>
                  <a:pt x="1561" y="1790962"/>
                </a:lnTo>
                <a:lnTo>
                  <a:pt x="0" y="1775479"/>
                </a:lnTo>
                <a:close/>
                <a:moveTo>
                  <a:pt x="1543395" y="1576753"/>
                </a:moveTo>
                <a:lnTo>
                  <a:pt x="1555914" y="1617085"/>
                </a:lnTo>
                <a:cubicBezTo>
                  <a:pt x="1561149" y="1642666"/>
                  <a:pt x="1565141" y="1668700"/>
                  <a:pt x="1567824" y="1695121"/>
                </a:cubicBezTo>
                <a:lnTo>
                  <a:pt x="1568576" y="1710016"/>
                </a:lnTo>
                <a:lnTo>
                  <a:pt x="1409604" y="1710015"/>
                </a:lnTo>
                <a:lnTo>
                  <a:pt x="1403398" y="1648459"/>
                </a:lnTo>
                <a:lnTo>
                  <a:pt x="1391182" y="1609106"/>
                </a:lnTo>
                <a:close/>
                <a:moveTo>
                  <a:pt x="28487" y="1576752"/>
                </a:moveTo>
                <a:lnTo>
                  <a:pt x="180700" y="1609106"/>
                </a:lnTo>
                <a:lnTo>
                  <a:pt x="168484" y="1648459"/>
                </a:lnTo>
                <a:lnTo>
                  <a:pt x="162278" y="1710015"/>
                </a:lnTo>
                <a:lnTo>
                  <a:pt x="3306" y="1710015"/>
                </a:lnTo>
                <a:lnTo>
                  <a:pt x="4058" y="1695121"/>
                </a:lnTo>
                <a:cubicBezTo>
                  <a:pt x="6741" y="1668700"/>
                  <a:pt x="10733" y="1642666"/>
                  <a:pt x="15968" y="1617085"/>
                </a:cubicBezTo>
                <a:close/>
                <a:moveTo>
                  <a:pt x="65859" y="1462010"/>
                </a:moveTo>
                <a:lnTo>
                  <a:pt x="211790" y="1518027"/>
                </a:lnTo>
                <a:lnTo>
                  <a:pt x="205208" y="1530153"/>
                </a:lnTo>
                <a:lnTo>
                  <a:pt x="188866" y="1582797"/>
                </a:lnTo>
                <a:lnTo>
                  <a:pt x="36654" y="1550443"/>
                </a:lnTo>
                <a:lnTo>
                  <a:pt x="61763" y="1469555"/>
                </a:lnTo>
                <a:close/>
                <a:moveTo>
                  <a:pt x="1486847" y="1426681"/>
                </a:moveTo>
                <a:lnTo>
                  <a:pt x="1510119" y="1469555"/>
                </a:lnTo>
                <a:lnTo>
                  <a:pt x="1535228" y="1550443"/>
                </a:lnTo>
                <a:lnTo>
                  <a:pt x="1383016" y="1582797"/>
                </a:lnTo>
                <a:lnTo>
                  <a:pt x="1366674" y="1530153"/>
                </a:lnTo>
                <a:lnTo>
                  <a:pt x="1344831" y="1489911"/>
                </a:lnTo>
                <a:close/>
                <a:moveTo>
                  <a:pt x="144538" y="1323555"/>
                </a:moveTo>
                <a:lnTo>
                  <a:pt x="275353" y="1408507"/>
                </a:lnTo>
                <a:lnTo>
                  <a:pt x="263318" y="1423094"/>
                </a:lnTo>
                <a:lnTo>
                  <a:pt x="224989" y="1493710"/>
                </a:lnTo>
                <a:lnTo>
                  <a:pt x="79058" y="1437692"/>
                </a:lnTo>
                <a:lnTo>
                  <a:pt x="134226" y="1336052"/>
                </a:lnTo>
                <a:close/>
                <a:moveTo>
                  <a:pt x="1427344" y="1323554"/>
                </a:moveTo>
                <a:lnTo>
                  <a:pt x="1437656" y="1336052"/>
                </a:lnTo>
                <a:lnTo>
                  <a:pt x="1473721" y="1402498"/>
                </a:lnTo>
                <a:lnTo>
                  <a:pt x="1331705" y="1465728"/>
                </a:lnTo>
                <a:lnTo>
                  <a:pt x="1308564" y="1423094"/>
                </a:lnTo>
                <a:lnTo>
                  <a:pt x="1296529" y="1408507"/>
                </a:lnTo>
                <a:close/>
                <a:moveTo>
                  <a:pt x="1323960" y="1205110"/>
                </a:moveTo>
                <a:lnTo>
                  <a:pt x="1341685" y="1219735"/>
                </a:lnTo>
                <a:lnTo>
                  <a:pt x="1409772" y="1302257"/>
                </a:lnTo>
                <a:lnTo>
                  <a:pt x="1278957" y="1387210"/>
                </a:lnTo>
                <a:lnTo>
                  <a:pt x="1231604" y="1329817"/>
                </a:lnTo>
                <a:lnTo>
                  <a:pt x="1213878" y="1315192"/>
                </a:lnTo>
                <a:close/>
                <a:moveTo>
                  <a:pt x="247923" y="1205110"/>
                </a:moveTo>
                <a:lnTo>
                  <a:pt x="358004" y="1315191"/>
                </a:lnTo>
                <a:lnTo>
                  <a:pt x="340279" y="1329817"/>
                </a:lnTo>
                <a:lnTo>
                  <a:pt x="292925" y="1387210"/>
                </a:lnTo>
                <a:lnTo>
                  <a:pt x="162110" y="1302257"/>
                </a:lnTo>
                <a:lnTo>
                  <a:pt x="230197" y="1219735"/>
                </a:lnTo>
                <a:close/>
                <a:moveTo>
                  <a:pt x="1200637" y="1110341"/>
                </a:moveTo>
                <a:lnTo>
                  <a:pt x="1225368" y="1123764"/>
                </a:lnTo>
                <a:lnTo>
                  <a:pt x="1302703" y="1187572"/>
                </a:lnTo>
                <a:lnTo>
                  <a:pt x="1192622" y="1297654"/>
                </a:lnTo>
                <a:lnTo>
                  <a:pt x="1138326" y="1252856"/>
                </a:lnTo>
                <a:lnTo>
                  <a:pt x="1115968" y="1240720"/>
                </a:lnTo>
                <a:close/>
                <a:moveTo>
                  <a:pt x="371245" y="1110341"/>
                </a:moveTo>
                <a:lnTo>
                  <a:pt x="455914" y="1240720"/>
                </a:lnTo>
                <a:lnTo>
                  <a:pt x="433556" y="1252856"/>
                </a:lnTo>
                <a:lnTo>
                  <a:pt x="379261" y="1297653"/>
                </a:lnTo>
                <a:lnTo>
                  <a:pt x="269179" y="1187572"/>
                </a:lnTo>
                <a:lnTo>
                  <a:pt x="346514" y="1123764"/>
                </a:lnTo>
                <a:close/>
                <a:moveTo>
                  <a:pt x="473191" y="1055006"/>
                </a:moveTo>
                <a:lnTo>
                  <a:pt x="536421" y="1197022"/>
                </a:lnTo>
                <a:lnTo>
                  <a:pt x="480099" y="1227593"/>
                </a:lnTo>
                <a:lnTo>
                  <a:pt x="395429" y="1097214"/>
                </a:lnTo>
                <a:close/>
                <a:moveTo>
                  <a:pt x="691699" y="930018"/>
                </a:moveTo>
                <a:lnTo>
                  <a:pt x="724947" y="940339"/>
                </a:lnTo>
                <a:lnTo>
                  <a:pt x="713714" y="993185"/>
                </a:lnTo>
                <a:lnTo>
                  <a:pt x="742064" y="991754"/>
                </a:lnTo>
                <a:lnTo>
                  <a:pt x="751721" y="946320"/>
                </a:lnTo>
                <a:lnTo>
                  <a:pt x="807051" y="951897"/>
                </a:lnTo>
                <a:lnTo>
                  <a:pt x="807051" y="990604"/>
                </a:lnTo>
                <a:lnTo>
                  <a:pt x="834483" y="991989"/>
                </a:lnTo>
                <a:lnTo>
                  <a:pt x="834483" y="951897"/>
                </a:lnTo>
                <a:lnTo>
                  <a:pt x="889813" y="946320"/>
                </a:lnTo>
                <a:lnTo>
                  <a:pt x="900987" y="998890"/>
                </a:lnTo>
                <a:lnTo>
                  <a:pt x="925202" y="1002586"/>
                </a:lnTo>
                <a:lnTo>
                  <a:pt x="913488" y="1057699"/>
                </a:lnTo>
                <a:lnTo>
                  <a:pt x="922927" y="1102108"/>
                </a:lnTo>
                <a:lnTo>
                  <a:pt x="903635" y="1104053"/>
                </a:lnTo>
                <a:lnTo>
                  <a:pt x="892600" y="1155969"/>
                </a:lnTo>
                <a:lnTo>
                  <a:pt x="799657" y="1146600"/>
                </a:lnTo>
                <a:lnTo>
                  <a:pt x="799657" y="1110279"/>
                </a:lnTo>
                <a:lnTo>
                  <a:pt x="772225" y="1107513"/>
                </a:lnTo>
                <a:lnTo>
                  <a:pt x="772225" y="1146600"/>
                </a:lnTo>
                <a:lnTo>
                  <a:pt x="679282" y="1155969"/>
                </a:lnTo>
                <a:lnTo>
                  <a:pt x="664728" y="1087495"/>
                </a:lnTo>
                <a:lnTo>
                  <a:pt x="634814" y="1078209"/>
                </a:lnTo>
                <a:lnTo>
                  <a:pt x="652797" y="1031363"/>
                </a:lnTo>
                <a:lnTo>
                  <a:pt x="646680" y="1002586"/>
                </a:lnTo>
                <a:lnTo>
                  <a:pt x="664911" y="999804"/>
                </a:lnTo>
                <a:close/>
                <a:moveTo>
                  <a:pt x="969743" y="923838"/>
                </a:moveTo>
                <a:lnTo>
                  <a:pt x="1016009" y="1027754"/>
                </a:lnTo>
                <a:lnTo>
                  <a:pt x="1036024" y="1033967"/>
                </a:lnTo>
                <a:lnTo>
                  <a:pt x="1028038" y="1054772"/>
                </a:lnTo>
                <a:lnTo>
                  <a:pt x="1034617" y="1069549"/>
                </a:lnTo>
                <a:lnTo>
                  <a:pt x="1020708" y="1073867"/>
                </a:lnTo>
                <a:lnTo>
                  <a:pt x="980372" y="1178947"/>
                </a:lnTo>
                <a:lnTo>
                  <a:pt x="919760" y="1160132"/>
                </a:lnTo>
                <a:lnTo>
                  <a:pt x="941533" y="1057701"/>
                </a:lnTo>
                <a:lnTo>
                  <a:pt x="916587" y="940339"/>
                </a:lnTo>
                <a:close/>
                <a:moveTo>
                  <a:pt x="1025009" y="895201"/>
                </a:moveTo>
                <a:lnTo>
                  <a:pt x="1111553" y="1028468"/>
                </a:lnTo>
                <a:lnTo>
                  <a:pt x="1077628" y="1046882"/>
                </a:lnTo>
                <a:lnTo>
                  <a:pt x="1091865" y="1051301"/>
                </a:lnTo>
                <a:lnTo>
                  <a:pt x="1176452" y="1097214"/>
                </a:lnTo>
                <a:lnTo>
                  <a:pt x="1091783" y="1227593"/>
                </a:lnTo>
                <a:lnTo>
                  <a:pt x="1031267" y="1194746"/>
                </a:lnTo>
                <a:lnTo>
                  <a:pt x="1006628" y="1187098"/>
                </a:lnTo>
                <a:lnTo>
                  <a:pt x="1057720" y="1053996"/>
                </a:lnTo>
                <a:lnTo>
                  <a:pt x="994414" y="911807"/>
                </a:lnTo>
                <a:close/>
                <a:moveTo>
                  <a:pt x="616526" y="895201"/>
                </a:moveTo>
                <a:lnTo>
                  <a:pt x="665481" y="921773"/>
                </a:lnTo>
                <a:lnTo>
                  <a:pt x="624274" y="1029120"/>
                </a:lnTo>
                <a:lnTo>
                  <a:pt x="652122" y="1160132"/>
                </a:lnTo>
                <a:lnTo>
                  <a:pt x="562422" y="1187977"/>
                </a:lnTo>
                <a:lnTo>
                  <a:pt x="498953" y="1045423"/>
                </a:lnTo>
                <a:lnTo>
                  <a:pt x="538564" y="1033127"/>
                </a:lnTo>
                <a:lnTo>
                  <a:pt x="529981" y="1028468"/>
                </a:lnTo>
                <a:close/>
                <a:moveTo>
                  <a:pt x="1091403" y="845545"/>
                </a:moveTo>
                <a:lnTo>
                  <a:pt x="1203923" y="958066"/>
                </a:lnTo>
                <a:lnTo>
                  <a:pt x="1135307" y="1014679"/>
                </a:lnTo>
                <a:lnTo>
                  <a:pt x="1048473" y="880966"/>
                </a:lnTo>
                <a:close/>
                <a:moveTo>
                  <a:pt x="550131" y="845545"/>
                </a:moveTo>
                <a:lnTo>
                  <a:pt x="593061" y="880966"/>
                </a:lnTo>
                <a:lnTo>
                  <a:pt x="506227" y="1014679"/>
                </a:lnTo>
                <a:lnTo>
                  <a:pt x="437611" y="958065"/>
                </a:lnTo>
                <a:close/>
                <a:moveTo>
                  <a:pt x="1146220" y="783219"/>
                </a:moveTo>
                <a:lnTo>
                  <a:pt x="1279933" y="870053"/>
                </a:lnTo>
                <a:lnTo>
                  <a:pt x="1223320" y="938668"/>
                </a:lnTo>
                <a:lnTo>
                  <a:pt x="1110800" y="826148"/>
                </a:lnTo>
                <a:close/>
                <a:moveTo>
                  <a:pt x="495314" y="783219"/>
                </a:moveTo>
                <a:lnTo>
                  <a:pt x="530733" y="826148"/>
                </a:lnTo>
                <a:lnTo>
                  <a:pt x="418213" y="938668"/>
                </a:lnTo>
                <a:lnTo>
                  <a:pt x="361601" y="870053"/>
                </a:lnTo>
                <a:close/>
                <a:moveTo>
                  <a:pt x="464472" y="729159"/>
                </a:moveTo>
                <a:lnTo>
                  <a:pt x="481079" y="759755"/>
                </a:lnTo>
                <a:lnTo>
                  <a:pt x="347812" y="846300"/>
                </a:lnTo>
                <a:lnTo>
                  <a:pt x="319310" y="793789"/>
                </a:lnTo>
                <a:close/>
                <a:moveTo>
                  <a:pt x="1187028" y="710799"/>
                </a:moveTo>
                <a:lnTo>
                  <a:pt x="1335314" y="767720"/>
                </a:lnTo>
                <a:lnTo>
                  <a:pt x="1333899" y="772281"/>
                </a:lnTo>
                <a:lnTo>
                  <a:pt x="1293722" y="846300"/>
                </a:lnTo>
                <a:lnTo>
                  <a:pt x="1160455" y="759755"/>
                </a:lnTo>
                <a:close/>
                <a:moveTo>
                  <a:pt x="1205594" y="651333"/>
                </a:moveTo>
                <a:lnTo>
                  <a:pt x="1361177" y="684403"/>
                </a:lnTo>
                <a:lnTo>
                  <a:pt x="1343464" y="741464"/>
                </a:lnTo>
                <a:lnTo>
                  <a:pt x="1195273" y="684579"/>
                </a:lnTo>
                <a:close/>
                <a:moveTo>
                  <a:pt x="435940" y="651333"/>
                </a:moveTo>
                <a:lnTo>
                  <a:pt x="452441" y="704488"/>
                </a:lnTo>
                <a:lnTo>
                  <a:pt x="306730" y="769362"/>
                </a:lnTo>
                <a:lnTo>
                  <a:pt x="280357" y="684403"/>
                </a:lnTo>
                <a:close/>
                <a:moveTo>
                  <a:pt x="1217152" y="569228"/>
                </a:moveTo>
                <a:lnTo>
                  <a:pt x="1376279" y="569228"/>
                </a:lnTo>
                <a:lnTo>
                  <a:pt x="1367363" y="657674"/>
                </a:lnTo>
                <a:lnTo>
                  <a:pt x="1211574" y="624559"/>
                </a:lnTo>
                <a:close/>
                <a:moveTo>
                  <a:pt x="265255" y="569228"/>
                </a:moveTo>
                <a:lnTo>
                  <a:pt x="424382" y="569228"/>
                </a:lnTo>
                <a:lnTo>
                  <a:pt x="429960" y="624559"/>
                </a:lnTo>
                <a:lnTo>
                  <a:pt x="274171" y="657673"/>
                </a:lnTo>
                <a:close/>
                <a:moveTo>
                  <a:pt x="1367364" y="453353"/>
                </a:moveTo>
                <a:lnTo>
                  <a:pt x="1376279" y="541796"/>
                </a:lnTo>
                <a:lnTo>
                  <a:pt x="1217152" y="541796"/>
                </a:lnTo>
                <a:lnTo>
                  <a:pt x="1211575" y="486466"/>
                </a:lnTo>
                <a:close/>
                <a:moveTo>
                  <a:pt x="274171" y="453352"/>
                </a:moveTo>
                <a:lnTo>
                  <a:pt x="429959" y="486466"/>
                </a:lnTo>
                <a:lnTo>
                  <a:pt x="424382" y="541796"/>
                </a:lnTo>
                <a:lnTo>
                  <a:pt x="265255" y="541796"/>
                </a:lnTo>
                <a:close/>
                <a:moveTo>
                  <a:pt x="298070" y="369559"/>
                </a:moveTo>
                <a:lnTo>
                  <a:pt x="446261" y="426444"/>
                </a:lnTo>
                <a:lnTo>
                  <a:pt x="435940" y="459693"/>
                </a:lnTo>
                <a:lnTo>
                  <a:pt x="280356" y="426623"/>
                </a:lnTo>
                <a:close/>
                <a:moveTo>
                  <a:pt x="1334805" y="341662"/>
                </a:moveTo>
                <a:lnTo>
                  <a:pt x="1361178" y="426622"/>
                </a:lnTo>
                <a:lnTo>
                  <a:pt x="1205594" y="459693"/>
                </a:lnTo>
                <a:lnTo>
                  <a:pt x="1189094" y="406537"/>
                </a:lnTo>
                <a:close/>
                <a:moveTo>
                  <a:pt x="1293724" y="264726"/>
                </a:moveTo>
                <a:lnTo>
                  <a:pt x="1322224" y="317235"/>
                </a:lnTo>
                <a:lnTo>
                  <a:pt x="1177063" y="381866"/>
                </a:lnTo>
                <a:lnTo>
                  <a:pt x="1160457" y="351271"/>
                </a:lnTo>
                <a:close/>
                <a:moveTo>
                  <a:pt x="347811" y="264726"/>
                </a:moveTo>
                <a:lnTo>
                  <a:pt x="481078" y="351271"/>
                </a:lnTo>
                <a:lnTo>
                  <a:pt x="454506" y="400226"/>
                </a:lnTo>
                <a:lnTo>
                  <a:pt x="306220" y="343304"/>
                </a:lnTo>
                <a:lnTo>
                  <a:pt x="307636" y="338743"/>
                </a:lnTo>
                <a:close/>
                <a:moveTo>
                  <a:pt x="1223321" y="172356"/>
                </a:moveTo>
                <a:lnTo>
                  <a:pt x="1279934" y="240972"/>
                </a:lnTo>
                <a:lnTo>
                  <a:pt x="1146221" y="327806"/>
                </a:lnTo>
                <a:lnTo>
                  <a:pt x="1110801" y="284876"/>
                </a:lnTo>
                <a:close/>
                <a:moveTo>
                  <a:pt x="418214" y="172356"/>
                </a:moveTo>
                <a:lnTo>
                  <a:pt x="530734" y="284876"/>
                </a:lnTo>
                <a:lnTo>
                  <a:pt x="495313" y="327806"/>
                </a:lnTo>
                <a:lnTo>
                  <a:pt x="361600" y="240972"/>
                </a:lnTo>
                <a:close/>
                <a:moveTo>
                  <a:pt x="1135308" y="96346"/>
                </a:moveTo>
                <a:lnTo>
                  <a:pt x="1203923" y="152959"/>
                </a:lnTo>
                <a:lnTo>
                  <a:pt x="1091403" y="265479"/>
                </a:lnTo>
                <a:lnTo>
                  <a:pt x="1048474" y="230059"/>
                </a:lnTo>
                <a:close/>
                <a:moveTo>
                  <a:pt x="506226" y="96346"/>
                </a:moveTo>
                <a:lnTo>
                  <a:pt x="593060" y="230059"/>
                </a:lnTo>
                <a:lnTo>
                  <a:pt x="550131" y="265479"/>
                </a:lnTo>
                <a:lnTo>
                  <a:pt x="437611" y="152959"/>
                </a:lnTo>
                <a:close/>
                <a:moveTo>
                  <a:pt x="582490" y="54055"/>
                </a:moveTo>
                <a:lnTo>
                  <a:pt x="647120" y="199217"/>
                </a:lnTo>
                <a:lnTo>
                  <a:pt x="616524" y="215824"/>
                </a:lnTo>
                <a:lnTo>
                  <a:pt x="529980" y="82557"/>
                </a:lnTo>
                <a:close/>
                <a:moveTo>
                  <a:pt x="1032976" y="40965"/>
                </a:moveTo>
                <a:lnTo>
                  <a:pt x="1037536" y="42381"/>
                </a:lnTo>
                <a:lnTo>
                  <a:pt x="1111554" y="82556"/>
                </a:lnTo>
                <a:lnTo>
                  <a:pt x="1025010" y="215823"/>
                </a:lnTo>
                <a:lnTo>
                  <a:pt x="976054" y="189251"/>
                </a:lnTo>
                <a:close/>
                <a:moveTo>
                  <a:pt x="949657" y="15102"/>
                </a:moveTo>
                <a:lnTo>
                  <a:pt x="1006720" y="32815"/>
                </a:lnTo>
                <a:lnTo>
                  <a:pt x="949835" y="181006"/>
                </a:lnTo>
                <a:lnTo>
                  <a:pt x="916587" y="170685"/>
                </a:lnTo>
                <a:close/>
                <a:moveTo>
                  <a:pt x="691877" y="15102"/>
                </a:moveTo>
                <a:lnTo>
                  <a:pt x="724947" y="170685"/>
                </a:lnTo>
                <a:lnTo>
                  <a:pt x="671792" y="187186"/>
                </a:lnTo>
                <a:lnTo>
                  <a:pt x="606917" y="41475"/>
                </a:lnTo>
                <a:close/>
                <a:moveTo>
                  <a:pt x="834483" y="0"/>
                </a:moveTo>
                <a:lnTo>
                  <a:pt x="922927" y="8916"/>
                </a:lnTo>
                <a:lnTo>
                  <a:pt x="889813" y="164705"/>
                </a:lnTo>
                <a:lnTo>
                  <a:pt x="834483" y="159127"/>
                </a:lnTo>
                <a:close/>
                <a:moveTo>
                  <a:pt x="807051" y="0"/>
                </a:moveTo>
                <a:lnTo>
                  <a:pt x="807051" y="159127"/>
                </a:lnTo>
                <a:lnTo>
                  <a:pt x="751721" y="164705"/>
                </a:lnTo>
                <a:lnTo>
                  <a:pt x="718607" y="8916"/>
                </a:lnTo>
                <a:close/>
              </a:path>
            </a:pathLst>
          </a:custGeom>
          <a:solidFill>
            <a:schemeClr val="accent2"/>
          </a:solidFill>
          <a:ln w="8255">
            <a:solidFill>
              <a:srgbClr val="D2D2D2"/>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a:gradFill>
                <a:gsLst>
                  <a:gs pos="0">
                    <a:srgbClr val="FFFFFF"/>
                  </a:gs>
                  <a:gs pos="100000">
                    <a:srgbClr val="FFFFFF"/>
                  </a:gs>
                </a:gsLst>
                <a:lin ang="5400000" scaled="0"/>
              </a:gradFill>
              <a:latin typeface="Segoe UI"/>
            </a:endParaRPr>
          </a:p>
        </p:txBody>
      </p:sp>
      <p:sp>
        <p:nvSpPr>
          <p:cNvPr id="229" name="Freeform: Shape 156">
            <a:extLst>
              <a:ext uri="{FF2B5EF4-FFF2-40B4-BE49-F238E27FC236}">
                <a16:creationId xmlns:a16="http://schemas.microsoft.com/office/drawing/2014/main" id="{ABB74412-BEF7-4216-8A4D-679D12AFA16B}"/>
              </a:ext>
            </a:extLst>
          </p:cNvPr>
          <p:cNvSpPr>
            <a:spLocks noChangeAspect="1"/>
          </p:cNvSpPr>
          <p:nvPr/>
        </p:nvSpPr>
        <p:spPr bwMode="auto">
          <a:xfrm>
            <a:off x="9959352" y="2937177"/>
            <a:ext cx="276802" cy="315380"/>
          </a:xfrm>
          <a:custGeom>
            <a:avLst/>
            <a:gdLst>
              <a:gd name="connsiteX0" fmla="*/ 1412369 w 1571882"/>
              <a:gd name="connsiteY0" fmla="*/ 1737447 h 1790962"/>
              <a:gd name="connsiteX1" fmla="*/ 1569962 w 1571882"/>
              <a:gd name="connsiteY1" fmla="*/ 1737447 h 1790962"/>
              <a:gd name="connsiteX2" fmla="*/ 1571882 w 1571882"/>
              <a:gd name="connsiteY2" fmla="*/ 1775479 h 1790962"/>
              <a:gd name="connsiteX3" fmla="*/ 1570321 w 1571882"/>
              <a:gd name="connsiteY3" fmla="*/ 1790962 h 1790962"/>
              <a:gd name="connsiteX4" fmla="*/ 1414642 w 1571882"/>
              <a:gd name="connsiteY4" fmla="*/ 1790962 h 1790962"/>
              <a:gd name="connsiteX5" fmla="*/ 1416203 w 1571882"/>
              <a:gd name="connsiteY5" fmla="*/ 1775479 h 1790962"/>
              <a:gd name="connsiteX6" fmla="*/ 1920 w 1571882"/>
              <a:gd name="connsiteY6" fmla="*/ 1737447 h 1790962"/>
              <a:gd name="connsiteX7" fmla="*/ 159513 w 1571882"/>
              <a:gd name="connsiteY7" fmla="*/ 1737447 h 1790962"/>
              <a:gd name="connsiteX8" fmla="*/ 155679 w 1571882"/>
              <a:gd name="connsiteY8" fmla="*/ 1775479 h 1790962"/>
              <a:gd name="connsiteX9" fmla="*/ 157240 w 1571882"/>
              <a:gd name="connsiteY9" fmla="*/ 1790962 h 1790962"/>
              <a:gd name="connsiteX10" fmla="*/ 1561 w 1571882"/>
              <a:gd name="connsiteY10" fmla="*/ 1790962 h 1790962"/>
              <a:gd name="connsiteX11" fmla="*/ 0 w 1571882"/>
              <a:gd name="connsiteY11" fmla="*/ 1775479 h 1790962"/>
              <a:gd name="connsiteX12" fmla="*/ 1543395 w 1571882"/>
              <a:gd name="connsiteY12" fmla="*/ 1576753 h 1790962"/>
              <a:gd name="connsiteX13" fmla="*/ 1555914 w 1571882"/>
              <a:gd name="connsiteY13" fmla="*/ 1617085 h 1790962"/>
              <a:gd name="connsiteX14" fmla="*/ 1567824 w 1571882"/>
              <a:gd name="connsiteY14" fmla="*/ 1695121 h 1790962"/>
              <a:gd name="connsiteX15" fmla="*/ 1568576 w 1571882"/>
              <a:gd name="connsiteY15" fmla="*/ 1710016 h 1790962"/>
              <a:gd name="connsiteX16" fmla="*/ 1409604 w 1571882"/>
              <a:gd name="connsiteY16" fmla="*/ 1710015 h 1790962"/>
              <a:gd name="connsiteX17" fmla="*/ 1403398 w 1571882"/>
              <a:gd name="connsiteY17" fmla="*/ 1648459 h 1790962"/>
              <a:gd name="connsiteX18" fmla="*/ 1391182 w 1571882"/>
              <a:gd name="connsiteY18" fmla="*/ 1609106 h 1790962"/>
              <a:gd name="connsiteX19" fmla="*/ 28487 w 1571882"/>
              <a:gd name="connsiteY19" fmla="*/ 1576752 h 1790962"/>
              <a:gd name="connsiteX20" fmla="*/ 180700 w 1571882"/>
              <a:gd name="connsiteY20" fmla="*/ 1609106 h 1790962"/>
              <a:gd name="connsiteX21" fmla="*/ 168484 w 1571882"/>
              <a:gd name="connsiteY21" fmla="*/ 1648459 h 1790962"/>
              <a:gd name="connsiteX22" fmla="*/ 162278 w 1571882"/>
              <a:gd name="connsiteY22" fmla="*/ 1710015 h 1790962"/>
              <a:gd name="connsiteX23" fmla="*/ 3306 w 1571882"/>
              <a:gd name="connsiteY23" fmla="*/ 1710015 h 1790962"/>
              <a:gd name="connsiteX24" fmla="*/ 4058 w 1571882"/>
              <a:gd name="connsiteY24" fmla="*/ 1695121 h 1790962"/>
              <a:gd name="connsiteX25" fmla="*/ 15968 w 1571882"/>
              <a:gd name="connsiteY25" fmla="*/ 1617085 h 1790962"/>
              <a:gd name="connsiteX26" fmla="*/ 65859 w 1571882"/>
              <a:gd name="connsiteY26" fmla="*/ 1462010 h 1790962"/>
              <a:gd name="connsiteX27" fmla="*/ 211790 w 1571882"/>
              <a:gd name="connsiteY27" fmla="*/ 1518027 h 1790962"/>
              <a:gd name="connsiteX28" fmla="*/ 205208 w 1571882"/>
              <a:gd name="connsiteY28" fmla="*/ 1530153 h 1790962"/>
              <a:gd name="connsiteX29" fmla="*/ 188866 w 1571882"/>
              <a:gd name="connsiteY29" fmla="*/ 1582797 h 1790962"/>
              <a:gd name="connsiteX30" fmla="*/ 36654 w 1571882"/>
              <a:gd name="connsiteY30" fmla="*/ 1550443 h 1790962"/>
              <a:gd name="connsiteX31" fmla="*/ 61763 w 1571882"/>
              <a:gd name="connsiteY31" fmla="*/ 1469555 h 1790962"/>
              <a:gd name="connsiteX32" fmla="*/ 1486847 w 1571882"/>
              <a:gd name="connsiteY32" fmla="*/ 1426681 h 1790962"/>
              <a:gd name="connsiteX33" fmla="*/ 1510119 w 1571882"/>
              <a:gd name="connsiteY33" fmla="*/ 1469555 h 1790962"/>
              <a:gd name="connsiteX34" fmla="*/ 1535228 w 1571882"/>
              <a:gd name="connsiteY34" fmla="*/ 1550443 h 1790962"/>
              <a:gd name="connsiteX35" fmla="*/ 1383016 w 1571882"/>
              <a:gd name="connsiteY35" fmla="*/ 1582797 h 1790962"/>
              <a:gd name="connsiteX36" fmla="*/ 1366674 w 1571882"/>
              <a:gd name="connsiteY36" fmla="*/ 1530153 h 1790962"/>
              <a:gd name="connsiteX37" fmla="*/ 1344831 w 1571882"/>
              <a:gd name="connsiteY37" fmla="*/ 1489911 h 1790962"/>
              <a:gd name="connsiteX38" fmla="*/ 144538 w 1571882"/>
              <a:gd name="connsiteY38" fmla="*/ 1323555 h 1790962"/>
              <a:gd name="connsiteX39" fmla="*/ 275353 w 1571882"/>
              <a:gd name="connsiteY39" fmla="*/ 1408507 h 1790962"/>
              <a:gd name="connsiteX40" fmla="*/ 263318 w 1571882"/>
              <a:gd name="connsiteY40" fmla="*/ 1423094 h 1790962"/>
              <a:gd name="connsiteX41" fmla="*/ 224989 w 1571882"/>
              <a:gd name="connsiteY41" fmla="*/ 1493710 h 1790962"/>
              <a:gd name="connsiteX42" fmla="*/ 79058 w 1571882"/>
              <a:gd name="connsiteY42" fmla="*/ 1437692 h 1790962"/>
              <a:gd name="connsiteX43" fmla="*/ 134226 w 1571882"/>
              <a:gd name="connsiteY43" fmla="*/ 1336052 h 1790962"/>
              <a:gd name="connsiteX44" fmla="*/ 1427344 w 1571882"/>
              <a:gd name="connsiteY44" fmla="*/ 1323554 h 1790962"/>
              <a:gd name="connsiteX45" fmla="*/ 1437656 w 1571882"/>
              <a:gd name="connsiteY45" fmla="*/ 1336052 h 1790962"/>
              <a:gd name="connsiteX46" fmla="*/ 1473721 w 1571882"/>
              <a:gd name="connsiteY46" fmla="*/ 1402498 h 1790962"/>
              <a:gd name="connsiteX47" fmla="*/ 1331705 w 1571882"/>
              <a:gd name="connsiteY47" fmla="*/ 1465728 h 1790962"/>
              <a:gd name="connsiteX48" fmla="*/ 1308564 w 1571882"/>
              <a:gd name="connsiteY48" fmla="*/ 1423094 h 1790962"/>
              <a:gd name="connsiteX49" fmla="*/ 1296529 w 1571882"/>
              <a:gd name="connsiteY49" fmla="*/ 1408507 h 1790962"/>
              <a:gd name="connsiteX50" fmla="*/ 1323960 w 1571882"/>
              <a:gd name="connsiteY50" fmla="*/ 1205110 h 1790962"/>
              <a:gd name="connsiteX51" fmla="*/ 1341685 w 1571882"/>
              <a:gd name="connsiteY51" fmla="*/ 1219735 h 1790962"/>
              <a:gd name="connsiteX52" fmla="*/ 1409772 w 1571882"/>
              <a:gd name="connsiteY52" fmla="*/ 1302257 h 1790962"/>
              <a:gd name="connsiteX53" fmla="*/ 1278957 w 1571882"/>
              <a:gd name="connsiteY53" fmla="*/ 1387210 h 1790962"/>
              <a:gd name="connsiteX54" fmla="*/ 1231604 w 1571882"/>
              <a:gd name="connsiteY54" fmla="*/ 1329817 h 1790962"/>
              <a:gd name="connsiteX55" fmla="*/ 1213878 w 1571882"/>
              <a:gd name="connsiteY55" fmla="*/ 1315192 h 1790962"/>
              <a:gd name="connsiteX56" fmla="*/ 247923 w 1571882"/>
              <a:gd name="connsiteY56" fmla="*/ 1205110 h 1790962"/>
              <a:gd name="connsiteX57" fmla="*/ 358004 w 1571882"/>
              <a:gd name="connsiteY57" fmla="*/ 1315191 h 1790962"/>
              <a:gd name="connsiteX58" fmla="*/ 340279 w 1571882"/>
              <a:gd name="connsiteY58" fmla="*/ 1329817 h 1790962"/>
              <a:gd name="connsiteX59" fmla="*/ 292925 w 1571882"/>
              <a:gd name="connsiteY59" fmla="*/ 1387210 h 1790962"/>
              <a:gd name="connsiteX60" fmla="*/ 162110 w 1571882"/>
              <a:gd name="connsiteY60" fmla="*/ 1302257 h 1790962"/>
              <a:gd name="connsiteX61" fmla="*/ 230197 w 1571882"/>
              <a:gd name="connsiteY61" fmla="*/ 1219735 h 1790962"/>
              <a:gd name="connsiteX62" fmla="*/ 1200637 w 1571882"/>
              <a:gd name="connsiteY62" fmla="*/ 1110341 h 1790962"/>
              <a:gd name="connsiteX63" fmla="*/ 1225368 w 1571882"/>
              <a:gd name="connsiteY63" fmla="*/ 1123764 h 1790962"/>
              <a:gd name="connsiteX64" fmla="*/ 1302703 w 1571882"/>
              <a:gd name="connsiteY64" fmla="*/ 1187572 h 1790962"/>
              <a:gd name="connsiteX65" fmla="*/ 1192622 w 1571882"/>
              <a:gd name="connsiteY65" fmla="*/ 1297654 h 1790962"/>
              <a:gd name="connsiteX66" fmla="*/ 1138326 w 1571882"/>
              <a:gd name="connsiteY66" fmla="*/ 1252856 h 1790962"/>
              <a:gd name="connsiteX67" fmla="*/ 1115968 w 1571882"/>
              <a:gd name="connsiteY67" fmla="*/ 1240720 h 1790962"/>
              <a:gd name="connsiteX68" fmla="*/ 371245 w 1571882"/>
              <a:gd name="connsiteY68" fmla="*/ 1110341 h 1790962"/>
              <a:gd name="connsiteX69" fmla="*/ 455914 w 1571882"/>
              <a:gd name="connsiteY69" fmla="*/ 1240720 h 1790962"/>
              <a:gd name="connsiteX70" fmla="*/ 433556 w 1571882"/>
              <a:gd name="connsiteY70" fmla="*/ 1252856 h 1790962"/>
              <a:gd name="connsiteX71" fmla="*/ 379261 w 1571882"/>
              <a:gd name="connsiteY71" fmla="*/ 1297653 h 1790962"/>
              <a:gd name="connsiteX72" fmla="*/ 269179 w 1571882"/>
              <a:gd name="connsiteY72" fmla="*/ 1187572 h 1790962"/>
              <a:gd name="connsiteX73" fmla="*/ 346514 w 1571882"/>
              <a:gd name="connsiteY73" fmla="*/ 1123764 h 1790962"/>
              <a:gd name="connsiteX74" fmla="*/ 473191 w 1571882"/>
              <a:gd name="connsiteY74" fmla="*/ 1055006 h 1790962"/>
              <a:gd name="connsiteX75" fmla="*/ 536421 w 1571882"/>
              <a:gd name="connsiteY75" fmla="*/ 1197022 h 1790962"/>
              <a:gd name="connsiteX76" fmla="*/ 480099 w 1571882"/>
              <a:gd name="connsiteY76" fmla="*/ 1227593 h 1790962"/>
              <a:gd name="connsiteX77" fmla="*/ 395429 w 1571882"/>
              <a:gd name="connsiteY77" fmla="*/ 1097214 h 1790962"/>
              <a:gd name="connsiteX78" fmla="*/ 691699 w 1571882"/>
              <a:gd name="connsiteY78" fmla="*/ 930018 h 1790962"/>
              <a:gd name="connsiteX79" fmla="*/ 724947 w 1571882"/>
              <a:gd name="connsiteY79" fmla="*/ 940339 h 1790962"/>
              <a:gd name="connsiteX80" fmla="*/ 713714 w 1571882"/>
              <a:gd name="connsiteY80" fmla="*/ 993185 h 1790962"/>
              <a:gd name="connsiteX81" fmla="*/ 742064 w 1571882"/>
              <a:gd name="connsiteY81" fmla="*/ 991754 h 1790962"/>
              <a:gd name="connsiteX82" fmla="*/ 751721 w 1571882"/>
              <a:gd name="connsiteY82" fmla="*/ 946320 h 1790962"/>
              <a:gd name="connsiteX83" fmla="*/ 807051 w 1571882"/>
              <a:gd name="connsiteY83" fmla="*/ 951897 h 1790962"/>
              <a:gd name="connsiteX84" fmla="*/ 807051 w 1571882"/>
              <a:gd name="connsiteY84" fmla="*/ 990604 h 1790962"/>
              <a:gd name="connsiteX85" fmla="*/ 834483 w 1571882"/>
              <a:gd name="connsiteY85" fmla="*/ 991989 h 1790962"/>
              <a:gd name="connsiteX86" fmla="*/ 834483 w 1571882"/>
              <a:gd name="connsiteY86" fmla="*/ 951897 h 1790962"/>
              <a:gd name="connsiteX87" fmla="*/ 889813 w 1571882"/>
              <a:gd name="connsiteY87" fmla="*/ 946320 h 1790962"/>
              <a:gd name="connsiteX88" fmla="*/ 900987 w 1571882"/>
              <a:gd name="connsiteY88" fmla="*/ 998890 h 1790962"/>
              <a:gd name="connsiteX89" fmla="*/ 925202 w 1571882"/>
              <a:gd name="connsiteY89" fmla="*/ 1002586 h 1790962"/>
              <a:gd name="connsiteX90" fmla="*/ 913488 w 1571882"/>
              <a:gd name="connsiteY90" fmla="*/ 1057699 h 1790962"/>
              <a:gd name="connsiteX91" fmla="*/ 922927 w 1571882"/>
              <a:gd name="connsiteY91" fmla="*/ 1102108 h 1790962"/>
              <a:gd name="connsiteX92" fmla="*/ 903635 w 1571882"/>
              <a:gd name="connsiteY92" fmla="*/ 1104053 h 1790962"/>
              <a:gd name="connsiteX93" fmla="*/ 892600 w 1571882"/>
              <a:gd name="connsiteY93" fmla="*/ 1155969 h 1790962"/>
              <a:gd name="connsiteX94" fmla="*/ 799657 w 1571882"/>
              <a:gd name="connsiteY94" fmla="*/ 1146600 h 1790962"/>
              <a:gd name="connsiteX95" fmla="*/ 799657 w 1571882"/>
              <a:gd name="connsiteY95" fmla="*/ 1110279 h 1790962"/>
              <a:gd name="connsiteX96" fmla="*/ 772225 w 1571882"/>
              <a:gd name="connsiteY96" fmla="*/ 1107513 h 1790962"/>
              <a:gd name="connsiteX97" fmla="*/ 772225 w 1571882"/>
              <a:gd name="connsiteY97" fmla="*/ 1146600 h 1790962"/>
              <a:gd name="connsiteX98" fmla="*/ 679282 w 1571882"/>
              <a:gd name="connsiteY98" fmla="*/ 1155969 h 1790962"/>
              <a:gd name="connsiteX99" fmla="*/ 664728 w 1571882"/>
              <a:gd name="connsiteY99" fmla="*/ 1087495 h 1790962"/>
              <a:gd name="connsiteX100" fmla="*/ 634814 w 1571882"/>
              <a:gd name="connsiteY100" fmla="*/ 1078209 h 1790962"/>
              <a:gd name="connsiteX101" fmla="*/ 652797 w 1571882"/>
              <a:gd name="connsiteY101" fmla="*/ 1031363 h 1790962"/>
              <a:gd name="connsiteX102" fmla="*/ 646680 w 1571882"/>
              <a:gd name="connsiteY102" fmla="*/ 1002586 h 1790962"/>
              <a:gd name="connsiteX103" fmla="*/ 664911 w 1571882"/>
              <a:gd name="connsiteY103" fmla="*/ 999804 h 1790962"/>
              <a:gd name="connsiteX104" fmla="*/ 969743 w 1571882"/>
              <a:gd name="connsiteY104" fmla="*/ 923838 h 1790962"/>
              <a:gd name="connsiteX105" fmla="*/ 1016009 w 1571882"/>
              <a:gd name="connsiteY105" fmla="*/ 1027754 h 1790962"/>
              <a:gd name="connsiteX106" fmla="*/ 1036024 w 1571882"/>
              <a:gd name="connsiteY106" fmla="*/ 1033967 h 1790962"/>
              <a:gd name="connsiteX107" fmla="*/ 1028038 w 1571882"/>
              <a:gd name="connsiteY107" fmla="*/ 1054772 h 1790962"/>
              <a:gd name="connsiteX108" fmla="*/ 1034617 w 1571882"/>
              <a:gd name="connsiteY108" fmla="*/ 1069549 h 1790962"/>
              <a:gd name="connsiteX109" fmla="*/ 1020708 w 1571882"/>
              <a:gd name="connsiteY109" fmla="*/ 1073867 h 1790962"/>
              <a:gd name="connsiteX110" fmla="*/ 980372 w 1571882"/>
              <a:gd name="connsiteY110" fmla="*/ 1178947 h 1790962"/>
              <a:gd name="connsiteX111" fmla="*/ 919760 w 1571882"/>
              <a:gd name="connsiteY111" fmla="*/ 1160132 h 1790962"/>
              <a:gd name="connsiteX112" fmla="*/ 941533 w 1571882"/>
              <a:gd name="connsiteY112" fmla="*/ 1057701 h 1790962"/>
              <a:gd name="connsiteX113" fmla="*/ 916587 w 1571882"/>
              <a:gd name="connsiteY113" fmla="*/ 940339 h 1790962"/>
              <a:gd name="connsiteX114" fmla="*/ 1025009 w 1571882"/>
              <a:gd name="connsiteY114" fmla="*/ 895201 h 1790962"/>
              <a:gd name="connsiteX115" fmla="*/ 1111553 w 1571882"/>
              <a:gd name="connsiteY115" fmla="*/ 1028468 h 1790962"/>
              <a:gd name="connsiteX116" fmla="*/ 1077628 w 1571882"/>
              <a:gd name="connsiteY116" fmla="*/ 1046882 h 1790962"/>
              <a:gd name="connsiteX117" fmla="*/ 1091865 w 1571882"/>
              <a:gd name="connsiteY117" fmla="*/ 1051301 h 1790962"/>
              <a:gd name="connsiteX118" fmla="*/ 1176452 w 1571882"/>
              <a:gd name="connsiteY118" fmla="*/ 1097214 h 1790962"/>
              <a:gd name="connsiteX119" fmla="*/ 1091783 w 1571882"/>
              <a:gd name="connsiteY119" fmla="*/ 1227593 h 1790962"/>
              <a:gd name="connsiteX120" fmla="*/ 1031267 w 1571882"/>
              <a:gd name="connsiteY120" fmla="*/ 1194746 h 1790962"/>
              <a:gd name="connsiteX121" fmla="*/ 1006628 w 1571882"/>
              <a:gd name="connsiteY121" fmla="*/ 1187098 h 1790962"/>
              <a:gd name="connsiteX122" fmla="*/ 1057720 w 1571882"/>
              <a:gd name="connsiteY122" fmla="*/ 1053996 h 1790962"/>
              <a:gd name="connsiteX123" fmla="*/ 994414 w 1571882"/>
              <a:gd name="connsiteY123" fmla="*/ 911807 h 1790962"/>
              <a:gd name="connsiteX124" fmla="*/ 616526 w 1571882"/>
              <a:gd name="connsiteY124" fmla="*/ 895201 h 1790962"/>
              <a:gd name="connsiteX125" fmla="*/ 665481 w 1571882"/>
              <a:gd name="connsiteY125" fmla="*/ 921773 h 1790962"/>
              <a:gd name="connsiteX126" fmla="*/ 624274 w 1571882"/>
              <a:gd name="connsiteY126" fmla="*/ 1029120 h 1790962"/>
              <a:gd name="connsiteX127" fmla="*/ 652122 w 1571882"/>
              <a:gd name="connsiteY127" fmla="*/ 1160132 h 1790962"/>
              <a:gd name="connsiteX128" fmla="*/ 562422 w 1571882"/>
              <a:gd name="connsiteY128" fmla="*/ 1187977 h 1790962"/>
              <a:gd name="connsiteX129" fmla="*/ 498953 w 1571882"/>
              <a:gd name="connsiteY129" fmla="*/ 1045423 h 1790962"/>
              <a:gd name="connsiteX130" fmla="*/ 538564 w 1571882"/>
              <a:gd name="connsiteY130" fmla="*/ 1033127 h 1790962"/>
              <a:gd name="connsiteX131" fmla="*/ 529981 w 1571882"/>
              <a:gd name="connsiteY131" fmla="*/ 1028468 h 1790962"/>
              <a:gd name="connsiteX132" fmla="*/ 1091403 w 1571882"/>
              <a:gd name="connsiteY132" fmla="*/ 845545 h 1790962"/>
              <a:gd name="connsiteX133" fmla="*/ 1203923 w 1571882"/>
              <a:gd name="connsiteY133" fmla="*/ 958066 h 1790962"/>
              <a:gd name="connsiteX134" fmla="*/ 1135307 w 1571882"/>
              <a:gd name="connsiteY134" fmla="*/ 1014679 h 1790962"/>
              <a:gd name="connsiteX135" fmla="*/ 1048473 w 1571882"/>
              <a:gd name="connsiteY135" fmla="*/ 880966 h 1790962"/>
              <a:gd name="connsiteX136" fmla="*/ 550131 w 1571882"/>
              <a:gd name="connsiteY136" fmla="*/ 845545 h 1790962"/>
              <a:gd name="connsiteX137" fmla="*/ 593061 w 1571882"/>
              <a:gd name="connsiteY137" fmla="*/ 880966 h 1790962"/>
              <a:gd name="connsiteX138" fmla="*/ 506227 w 1571882"/>
              <a:gd name="connsiteY138" fmla="*/ 1014679 h 1790962"/>
              <a:gd name="connsiteX139" fmla="*/ 437611 w 1571882"/>
              <a:gd name="connsiteY139" fmla="*/ 958065 h 1790962"/>
              <a:gd name="connsiteX140" fmla="*/ 1146220 w 1571882"/>
              <a:gd name="connsiteY140" fmla="*/ 783219 h 1790962"/>
              <a:gd name="connsiteX141" fmla="*/ 1279933 w 1571882"/>
              <a:gd name="connsiteY141" fmla="*/ 870053 h 1790962"/>
              <a:gd name="connsiteX142" fmla="*/ 1223320 w 1571882"/>
              <a:gd name="connsiteY142" fmla="*/ 938668 h 1790962"/>
              <a:gd name="connsiteX143" fmla="*/ 1110800 w 1571882"/>
              <a:gd name="connsiteY143" fmla="*/ 826148 h 1790962"/>
              <a:gd name="connsiteX144" fmla="*/ 495314 w 1571882"/>
              <a:gd name="connsiteY144" fmla="*/ 783219 h 1790962"/>
              <a:gd name="connsiteX145" fmla="*/ 530733 w 1571882"/>
              <a:gd name="connsiteY145" fmla="*/ 826148 h 1790962"/>
              <a:gd name="connsiteX146" fmla="*/ 418213 w 1571882"/>
              <a:gd name="connsiteY146" fmla="*/ 938668 h 1790962"/>
              <a:gd name="connsiteX147" fmla="*/ 361601 w 1571882"/>
              <a:gd name="connsiteY147" fmla="*/ 870053 h 1790962"/>
              <a:gd name="connsiteX148" fmla="*/ 464472 w 1571882"/>
              <a:gd name="connsiteY148" fmla="*/ 729159 h 1790962"/>
              <a:gd name="connsiteX149" fmla="*/ 481079 w 1571882"/>
              <a:gd name="connsiteY149" fmla="*/ 759755 h 1790962"/>
              <a:gd name="connsiteX150" fmla="*/ 347812 w 1571882"/>
              <a:gd name="connsiteY150" fmla="*/ 846300 h 1790962"/>
              <a:gd name="connsiteX151" fmla="*/ 319310 w 1571882"/>
              <a:gd name="connsiteY151" fmla="*/ 793789 h 1790962"/>
              <a:gd name="connsiteX152" fmla="*/ 1187028 w 1571882"/>
              <a:gd name="connsiteY152" fmla="*/ 710799 h 1790962"/>
              <a:gd name="connsiteX153" fmla="*/ 1335314 w 1571882"/>
              <a:gd name="connsiteY153" fmla="*/ 767720 h 1790962"/>
              <a:gd name="connsiteX154" fmla="*/ 1333899 w 1571882"/>
              <a:gd name="connsiteY154" fmla="*/ 772281 h 1790962"/>
              <a:gd name="connsiteX155" fmla="*/ 1293722 w 1571882"/>
              <a:gd name="connsiteY155" fmla="*/ 846300 h 1790962"/>
              <a:gd name="connsiteX156" fmla="*/ 1160455 w 1571882"/>
              <a:gd name="connsiteY156" fmla="*/ 759755 h 1790962"/>
              <a:gd name="connsiteX157" fmla="*/ 1205594 w 1571882"/>
              <a:gd name="connsiteY157" fmla="*/ 651333 h 1790962"/>
              <a:gd name="connsiteX158" fmla="*/ 1361177 w 1571882"/>
              <a:gd name="connsiteY158" fmla="*/ 684403 h 1790962"/>
              <a:gd name="connsiteX159" fmla="*/ 1343464 w 1571882"/>
              <a:gd name="connsiteY159" fmla="*/ 741464 h 1790962"/>
              <a:gd name="connsiteX160" fmla="*/ 1195273 w 1571882"/>
              <a:gd name="connsiteY160" fmla="*/ 684579 h 1790962"/>
              <a:gd name="connsiteX161" fmla="*/ 435940 w 1571882"/>
              <a:gd name="connsiteY161" fmla="*/ 651333 h 1790962"/>
              <a:gd name="connsiteX162" fmla="*/ 452441 w 1571882"/>
              <a:gd name="connsiteY162" fmla="*/ 704488 h 1790962"/>
              <a:gd name="connsiteX163" fmla="*/ 306730 w 1571882"/>
              <a:gd name="connsiteY163" fmla="*/ 769362 h 1790962"/>
              <a:gd name="connsiteX164" fmla="*/ 280357 w 1571882"/>
              <a:gd name="connsiteY164" fmla="*/ 684403 h 1790962"/>
              <a:gd name="connsiteX165" fmla="*/ 1217152 w 1571882"/>
              <a:gd name="connsiteY165" fmla="*/ 569228 h 1790962"/>
              <a:gd name="connsiteX166" fmla="*/ 1376279 w 1571882"/>
              <a:gd name="connsiteY166" fmla="*/ 569228 h 1790962"/>
              <a:gd name="connsiteX167" fmla="*/ 1367363 w 1571882"/>
              <a:gd name="connsiteY167" fmla="*/ 657674 h 1790962"/>
              <a:gd name="connsiteX168" fmla="*/ 1211574 w 1571882"/>
              <a:gd name="connsiteY168" fmla="*/ 624559 h 1790962"/>
              <a:gd name="connsiteX169" fmla="*/ 265255 w 1571882"/>
              <a:gd name="connsiteY169" fmla="*/ 569228 h 1790962"/>
              <a:gd name="connsiteX170" fmla="*/ 424382 w 1571882"/>
              <a:gd name="connsiteY170" fmla="*/ 569228 h 1790962"/>
              <a:gd name="connsiteX171" fmla="*/ 429960 w 1571882"/>
              <a:gd name="connsiteY171" fmla="*/ 624559 h 1790962"/>
              <a:gd name="connsiteX172" fmla="*/ 274171 w 1571882"/>
              <a:gd name="connsiteY172" fmla="*/ 657673 h 1790962"/>
              <a:gd name="connsiteX173" fmla="*/ 1367364 w 1571882"/>
              <a:gd name="connsiteY173" fmla="*/ 453353 h 1790962"/>
              <a:gd name="connsiteX174" fmla="*/ 1376279 w 1571882"/>
              <a:gd name="connsiteY174" fmla="*/ 541796 h 1790962"/>
              <a:gd name="connsiteX175" fmla="*/ 1217152 w 1571882"/>
              <a:gd name="connsiteY175" fmla="*/ 541796 h 1790962"/>
              <a:gd name="connsiteX176" fmla="*/ 1211575 w 1571882"/>
              <a:gd name="connsiteY176" fmla="*/ 486466 h 1790962"/>
              <a:gd name="connsiteX177" fmla="*/ 274171 w 1571882"/>
              <a:gd name="connsiteY177" fmla="*/ 453352 h 1790962"/>
              <a:gd name="connsiteX178" fmla="*/ 429959 w 1571882"/>
              <a:gd name="connsiteY178" fmla="*/ 486466 h 1790962"/>
              <a:gd name="connsiteX179" fmla="*/ 424382 w 1571882"/>
              <a:gd name="connsiteY179" fmla="*/ 541796 h 1790962"/>
              <a:gd name="connsiteX180" fmla="*/ 265255 w 1571882"/>
              <a:gd name="connsiteY180" fmla="*/ 541796 h 1790962"/>
              <a:gd name="connsiteX181" fmla="*/ 298070 w 1571882"/>
              <a:gd name="connsiteY181" fmla="*/ 369559 h 1790962"/>
              <a:gd name="connsiteX182" fmla="*/ 446261 w 1571882"/>
              <a:gd name="connsiteY182" fmla="*/ 426444 h 1790962"/>
              <a:gd name="connsiteX183" fmla="*/ 435940 w 1571882"/>
              <a:gd name="connsiteY183" fmla="*/ 459693 h 1790962"/>
              <a:gd name="connsiteX184" fmla="*/ 280356 w 1571882"/>
              <a:gd name="connsiteY184" fmla="*/ 426623 h 1790962"/>
              <a:gd name="connsiteX185" fmla="*/ 1334805 w 1571882"/>
              <a:gd name="connsiteY185" fmla="*/ 341662 h 1790962"/>
              <a:gd name="connsiteX186" fmla="*/ 1361178 w 1571882"/>
              <a:gd name="connsiteY186" fmla="*/ 426622 h 1790962"/>
              <a:gd name="connsiteX187" fmla="*/ 1205594 w 1571882"/>
              <a:gd name="connsiteY187" fmla="*/ 459693 h 1790962"/>
              <a:gd name="connsiteX188" fmla="*/ 1189094 w 1571882"/>
              <a:gd name="connsiteY188" fmla="*/ 406537 h 1790962"/>
              <a:gd name="connsiteX189" fmla="*/ 1293724 w 1571882"/>
              <a:gd name="connsiteY189" fmla="*/ 264726 h 1790962"/>
              <a:gd name="connsiteX190" fmla="*/ 1322224 w 1571882"/>
              <a:gd name="connsiteY190" fmla="*/ 317235 h 1790962"/>
              <a:gd name="connsiteX191" fmla="*/ 1177063 w 1571882"/>
              <a:gd name="connsiteY191" fmla="*/ 381866 h 1790962"/>
              <a:gd name="connsiteX192" fmla="*/ 1160457 w 1571882"/>
              <a:gd name="connsiteY192" fmla="*/ 351271 h 1790962"/>
              <a:gd name="connsiteX193" fmla="*/ 347811 w 1571882"/>
              <a:gd name="connsiteY193" fmla="*/ 264726 h 1790962"/>
              <a:gd name="connsiteX194" fmla="*/ 481078 w 1571882"/>
              <a:gd name="connsiteY194" fmla="*/ 351271 h 1790962"/>
              <a:gd name="connsiteX195" fmla="*/ 454506 w 1571882"/>
              <a:gd name="connsiteY195" fmla="*/ 400226 h 1790962"/>
              <a:gd name="connsiteX196" fmla="*/ 306220 w 1571882"/>
              <a:gd name="connsiteY196" fmla="*/ 343304 h 1790962"/>
              <a:gd name="connsiteX197" fmla="*/ 307636 w 1571882"/>
              <a:gd name="connsiteY197" fmla="*/ 338743 h 1790962"/>
              <a:gd name="connsiteX198" fmla="*/ 1223321 w 1571882"/>
              <a:gd name="connsiteY198" fmla="*/ 172356 h 1790962"/>
              <a:gd name="connsiteX199" fmla="*/ 1279934 w 1571882"/>
              <a:gd name="connsiteY199" fmla="*/ 240972 h 1790962"/>
              <a:gd name="connsiteX200" fmla="*/ 1146221 w 1571882"/>
              <a:gd name="connsiteY200" fmla="*/ 327806 h 1790962"/>
              <a:gd name="connsiteX201" fmla="*/ 1110801 w 1571882"/>
              <a:gd name="connsiteY201" fmla="*/ 284876 h 1790962"/>
              <a:gd name="connsiteX202" fmla="*/ 418214 w 1571882"/>
              <a:gd name="connsiteY202" fmla="*/ 172356 h 1790962"/>
              <a:gd name="connsiteX203" fmla="*/ 530734 w 1571882"/>
              <a:gd name="connsiteY203" fmla="*/ 284876 h 1790962"/>
              <a:gd name="connsiteX204" fmla="*/ 495313 w 1571882"/>
              <a:gd name="connsiteY204" fmla="*/ 327806 h 1790962"/>
              <a:gd name="connsiteX205" fmla="*/ 361600 w 1571882"/>
              <a:gd name="connsiteY205" fmla="*/ 240972 h 1790962"/>
              <a:gd name="connsiteX206" fmla="*/ 1135308 w 1571882"/>
              <a:gd name="connsiteY206" fmla="*/ 96346 h 1790962"/>
              <a:gd name="connsiteX207" fmla="*/ 1203923 w 1571882"/>
              <a:gd name="connsiteY207" fmla="*/ 152959 h 1790962"/>
              <a:gd name="connsiteX208" fmla="*/ 1091403 w 1571882"/>
              <a:gd name="connsiteY208" fmla="*/ 265479 h 1790962"/>
              <a:gd name="connsiteX209" fmla="*/ 1048474 w 1571882"/>
              <a:gd name="connsiteY209" fmla="*/ 230059 h 1790962"/>
              <a:gd name="connsiteX210" fmla="*/ 506226 w 1571882"/>
              <a:gd name="connsiteY210" fmla="*/ 96346 h 1790962"/>
              <a:gd name="connsiteX211" fmla="*/ 593060 w 1571882"/>
              <a:gd name="connsiteY211" fmla="*/ 230059 h 1790962"/>
              <a:gd name="connsiteX212" fmla="*/ 550131 w 1571882"/>
              <a:gd name="connsiteY212" fmla="*/ 265479 h 1790962"/>
              <a:gd name="connsiteX213" fmla="*/ 437611 w 1571882"/>
              <a:gd name="connsiteY213" fmla="*/ 152959 h 1790962"/>
              <a:gd name="connsiteX214" fmla="*/ 582490 w 1571882"/>
              <a:gd name="connsiteY214" fmla="*/ 54055 h 1790962"/>
              <a:gd name="connsiteX215" fmla="*/ 647120 w 1571882"/>
              <a:gd name="connsiteY215" fmla="*/ 199217 h 1790962"/>
              <a:gd name="connsiteX216" fmla="*/ 616524 w 1571882"/>
              <a:gd name="connsiteY216" fmla="*/ 215824 h 1790962"/>
              <a:gd name="connsiteX217" fmla="*/ 529980 w 1571882"/>
              <a:gd name="connsiteY217" fmla="*/ 82557 h 1790962"/>
              <a:gd name="connsiteX218" fmla="*/ 1032976 w 1571882"/>
              <a:gd name="connsiteY218" fmla="*/ 40965 h 1790962"/>
              <a:gd name="connsiteX219" fmla="*/ 1037536 w 1571882"/>
              <a:gd name="connsiteY219" fmla="*/ 42381 h 1790962"/>
              <a:gd name="connsiteX220" fmla="*/ 1111554 w 1571882"/>
              <a:gd name="connsiteY220" fmla="*/ 82556 h 1790962"/>
              <a:gd name="connsiteX221" fmla="*/ 1025010 w 1571882"/>
              <a:gd name="connsiteY221" fmla="*/ 215823 h 1790962"/>
              <a:gd name="connsiteX222" fmla="*/ 976054 w 1571882"/>
              <a:gd name="connsiteY222" fmla="*/ 189251 h 1790962"/>
              <a:gd name="connsiteX223" fmla="*/ 949657 w 1571882"/>
              <a:gd name="connsiteY223" fmla="*/ 15102 h 1790962"/>
              <a:gd name="connsiteX224" fmla="*/ 1006720 w 1571882"/>
              <a:gd name="connsiteY224" fmla="*/ 32815 h 1790962"/>
              <a:gd name="connsiteX225" fmla="*/ 949835 w 1571882"/>
              <a:gd name="connsiteY225" fmla="*/ 181006 h 1790962"/>
              <a:gd name="connsiteX226" fmla="*/ 916587 w 1571882"/>
              <a:gd name="connsiteY226" fmla="*/ 170685 h 1790962"/>
              <a:gd name="connsiteX227" fmla="*/ 691877 w 1571882"/>
              <a:gd name="connsiteY227" fmla="*/ 15102 h 1790962"/>
              <a:gd name="connsiteX228" fmla="*/ 724947 w 1571882"/>
              <a:gd name="connsiteY228" fmla="*/ 170685 h 1790962"/>
              <a:gd name="connsiteX229" fmla="*/ 671792 w 1571882"/>
              <a:gd name="connsiteY229" fmla="*/ 187186 h 1790962"/>
              <a:gd name="connsiteX230" fmla="*/ 606917 w 1571882"/>
              <a:gd name="connsiteY230" fmla="*/ 41475 h 1790962"/>
              <a:gd name="connsiteX231" fmla="*/ 834483 w 1571882"/>
              <a:gd name="connsiteY231" fmla="*/ 0 h 1790962"/>
              <a:gd name="connsiteX232" fmla="*/ 922927 w 1571882"/>
              <a:gd name="connsiteY232" fmla="*/ 8916 h 1790962"/>
              <a:gd name="connsiteX233" fmla="*/ 889813 w 1571882"/>
              <a:gd name="connsiteY233" fmla="*/ 164705 h 1790962"/>
              <a:gd name="connsiteX234" fmla="*/ 834483 w 1571882"/>
              <a:gd name="connsiteY234" fmla="*/ 159127 h 1790962"/>
              <a:gd name="connsiteX235" fmla="*/ 807051 w 1571882"/>
              <a:gd name="connsiteY235" fmla="*/ 0 h 1790962"/>
              <a:gd name="connsiteX236" fmla="*/ 807051 w 1571882"/>
              <a:gd name="connsiteY236" fmla="*/ 159127 h 1790962"/>
              <a:gd name="connsiteX237" fmla="*/ 751721 w 1571882"/>
              <a:gd name="connsiteY237" fmla="*/ 164705 h 1790962"/>
              <a:gd name="connsiteX238" fmla="*/ 718607 w 1571882"/>
              <a:gd name="connsiteY238" fmla="*/ 8916 h 179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Lst>
            <a:rect l="l" t="t" r="r" b="b"/>
            <a:pathLst>
              <a:path w="1571882" h="1790962">
                <a:moveTo>
                  <a:pt x="1412369" y="1737447"/>
                </a:moveTo>
                <a:lnTo>
                  <a:pt x="1569962" y="1737447"/>
                </a:lnTo>
                <a:lnTo>
                  <a:pt x="1571882" y="1775479"/>
                </a:lnTo>
                <a:lnTo>
                  <a:pt x="1570321" y="1790962"/>
                </a:lnTo>
                <a:lnTo>
                  <a:pt x="1414642" y="1790962"/>
                </a:lnTo>
                <a:lnTo>
                  <a:pt x="1416203" y="1775479"/>
                </a:lnTo>
                <a:close/>
                <a:moveTo>
                  <a:pt x="1920" y="1737447"/>
                </a:moveTo>
                <a:lnTo>
                  <a:pt x="159513" y="1737447"/>
                </a:lnTo>
                <a:lnTo>
                  <a:pt x="155679" y="1775479"/>
                </a:lnTo>
                <a:lnTo>
                  <a:pt x="157240" y="1790962"/>
                </a:lnTo>
                <a:lnTo>
                  <a:pt x="1561" y="1790962"/>
                </a:lnTo>
                <a:lnTo>
                  <a:pt x="0" y="1775479"/>
                </a:lnTo>
                <a:close/>
                <a:moveTo>
                  <a:pt x="1543395" y="1576753"/>
                </a:moveTo>
                <a:lnTo>
                  <a:pt x="1555914" y="1617085"/>
                </a:lnTo>
                <a:cubicBezTo>
                  <a:pt x="1561149" y="1642666"/>
                  <a:pt x="1565141" y="1668700"/>
                  <a:pt x="1567824" y="1695121"/>
                </a:cubicBezTo>
                <a:lnTo>
                  <a:pt x="1568576" y="1710016"/>
                </a:lnTo>
                <a:lnTo>
                  <a:pt x="1409604" y="1710015"/>
                </a:lnTo>
                <a:lnTo>
                  <a:pt x="1403398" y="1648459"/>
                </a:lnTo>
                <a:lnTo>
                  <a:pt x="1391182" y="1609106"/>
                </a:lnTo>
                <a:close/>
                <a:moveTo>
                  <a:pt x="28487" y="1576752"/>
                </a:moveTo>
                <a:lnTo>
                  <a:pt x="180700" y="1609106"/>
                </a:lnTo>
                <a:lnTo>
                  <a:pt x="168484" y="1648459"/>
                </a:lnTo>
                <a:lnTo>
                  <a:pt x="162278" y="1710015"/>
                </a:lnTo>
                <a:lnTo>
                  <a:pt x="3306" y="1710015"/>
                </a:lnTo>
                <a:lnTo>
                  <a:pt x="4058" y="1695121"/>
                </a:lnTo>
                <a:cubicBezTo>
                  <a:pt x="6741" y="1668700"/>
                  <a:pt x="10733" y="1642666"/>
                  <a:pt x="15968" y="1617085"/>
                </a:cubicBezTo>
                <a:close/>
                <a:moveTo>
                  <a:pt x="65859" y="1462010"/>
                </a:moveTo>
                <a:lnTo>
                  <a:pt x="211790" y="1518027"/>
                </a:lnTo>
                <a:lnTo>
                  <a:pt x="205208" y="1530153"/>
                </a:lnTo>
                <a:lnTo>
                  <a:pt x="188866" y="1582797"/>
                </a:lnTo>
                <a:lnTo>
                  <a:pt x="36654" y="1550443"/>
                </a:lnTo>
                <a:lnTo>
                  <a:pt x="61763" y="1469555"/>
                </a:lnTo>
                <a:close/>
                <a:moveTo>
                  <a:pt x="1486847" y="1426681"/>
                </a:moveTo>
                <a:lnTo>
                  <a:pt x="1510119" y="1469555"/>
                </a:lnTo>
                <a:lnTo>
                  <a:pt x="1535228" y="1550443"/>
                </a:lnTo>
                <a:lnTo>
                  <a:pt x="1383016" y="1582797"/>
                </a:lnTo>
                <a:lnTo>
                  <a:pt x="1366674" y="1530153"/>
                </a:lnTo>
                <a:lnTo>
                  <a:pt x="1344831" y="1489911"/>
                </a:lnTo>
                <a:close/>
                <a:moveTo>
                  <a:pt x="144538" y="1323555"/>
                </a:moveTo>
                <a:lnTo>
                  <a:pt x="275353" y="1408507"/>
                </a:lnTo>
                <a:lnTo>
                  <a:pt x="263318" y="1423094"/>
                </a:lnTo>
                <a:lnTo>
                  <a:pt x="224989" y="1493710"/>
                </a:lnTo>
                <a:lnTo>
                  <a:pt x="79058" y="1437692"/>
                </a:lnTo>
                <a:lnTo>
                  <a:pt x="134226" y="1336052"/>
                </a:lnTo>
                <a:close/>
                <a:moveTo>
                  <a:pt x="1427344" y="1323554"/>
                </a:moveTo>
                <a:lnTo>
                  <a:pt x="1437656" y="1336052"/>
                </a:lnTo>
                <a:lnTo>
                  <a:pt x="1473721" y="1402498"/>
                </a:lnTo>
                <a:lnTo>
                  <a:pt x="1331705" y="1465728"/>
                </a:lnTo>
                <a:lnTo>
                  <a:pt x="1308564" y="1423094"/>
                </a:lnTo>
                <a:lnTo>
                  <a:pt x="1296529" y="1408507"/>
                </a:lnTo>
                <a:close/>
                <a:moveTo>
                  <a:pt x="1323960" y="1205110"/>
                </a:moveTo>
                <a:lnTo>
                  <a:pt x="1341685" y="1219735"/>
                </a:lnTo>
                <a:lnTo>
                  <a:pt x="1409772" y="1302257"/>
                </a:lnTo>
                <a:lnTo>
                  <a:pt x="1278957" y="1387210"/>
                </a:lnTo>
                <a:lnTo>
                  <a:pt x="1231604" y="1329817"/>
                </a:lnTo>
                <a:lnTo>
                  <a:pt x="1213878" y="1315192"/>
                </a:lnTo>
                <a:close/>
                <a:moveTo>
                  <a:pt x="247923" y="1205110"/>
                </a:moveTo>
                <a:lnTo>
                  <a:pt x="358004" y="1315191"/>
                </a:lnTo>
                <a:lnTo>
                  <a:pt x="340279" y="1329817"/>
                </a:lnTo>
                <a:lnTo>
                  <a:pt x="292925" y="1387210"/>
                </a:lnTo>
                <a:lnTo>
                  <a:pt x="162110" y="1302257"/>
                </a:lnTo>
                <a:lnTo>
                  <a:pt x="230197" y="1219735"/>
                </a:lnTo>
                <a:close/>
                <a:moveTo>
                  <a:pt x="1200637" y="1110341"/>
                </a:moveTo>
                <a:lnTo>
                  <a:pt x="1225368" y="1123764"/>
                </a:lnTo>
                <a:lnTo>
                  <a:pt x="1302703" y="1187572"/>
                </a:lnTo>
                <a:lnTo>
                  <a:pt x="1192622" y="1297654"/>
                </a:lnTo>
                <a:lnTo>
                  <a:pt x="1138326" y="1252856"/>
                </a:lnTo>
                <a:lnTo>
                  <a:pt x="1115968" y="1240720"/>
                </a:lnTo>
                <a:close/>
                <a:moveTo>
                  <a:pt x="371245" y="1110341"/>
                </a:moveTo>
                <a:lnTo>
                  <a:pt x="455914" y="1240720"/>
                </a:lnTo>
                <a:lnTo>
                  <a:pt x="433556" y="1252856"/>
                </a:lnTo>
                <a:lnTo>
                  <a:pt x="379261" y="1297653"/>
                </a:lnTo>
                <a:lnTo>
                  <a:pt x="269179" y="1187572"/>
                </a:lnTo>
                <a:lnTo>
                  <a:pt x="346514" y="1123764"/>
                </a:lnTo>
                <a:close/>
                <a:moveTo>
                  <a:pt x="473191" y="1055006"/>
                </a:moveTo>
                <a:lnTo>
                  <a:pt x="536421" y="1197022"/>
                </a:lnTo>
                <a:lnTo>
                  <a:pt x="480099" y="1227593"/>
                </a:lnTo>
                <a:lnTo>
                  <a:pt x="395429" y="1097214"/>
                </a:lnTo>
                <a:close/>
                <a:moveTo>
                  <a:pt x="691699" y="930018"/>
                </a:moveTo>
                <a:lnTo>
                  <a:pt x="724947" y="940339"/>
                </a:lnTo>
                <a:lnTo>
                  <a:pt x="713714" y="993185"/>
                </a:lnTo>
                <a:lnTo>
                  <a:pt x="742064" y="991754"/>
                </a:lnTo>
                <a:lnTo>
                  <a:pt x="751721" y="946320"/>
                </a:lnTo>
                <a:lnTo>
                  <a:pt x="807051" y="951897"/>
                </a:lnTo>
                <a:lnTo>
                  <a:pt x="807051" y="990604"/>
                </a:lnTo>
                <a:lnTo>
                  <a:pt x="834483" y="991989"/>
                </a:lnTo>
                <a:lnTo>
                  <a:pt x="834483" y="951897"/>
                </a:lnTo>
                <a:lnTo>
                  <a:pt x="889813" y="946320"/>
                </a:lnTo>
                <a:lnTo>
                  <a:pt x="900987" y="998890"/>
                </a:lnTo>
                <a:lnTo>
                  <a:pt x="925202" y="1002586"/>
                </a:lnTo>
                <a:lnTo>
                  <a:pt x="913488" y="1057699"/>
                </a:lnTo>
                <a:lnTo>
                  <a:pt x="922927" y="1102108"/>
                </a:lnTo>
                <a:lnTo>
                  <a:pt x="903635" y="1104053"/>
                </a:lnTo>
                <a:lnTo>
                  <a:pt x="892600" y="1155969"/>
                </a:lnTo>
                <a:lnTo>
                  <a:pt x="799657" y="1146600"/>
                </a:lnTo>
                <a:lnTo>
                  <a:pt x="799657" y="1110279"/>
                </a:lnTo>
                <a:lnTo>
                  <a:pt x="772225" y="1107513"/>
                </a:lnTo>
                <a:lnTo>
                  <a:pt x="772225" y="1146600"/>
                </a:lnTo>
                <a:lnTo>
                  <a:pt x="679282" y="1155969"/>
                </a:lnTo>
                <a:lnTo>
                  <a:pt x="664728" y="1087495"/>
                </a:lnTo>
                <a:lnTo>
                  <a:pt x="634814" y="1078209"/>
                </a:lnTo>
                <a:lnTo>
                  <a:pt x="652797" y="1031363"/>
                </a:lnTo>
                <a:lnTo>
                  <a:pt x="646680" y="1002586"/>
                </a:lnTo>
                <a:lnTo>
                  <a:pt x="664911" y="999804"/>
                </a:lnTo>
                <a:close/>
                <a:moveTo>
                  <a:pt x="969743" y="923838"/>
                </a:moveTo>
                <a:lnTo>
                  <a:pt x="1016009" y="1027754"/>
                </a:lnTo>
                <a:lnTo>
                  <a:pt x="1036024" y="1033967"/>
                </a:lnTo>
                <a:lnTo>
                  <a:pt x="1028038" y="1054772"/>
                </a:lnTo>
                <a:lnTo>
                  <a:pt x="1034617" y="1069549"/>
                </a:lnTo>
                <a:lnTo>
                  <a:pt x="1020708" y="1073867"/>
                </a:lnTo>
                <a:lnTo>
                  <a:pt x="980372" y="1178947"/>
                </a:lnTo>
                <a:lnTo>
                  <a:pt x="919760" y="1160132"/>
                </a:lnTo>
                <a:lnTo>
                  <a:pt x="941533" y="1057701"/>
                </a:lnTo>
                <a:lnTo>
                  <a:pt x="916587" y="940339"/>
                </a:lnTo>
                <a:close/>
                <a:moveTo>
                  <a:pt x="1025009" y="895201"/>
                </a:moveTo>
                <a:lnTo>
                  <a:pt x="1111553" y="1028468"/>
                </a:lnTo>
                <a:lnTo>
                  <a:pt x="1077628" y="1046882"/>
                </a:lnTo>
                <a:lnTo>
                  <a:pt x="1091865" y="1051301"/>
                </a:lnTo>
                <a:lnTo>
                  <a:pt x="1176452" y="1097214"/>
                </a:lnTo>
                <a:lnTo>
                  <a:pt x="1091783" y="1227593"/>
                </a:lnTo>
                <a:lnTo>
                  <a:pt x="1031267" y="1194746"/>
                </a:lnTo>
                <a:lnTo>
                  <a:pt x="1006628" y="1187098"/>
                </a:lnTo>
                <a:lnTo>
                  <a:pt x="1057720" y="1053996"/>
                </a:lnTo>
                <a:lnTo>
                  <a:pt x="994414" y="911807"/>
                </a:lnTo>
                <a:close/>
                <a:moveTo>
                  <a:pt x="616526" y="895201"/>
                </a:moveTo>
                <a:lnTo>
                  <a:pt x="665481" y="921773"/>
                </a:lnTo>
                <a:lnTo>
                  <a:pt x="624274" y="1029120"/>
                </a:lnTo>
                <a:lnTo>
                  <a:pt x="652122" y="1160132"/>
                </a:lnTo>
                <a:lnTo>
                  <a:pt x="562422" y="1187977"/>
                </a:lnTo>
                <a:lnTo>
                  <a:pt x="498953" y="1045423"/>
                </a:lnTo>
                <a:lnTo>
                  <a:pt x="538564" y="1033127"/>
                </a:lnTo>
                <a:lnTo>
                  <a:pt x="529981" y="1028468"/>
                </a:lnTo>
                <a:close/>
                <a:moveTo>
                  <a:pt x="1091403" y="845545"/>
                </a:moveTo>
                <a:lnTo>
                  <a:pt x="1203923" y="958066"/>
                </a:lnTo>
                <a:lnTo>
                  <a:pt x="1135307" y="1014679"/>
                </a:lnTo>
                <a:lnTo>
                  <a:pt x="1048473" y="880966"/>
                </a:lnTo>
                <a:close/>
                <a:moveTo>
                  <a:pt x="550131" y="845545"/>
                </a:moveTo>
                <a:lnTo>
                  <a:pt x="593061" y="880966"/>
                </a:lnTo>
                <a:lnTo>
                  <a:pt x="506227" y="1014679"/>
                </a:lnTo>
                <a:lnTo>
                  <a:pt x="437611" y="958065"/>
                </a:lnTo>
                <a:close/>
                <a:moveTo>
                  <a:pt x="1146220" y="783219"/>
                </a:moveTo>
                <a:lnTo>
                  <a:pt x="1279933" y="870053"/>
                </a:lnTo>
                <a:lnTo>
                  <a:pt x="1223320" y="938668"/>
                </a:lnTo>
                <a:lnTo>
                  <a:pt x="1110800" y="826148"/>
                </a:lnTo>
                <a:close/>
                <a:moveTo>
                  <a:pt x="495314" y="783219"/>
                </a:moveTo>
                <a:lnTo>
                  <a:pt x="530733" y="826148"/>
                </a:lnTo>
                <a:lnTo>
                  <a:pt x="418213" y="938668"/>
                </a:lnTo>
                <a:lnTo>
                  <a:pt x="361601" y="870053"/>
                </a:lnTo>
                <a:close/>
                <a:moveTo>
                  <a:pt x="464472" y="729159"/>
                </a:moveTo>
                <a:lnTo>
                  <a:pt x="481079" y="759755"/>
                </a:lnTo>
                <a:lnTo>
                  <a:pt x="347812" y="846300"/>
                </a:lnTo>
                <a:lnTo>
                  <a:pt x="319310" y="793789"/>
                </a:lnTo>
                <a:close/>
                <a:moveTo>
                  <a:pt x="1187028" y="710799"/>
                </a:moveTo>
                <a:lnTo>
                  <a:pt x="1335314" y="767720"/>
                </a:lnTo>
                <a:lnTo>
                  <a:pt x="1333899" y="772281"/>
                </a:lnTo>
                <a:lnTo>
                  <a:pt x="1293722" y="846300"/>
                </a:lnTo>
                <a:lnTo>
                  <a:pt x="1160455" y="759755"/>
                </a:lnTo>
                <a:close/>
                <a:moveTo>
                  <a:pt x="1205594" y="651333"/>
                </a:moveTo>
                <a:lnTo>
                  <a:pt x="1361177" y="684403"/>
                </a:lnTo>
                <a:lnTo>
                  <a:pt x="1343464" y="741464"/>
                </a:lnTo>
                <a:lnTo>
                  <a:pt x="1195273" y="684579"/>
                </a:lnTo>
                <a:close/>
                <a:moveTo>
                  <a:pt x="435940" y="651333"/>
                </a:moveTo>
                <a:lnTo>
                  <a:pt x="452441" y="704488"/>
                </a:lnTo>
                <a:lnTo>
                  <a:pt x="306730" y="769362"/>
                </a:lnTo>
                <a:lnTo>
                  <a:pt x="280357" y="684403"/>
                </a:lnTo>
                <a:close/>
                <a:moveTo>
                  <a:pt x="1217152" y="569228"/>
                </a:moveTo>
                <a:lnTo>
                  <a:pt x="1376279" y="569228"/>
                </a:lnTo>
                <a:lnTo>
                  <a:pt x="1367363" y="657674"/>
                </a:lnTo>
                <a:lnTo>
                  <a:pt x="1211574" y="624559"/>
                </a:lnTo>
                <a:close/>
                <a:moveTo>
                  <a:pt x="265255" y="569228"/>
                </a:moveTo>
                <a:lnTo>
                  <a:pt x="424382" y="569228"/>
                </a:lnTo>
                <a:lnTo>
                  <a:pt x="429960" y="624559"/>
                </a:lnTo>
                <a:lnTo>
                  <a:pt x="274171" y="657673"/>
                </a:lnTo>
                <a:close/>
                <a:moveTo>
                  <a:pt x="1367364" y="453353"/>
                </a:moveTo>
                <a:lnTo>
                  <a:pt x="1376279" y="541796"/>
                </a:lnTo>
                <a:lnTo>
                  <a:pt x="1217152" y="541796"/>
                </a:lnTo>
                <a:lnTo>
                  <a:pt x="1211575" y="486466"/>
                </a:lnTo>
                <a:close/>
                <a:moveTo>
                  <a:pt x="274171" y="453352"/>
                </a:moveTo>
                <a:lnTo>
                  <a:pt x="429959" y="486466"/>
                </a:lnTo>
                <a:lnTo>
                  <a:pt x="424382" y="541796"/>
                </a:lnTo>
                <a:lnTo>
                  <a:pt x="265255" y="541796"/>
                </a:lnTo>
                <a:close/>
                <a:moveTo>
                  <a:pt x="298070" y="369559"/>
                </a:moveTo>
                <a:lnTo>
                  <a:pt x="446261" y="426444"/>
                </a:lnTo>
                <a:lnTo>
                  <a:pt x="435940" y="459693"/>
                </a:lnTo>
                <a:lnTo>
                  <a:pt x="280356" y="426623"/>
                </a:lnTo>
                <a:close/>
                <a:moveTo>
                  <a:pt x="1334805" y="341662"/>
                </a:moveTo>
                <a:lnTo>
                  <a:pt x="1361178" y="426622"/>
                </a:lnTo>
                <a:lnTo>
                  <a:pt x="1205594" y="459693"/>
                </a:lnTo>
                <a:lnTo>
                  <a:pt x="1189094" y="406537"/>
                </a:lnTo>
                <a:close/>
                <a:moveTo>
                  <a:pt x="1293724" y="264726"/>
                </a:moveTo>
                <a:lnTo>
                  <a:pt x="1322224" y="317235"/>
                </a:lnTo>
                <a:lnTo>
                  <a:pt x="1177063" y="381866"/>
                </a:lnTo>
                <a:lnTo>
                  <a:pt x="1160457" y="351271"/>
                </a:lnTo>
                <a:close/>
                <a:moveTo>
                  <a:pt x="347811" y="264726"/>
                </a:moveTo>
                <a:lnTo>
                  <a:pt x="481078" y="351271"/>
                </a:lnTo>
                <a:lnTo>
                  <a:pt x="454506" y="400226"/>
                </a:lnTo>
                <a:lnTo>
                  <a:pt x="306220" y="343304"/>
                </a:lnTo>
                <a:lnTo>
                  <a:pt x="307636" y="338743"/>
                </a:lnTo>
                <a:close/>
                <a:moveTo>
                  <a:pt x="1223321" y="172356"/>
                </a:moveTo>
                <a:lnTo>
                  <a:pt x="1279934" y="240972"/>
                </a:lnTo>
                <a:lnTo>
                  <a:pt x="1146221" y="327806"/>
                </a:lnTo>
                <a:lnTo>
                  <a:pt x="1110801" y="284876"/>
                </a:lnTo>
                <a:close/>
                <a:moveTo>
                  <a:pt x="418214" y="172356"/>
                </a:moveTo>
                <a:lnTo>
                  <a:pt x="530734" y="284876"/>
                </a:lnTo>
                <a:lnTo>
                  <a:pt x="495313" y="327806"/>
                </a:lnTo>
                <a:lnTo>
                  <a:pt x="361600" y="240972"/>
                </a:lnTo>
                <a:close/>
                <a:moveTo>
                  <a:pt x="1135308" y="96346"/>
                </a:moveTo>
                <a:lnTo>
                  <a:pt x="1203923" y="152959"/>
                </a:lnTo>
                <a:lnTo>
                  <a:pt x="1091403" y="265479"/>
                </a:lnTo>
                <a:lnTo>
                  <a:pt x="1048474" y="230059"/>
                </a:lnTo>
                <a:close/>
                <a:moveTo>
                  <a:pt x="506226" y="96346"/>
                </a:moveTo>
                <a:lnTo>
                  <a:pt x="593060" y="230059"/>
                </a:lnTo>
                <a:lnTo>
                  <a:pt x="550131" y="265479"/>
                </a:lnTo>
                <a:lnTo>
                  <a:pt x="437611" y="152959"/>
                </a:lnTo>
                <a:close/>
                <a:moveTo>
                  <a:pt x="582490" y="54055"/>
                </a:moveTo>
                <a:lnTo>
                  <a:pt x="647120" y="199217"/>
                </a:lnTo>
                <a:lnTo>
                  <a:pt x="616524" y="215824"/>
                </a:lnTo>
                <a:lnTo>
                  <a:pt x="529980" y="82557"/>
                </a:lnTo>
                <a:close/>
                <a:moveTo>
                  <a:pt x="1032976" y="40965"/>
                </a:moveTo>
                <a:lnTo>
                  <a:pt x="1037536" y="42381"/>
                </a:lnTo>
                <a:lnTo>
                  <a:pt x="1111554" y="82556"/>
                </a:lnTo>
                <a:lnTo>
                  <a:pt x="1025010" y="215823"/>
                </a:lnTo>
                <a:lnTo>
                  <a:pt x="976054" y="189251"/>
                </a:lnTo>
                <a:close/>
                <a:moveTo>
                  <a:pt x="949657" y="15102"/>
                </a:moveTo>
                <a:lnTo>
                  <a:pt x="1006720" y="32815"/>
                </a:lnTo>
                <a:lnTo>
                  <a:pt x="949835" y="181006"/>
                </a:lnTo>
                <a:lnTo>
                  <a:pt x="916587" y="170685"/>
                </a:lnTo>
                <a:close/>
                <a:moveTo>
                  <a:pt x="691877" y="15102"/>
                </a:moveTo>
                <a:lnTo>
                  <a:pt x="724947" y="170685"/>
                </a:lnTo>
                <a:lnTo>
                  <a:pt x="671792" y="187186"/>
                </a:lnTo>
                <a:lnTo>
                  <a:pt x="606917" y="41475"/>
                </a:lnTo>
                <a:close/>
                <a:moveTo>
                  <a:pt x="834483" y="0"/>
                </a:moveTo>
                <a:lnTo>
                  <a:pt x="922927" y="8916"/>
                </a:lnTo>
                <a:lnTo>
                  <a:pt x="889813" y="164705"/>
                </a:lnTo>
                <a:lnTo>
                  <a:pt x="834483" y="159127"/>
                </a:lnTo>
                <a:close/>
                <a:moveTo>
                  <a:pt x="807051" y="0"/>
                </a:moveTo>
                <a:lnTo>
                  <a:pt x="807051" y="159127"/>
                </a:lnTo>
                <a:lnTo>
                  <a:pt x="751721" y="164705"/>
                </a:lnTo>
                <a:lnTo>
                  <a:pt x="718607" y="8916"/>
                </a:lnTo>
                <a:close/>
              </a:path>
            </a:pathLst>
          </a:custGeom>
          <a:solidFill>
            <a:srgbClr val="865FC5"/>
          </a:solidFill>
          <a:ln w="8255">
            <a:solidFill>
              <a:srgbClr val="D2D2D2"/>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a:gradFill>
                <a:gsLst>
                  <a:gs pos="0">
                    <a:srgbClr val="FFFFFF"/>
                  </a:gs>
                  <a:gs pos="100000">
                    <a:srgbClr val="FFFFFF"/>
                  </a:gs>
                </a:gsLst>
                <a:lin ang="5400000" scaled="0"/>
              </a:gradFill>
              <a:latin typeface="Segoe UI"/>
            </a:endParaRPr>
          </a:p>
        </p:txBody>
      </p:sp>
      <p:sp>
        <p:nvSpPr>
          <p:cNvPr id="7" name="Rectangle 6">
            <a:extLst>
              <a:ext uri="{FF2B5EF4-FFF2-40B4-BE49-F238E27FC236}">
                <a16:creationId xmlns:a16="http://schemas.microsoft.com/office/drawing/2014/main" id="{E0D8D417-F9AE-494A-8455-F1C230185BD3}"/>
              </a:ext>
            </a:extLst>
          </p:cNvPr>
          <p:cNvSpPr/>
          <p:nvPr/>
        </p:nvSpPr>
        <p:spPr>
          <a:xfrm>
            <a:off x="2800981" y="5019027"/>
            <a:ext cx="823564" cy="470593"/>
          </a:xfrm>
          <a:prstGeom prst="rect">
            <a:avLst/>
          </a:prstGeom>
        </p:spPr>
        <p:txBody>
          <a:bodyPr wrap="square">
            <a:spAutoFit/>
          </a:bodyPr>
          <a:lstStyle/>
          <a:p>
            <a:pPr algn="r" fontAlgn="base">
              <a:spcBef>
                <a:spcPct val="0"/>
              </a:spcBef>
              <a:defRPr/>
            </a:pPr>
            <a:r>
              <a:rPr lang="en-US" sz="1199">
                <a:gradFill>
                  <a:gsLst>
                    <a:gs pos="2917">
                      <a:srgbClr val="505050"/>
                    </a:gs>
                    <a:gs pos="30000">
                      <a:srgbClr val="505050"/>
                    </a:gs>
                  </a:gsLst>
                  <a:lin ang="5400000" scaled="0"/>
                </a:gradFill>
                <a:latin typeface="Segoe UI Semibold" panose="020B0702040204020203" pitchFamily="34" charset="0"/>
                <a:cs typeface="Segoe UI Semibold" panose="020B0702040204020203" pitchFamily="34" charset="0"/>
              </a:rPr>
              <a:t>Local Identity</a:t>
            </a:r>
          </a:p>
        </p:txBody>
      </p:sp>
      <p:sp>
        <p:nvSpPr>
          <p:cNvPr id="237" name="Rectangle 236">
            <a:extLst>
              <a:ext uri="{FF2B5EF4-FFF2-40B4-BE49-F238E27FC236}">
                <a16:creationId xmlns:a16="http://schemas.microsoft.com/office/drawing/2014/main" id="{C3BB65A3-EF50-4CE2-A7EC-B3A1344BC52C}"/>
              </a:ext>
            </a:extLst>
          </p:cNvPr>
          <p:cNvSpPr/>
          <p:nvPr/>
        </p:nvSpPr>
        <p:spPr bwMode="auto">
          <a:xfrm rot="10800000" flipH="1">
            <a:off x="7034068" y="5052780"/>
            <a:ext cx="199532" cy="60960"/>
          </a:xfrm>
          <a:prstGeom prst="rect">
            <a:avLst/>
          </a:prstGeom>
          <a:solidFill>
            <a:srgbClr val="D83B01"/>
          </a:solidFill>
          <a:ln w="10795" cap="flat" cmpd="sng" algn="ctr">
            <a:solidFill>
              <a:srgbClr val="D83B01"/>
            </a:solidFill>
            <a:prstDash val="solid"/>
            <a:headEnd type="none" w="med" len="med"/>
            <a:tailEnd type="none" w="med" len="med"/>
          </a:ln>
          <a:effectLst/>
        </p:spPr>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cap="all">
              <a:gradFill>
                <a:gsLst>
                  <a:gs pos="0">
                    <a:srgbClr val="FFFFFF"/>
                  </a:gs>
                  <a:gs pos="100000">
                    <a:srgbClr val="FFFFFF"/>
                  </a:gs>
                </a:gsLst>
                <a:lin ang="5400000" scaled="0"/>
              </a:gradFill>
              <a:latin typeface="Segoe UI"/>
            </a:endParaRPr>
          </a:p>
        </p:txBody>
      </p:sp>
      <p:cxnSp>
        <p:nvCxnSpPr>
          <p:cNvPr id="238" name="Straight Arrow Connector 296">
            <a:extLst>
              <a:ext uri="{FF2B5EF4-FFF2-40B4-BE49-F238E27FC236}">
                <a16:creationId xmlns:a16="http://schemas.microsoft.com/office/drawing/2014/main" id="{A4E4498F-045A-436A-940F-50F507234434}"/>
              </a:ext>
            </a:extLst>
          </p:cNvPr>
          <p:cNvCxnSpPr>
            <a:cxnSpLocks/>
            <a:stCxn id="237" idx="2"/>
            <a:endCxn id="239" idx="0"/>
          </p:cNvCxnSpPr>
          <p:nvPr/>
        </p:nvCxnSpPr>
        <p:spPr>
          <a:xfrm flipV="1">
            <a:off x="7133834" y="3400340"/>
            <a:ext cx="0" cy="1652441"/>
          </a:xfrm>
          <a:prstGeom prst="straightConnector1">
            <a:avLst/>
          </a:prstGeom>
          <a:noFill/>
          <a:ln w="22225" cap="rnd" cmpd="sng" algn="ctr">
            <a:solidFill>
              <a:srgbClr val="D83B01"/>
            </a:solidFill>
            <a:prstDash val="sysDot"/>
            <a:headEnd type="none" w="med" len="med"/>
            <a:tailEnd type="arrow" w="med" len="med"/>
          </a:ln>
          <a:effectLst/>
        </p:spPr>
      </p:cxnSp>
      <p:sp>
        <p:nvSpPr>
          <p:cNvPr id="239" name="Rectangle 238">
            <a:extLst>
              <a:ext uri="{FF2B5EF4-FFF2-40B4-BE49-F238E27FC236}">
                <a16:creationId xmlns:a16="http://schemas.microsoft.com/office/drawing/2014/main" id="{B5FAD7DE-A919-435E-A1F1-D1004B1703C2}"/>
              </a:ext>
            </a:extLst>
          </p:cNvPr>
          <p:cNvSpPr/>
          <p:nvPr/>
        </p:nvSpPr>
        <p:spPr bwMode="auto">
          <a:xfrm rot="10800000" flipH="1">
            <a:off x="7034068" y="3339379"/>
            <a:ext cx="199532" cy="60960"/>
          </a:xfrm>
          <a:prstGeom prst="rect">
            <a:avLst/>
          </a:prstGeom>
          <a:solidFill>
            <a:srgbClr val="D83B01"/>
          </a:solidFill>
          <a:ln w="10795" cap="flat" cmpd="sng" algn="ctr">
            <a:solidFill>
              <a:srgbClr val="D83B01"/>
            </a:solidFill>
            <a:prstDash val="solid"/>
            <a:headEnd type="none" w="med" len="med"/>
            <a:tailEnd type="none" w="med" len="med"/>
          </a:ln>
          <a:effectLst/>
        </p:spPr>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cap="all">
              <a:gradFill>
                <a:gsLst>
                  <a:gs pos="0">
                    <a:srgbClr val="FFFFFF"/>
                  </a:gs>
                  <a:gs pos="100000">
                    <a:srgbClr val="FFFFFF"/>
                  </a:gs>
                </a:gsLst>
                <a:lin ang="5400000" scaled="0"/>
              </a:gradFill>
              <a:latin typeface="Segoe UI"/>
            </a:endParaRPr>
          </a:p>
        </p:txBody>
      </p:sp>
      <p:sp>
        <p:nvSpPr>
          <p:cNvPr id="240" name="Rectangle 239">
            <a:extLst>
              <a:ext uri="{FF2B5EF4-FFF2-40B4-BE49-F238E27FC236}">
                <a16:creationId xmlns:a16="http://schemas.microsoft.com/office/drawing/2014/main" id="{6DA7E75D-437C-42FB-90C7-C71CA714A3E9}"/>
              </a:ext>
            </a:extLst>
          </p:cNvPr>
          <p:cNvSpPr/>
          <p:nvPr/>
        </p:nvSpPr>
        <p:spPr bwMode="auto">
          <a:xfrm rot="10800000" flipH="1">
            <a:off x="9991893" y="5036025"/>
            <a:ext cx="199532" cy="60960"/>
          </a:xfrm>
          <a:prstGeom prst="rect">
            <a:avLst/>
          </a:prstGeom>
          <a:solidFill>
            <a:srgbClr val="D83B01"/>
          </a:solidFill>
          <a:ln w="10795" cap="flat" cmpd="sng" algn="ctr">
            <a:solidFill>
              <a:srgbClr val="D83B01"/>
            </a:solidFill>
            <a:prstDash val="solid"/>
            <a:headEnd type="none" w="med" len="med"/>
            <a:tailEnd type="none" w="med" len="med"/>
          </a:ln>
          <a:effectLst/>
        </p:spPr>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cap="all">
              <a:gradFill>
                <a:gsLst>
                  <a:gs pos="0">
                    <a:srgbClr val="FFFFFF"/>
                  </a:gs>
                  <a:gs pos="100000">
                    <a:srgbClr val="FFFFFF"/>
                  </a:gs>
                </a:gsLst>
                <a:lin ang="5400000" scaled="0"/>
              </a:gradFill>
              <a:latin typeface="Segoe UI"/>
            </a:endParaRPr>
          </a:p>
        </p:txBody>
      </p:sp>
      <p:cxnSp>
        <p:nvCxnSpPr>
          <p:cNvPr id="241" name="Straight Arrow Connector 296">
            <a:extLst>
              <a:ext uri="{FF2B5EF4-FFF2-40B4-BE49-F238E27FC236}">
                <a16:creationId xmlns:a16="http://schemas.microsoft.com/office/drawing/2014/main" id="{92C766A4-DC46-4B76-843C-357C48F13A7E}"/>
              </a:ext>
            </a:extLst>
          </p:cNvPr>
          <p:cNvCxnSpPr>
            <a:cxnSpLocks/>
            <a:stCxn id="240" idx="2"/>
            <a:endCxn id="242" idx="0"/>
          </p:cNvCxnSpPr>
          <p:nvPr/>
        </p:nvCxnSpPr>
        <p:spPr>
          <a:xfrm flipV="1">
            <a:off x="10091659" y="3383583"/>
            <a:ext cx="0" cy="1652441"/>
          </a:xfrm>
          <a:prstGeom prst="straightConnector1">
            <a:avLst/>
          </a:prstGeom>
          <a:noFill/>
          <a:ln w="22225" cap="rnd" cmpd="sng" algn="ctr">
            <a:solidFill>
              <a:srgbClr val="D83B01"/>
            </a:solidFill>
            <a:prstDash val="sysDot"/>
            <a:headEnd type="none" w="med" len="med"/>
            <a:tailEnd type="arrow" w="med" len="med"/>
          </a:ln>
          <a:effectLst/>
        </p:spPr>
      </p:cxnSp>
      <p:sp>
        <p:nvSpPr>
          <p:cNvPr id="242" name="Rectangle 241">
            <a:extLst>
              <a:ext uri="{FF2B5EF4-FFF2-40B4-BE49-F238E27FC236}">
                <a16:creationId xmlns:a16="http://schemas.microsoft.com/office/drawing/2014/main" id="{94841E7C-B24A-441D-82BD-2D77D0C2064C}"/>
              </a:ext>
            </a:extLst>
          </p:cNvPr>
          <p:cNvSpPr/>
          <p:nvPr/>
        </p:nvSpPr>
        <p:spPr bwMode="auto">
          <a:xfrm rot="10800000" flipH="1">
            <a:off x="9991893" y="3322623"/>
            <a:ext cx="199532" cy="60960"/>
          </a:xfrm>
          <a:prstGeom prst="rect">
            <a:avLst/>
          </a:prstGeom>
          <a:solidFill>
            <a:srgbClr val="D83B01"/>
          </a:solidFill>
          <a:ln w="10795" cap="flat" cmpd="sng" algn="ctr">
            <a:solidFill>
              <a:srgbClr val="D83B01"/>
            </a:solidFill>
            <a:prstDash val="solid"/>
            <a:headEnd type="none" w="med" len="med"/>
            <a:tailEnd type="none" w="med" len="med"/>
          </a:ln>
          <a:effectLst/>
        </p:spPr>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kern="0" cap="all">
              <a:gradFill>
                <a:gsLst>
                  <a:gs pos="0">
                    <a:srgbClr val="FFFFFF"/>
                  </a:gs>
                  <a:gs pos="100000">
                    <a:srgbClr val="FFFFFF"/>
                  </a:gs>
                </a:gsLst>
                <a:lin ang="5400000" scaled="0"/>
              </a:gradFill>
              <a:latin typeface="Segoe UI"/>
            </a:endParaRPr>
          </a:p>
        </p:txBody>
      </p:sp>
      <p:sp>
        <p:nvSpPr>
          <p:cNvPr id="244" name="TextBox 25">
            <a:extLst>
              <a:ext uri="{FF2B5EF4-FFF2-40B4-BE49-F238E27FC236}">
                <a16:creationId xmlns:a16="http://schemas.microsoft.com/office/drawing/2014/main" id="{101A3FE4-4D39-4FCF-AD79-EEE0F970B46D}"/>
              </a:ext>
            </a:extLst>
          </p:cNvPr>
          <p:cNvSpPr txBox="1"/>
          <p:nvPr/>
        </p:nvSpPr>
        <p:spPr>
          <a:xfrm>
            <a:off x="6429243" y="5564928"/>
            <a:ext cx="1412865" cy="423639"/>
          </a:xfrm>
          <a:prstGeom prst="rect">
            <a:avLst/>
          </a:prstGeom>
          <a:noFill/>
        </p:spPr>
        <p:txBody>
          <a:bodyPr wrap="square" rtlCol="0">
            <a:spAutoFit/>
          </a:bodyPr>
          <a:lstStyle/>
          <a:p>
            <a:pPr algn="ctr" fontAlgn="base">
              <a:spcBef>
                <a:spcPct val="0"/>
              </a:spcBef>
              <a:defRPr/>
            </a:pPr>
            <a:r>
              <a:rPr lang="en-US" sz="1000" cap="all">
                <a:gradFill>
                  <a:gsLst>
                    <a:gs pos="2917">
                      <a:srgbClr val="505050"/>
                    </a:gs>
                    <a:gs pos="30000">
                      <a:srgbClr val="505050"/>
                    </a:gs>
                  </a:gsLst>
                  <a:lin ang="5400000" scaled="0"/>
                </a:gradFill>
                <a:ea typeface="Segoe UI" pitchFamily="34" charset="0"/>
                <a:cs typeface="Segoe UI Semibold" panose="020B0702040204020203" pitchFamily="34" charset="0"/>
              </a:rPr>
              <a:t>Your on-premises</a:t>
            </a:r>
            <a:r>
              <a:rPr lang="en-US" sz="900" kern="0" spc="98">
                <a:gradFill>
                  <a:gsLst>
                    <a:gs pos="0">
                      <a:srgbClr val="4B4B4B"/>
                    </a:gs>
                    <a:gs pos="100000">
                      <a:srgbClr val="4B4B4B"/>
                    </a:gs>
                  </a:gsLst>
                  <a:lin ang="5400000" scaled="1"/>
                </a:gradFill>
                <a:ea typeface="Segoe UI Black" panose="020B0A02040204020203" pitchFamily="34" charset="0"/>
                <a:cs typeface="Segoe UI Semibold" panose="020B0702040204020203" pitchFamily="34" charset="0"/>
              </a:rPr>
              <a:t> </a:t>
            </a:r>
            <a:endParaRPr lang="en-US" sz="1099" b="1">
              <a:gradFill>
                <a:gsLst>
                  <a:gs pos="2917">
                    <a:srgbClr val="505050"/>
                  </a:gs>
                  <a:gs pos="30000">
                    <a:srgbClr val="505050"/>
                  </a:gs>
                </a:gsLst>
                <a:lin ang="5400000" scaled="0"/>
              </a:gradFill>
              <a:latin typeface="Segoe UI Semibold" panose="020B0702040204020203" pitchFamily="34" charset="0"/>
              <a:ea typeface="Segoe UI" pitchFamily="34" charset="0"/>
              <a:cs typeface="Segoe UI Semibold" panose="020B0702040204020203" pitchFamily="34" charset="0"/>
            </a:endParaRPr>
          </a:p>
          <a:p>
            <a:pPr algn="ctr" fontAlgn="base">
              <a:spcBef>
                <a:spcPct val="0"/>
              </a:spcBef>
              <a:defRPr/>
            </a:pPr>
            <a:r>
              <a:rPr lang="en-US" sz="1099" b="1">
                <a:gradFill>
                  <a:gsLst>
                    <a:gs pos="2917">
                      <a:srgbClr val="505050"/>
                    </a:gs>
                    <a:gs pos="30000">
                      <a:srgbClr val="505050"/>
                    </a:gs>
                  </a:gsLst>
                  <a:lin ang="5400000" scaled="0"/>
                </a:gradFill>
                <a:latin typeface="Segoe UI Semibold" panose="020B0702040204020203" pitchFamily="34" charset="0"/>
                <a:ea typeface="Segoe UI" pitchFamily="34" charset="0"/>
                <a:cs typeface="Segoe UI Semibold" panose="020B0702040204020203" pitchFamily="34" charset="0"/>
              </a:rPr>
              <a:t>DIRECTORY</a:t>
            </a:r>
          </a:p>
        </p:txBody>
      </p:sp>
      <p:sp>
        <p:nvSpPr>
          <p:cNvPr id="245" name="TextBox 25">
            <a:extLst>
              <a:ext uri="{FF2B5EF4-FFF2-40B4-BE49-F238E27FC236}">
                <a16:creationId xmlns:a16="http://schemas.microsoft.com/office/drawing/2014/main" id="{4C16B16A-0462-43AF-A0A7-A22979789D07}"/>
              </a:ext>
            </a:extLst>
          </p:cNvPr>
          <p:cNvSpPr txBox="1"/>
          <p:nvPr/>
        </p:nvSpPr>
        <p:spPr>
          <a:xfrm>
            <a:off x="9374793" y="5591156"/>
            <a:ext cx="1412865" cy="596155"/>
          </a:xfrm>
          <a:prstGeom prst="rect">
            <a:avLst/>
          </a:prstGeom>
          <a:noFill/>
        </p:spPr>
        <p:txBody>
          <a:bodyPr wrap="square" rtlCol="0">
            <a:spAutoFit/>
          </a:bodyPr>
          <a:lstStyle/>
          <a:p>
            <a:pPr algn="ctr" fontAlgn="base">
              <a:spcBef>
                <a:spcPct val="0"/>
              </a:spcBef>
              <a:defRPr/>
            </a:pPr>
            <a:r>
              <a:rPr lang="en-US" sz="1000" cap="all">
                <a:gradFill>
                  <a:gsLst>
                    <a:gs pos="2917">
                      <a:srgbClr val="505050"/>
                    </a:gs>
                    <a:gs pos="30000">
                      <a:srgbClr val="505050"/>
                    </a:gs>
                  </a:gsLst>
                  <a:lin ang="5400000" scaled="0"/>
                </a:gradFill>
                <a:ea typeface="Segoe UI" pitchFamily="34" charset="0"/>
                <a:cs typeface="Segoe UI Semibold" panose="020B0702040204020203" pitchFamily="34" charset="0"/>
              </a:rPr>
              <a:t>Your on-premises</a:t>
            </a:r>
            <a:r>
              <a:rPr lang="en-US" sz="900" kern="0" spc="98">
                <a:gradFill>
                  <a:gsLst>
                    <a:gs pos="0">
                      <a:srgbClr val="4B4B4B"/>
                    </a:gs>
                    <a:gs pos="100000">
                      <a:srgbClr val="4B4B4B"/>
                    </a:gs>
                  </a:gsLst>
                  <a:lin ang="5400000" scaled="1"/>
                </a:gradFill>
                <a:ea typeface="Segoe UI Black" panose="020B0A02040204020203" pitchFamily="34" charset="0"/>
                <a:cs typeface="Segoe UI Semibold" panose="020B0702040204020203" pitchFamily="34" charset="0"/>
              </a:rPr>
              <a:t> </a:t>
            </a:r>
          </a:p>
          <a:p>
            <a:pPr algn="ctr" fontAlgn="base">
              <a:spcBef>
                <a:spcPct val="0"/>
              </a:spcBef>
              <a:defRPr/>
            </a:pPr>
            <a:r>
              <a:rPr lang="en-US" sz="1099" b="1">
                <a:gradFill>
                  <a:gsLst>
                    <a:gs pos="2917">
                      <a:srgbClr val="505050"/>
                    </a:gs>
                    <a:gs pos="30000">
                      <a:srgbClr val="505050"/>
                    </a:gs>
                  </a:gsLst>
                  <a:lin ang="5400000" scaled="0"/>
                </a:gradFill>
                <a:latin typeface="Segoe UI Semibold" panose="020B0702040204020203" pitchFamily="34" charset="0"/>
                <a:ea typeface="Segoe UI" pitchFamily="34" charset="0"/>
                <a:cs typeface="Segoe UI Semibold" panose="020B0702040204020203" pitchFamily="34" charset="0"/>
              </a:rPr>
              <a:t>IDP/</a:t>
            </a:r>
          </a:p>
          <a:p>
            <a:pPr algn="ctr" fontAlgn="base">
              <a:spcBef>
                <a:spcPct val="0"/>
              </a:spcBef>
              <a:defRPr/>
            </a:pPr>
            <a:r>
              <a:rPr lang="en-US" sz="1099" b="1">
                <a:gradFill>
                  <a:gsLst>
                    <a:gs pos="2917">
                      <a:srgbClr val="505050"/>
                    </a:gs>
                    <a:gs pos="30000">
                      <a:srgbClr val="505050"/>
                    </a:gs>
                  </a:gsLst>
                  <a:lin ang="5400000" scaled="0"/>
                </a:gradFill>
                <a:latin typeface="Segoe UI Semibold" panose="020B0702040204020203" pitchFamily="34" charset="0"/>
                <a:ea typeface="Segoe UI" pitchFamily="34" charset="0"/>
                <a:cs typeface="Segoe UI Semibold" panose="020B0702040204020203" pitchFamily="34" charset="0"/>
              </a:rPr>
              <a:t>DIRECTORY</a:t>
            </a:r>
          </a:p>
        </p:txBody>
      </p:sp>
      <p:sp>
        <p:nvSpPr>
          <p:cNvPr id="246" name="TextBox 44">
            <a:extLst>
              <a:ext uri="{FF2B5EF4-FFF2-40B4-BE49-F238E27FC236}">
                <a16:creationId xmlns:a16="http://schemas.microsoft.com/office/drawing/2014/main" id="{843923B4-6D9B-49BA-8CCB-2CA77BC6BC0B}"/>
              </a:ext>
            </a:extLst>
          </p:cNvPr>
          <p:cNvSpPr txBox="1"/>
          <p:nvPr/>
        </p:nvSpPr>
        <p:spPr>
          <a:xfrm>
            <a:off x="617444" y="1059209"/>
            <a:ext cx="2279909" cy="357568"/>
          </a:xfrm>
          <a:prstGeom prst="rect">
            <a:avLst/>
          </a:prstGeom>
          <a:noFill/>
        </p:spPr>
        <p:txBody>
          <a:bodyPr wrap="square" lIns="93247" tIns="93247" rIns="93247" bIns="93247" rtlCol="0">
            <a:spAutoFit/>
          </a:bodyPr>
          <a:lstStyle/>
          <a:p>
            <a:pPr algn="ctr"/>
            <a:r>
              <a:rPr lang="en-US" sz="1099" b="1" cap="all">
                <a:solidFill>
                  <a:srgbClr val="0072C6"/>
                </a:solidFill>
                <a:latin typeface="Segoe UI Semibold" panose="020B0702040204020203" pitchFamily="34" charset="0"/>
                <a:ea typeface="Segoe UI" pitchFamily="34" charset="0"/>
                <a:cs typeface="Segoe UI Semibold" panose="020B0702040204020203" pitchFamily="34" charset="0"/>
              </a:rPr>
              <a:t>Cloud/ManageD</a:t>
            </a:r>
            <a:r>
              <a:rPr lang="en-US" sz="1049" cap="all" spc="-90">
                <a:solidFill>
                  <a:srgbClr val="0072C6"/>
                </a:solidFill>
              </a:rPr>
              <a:t> </a:t>
            </a:r>
            <a:r>
              <a:rPr lang="en-US" sz="1099" cap="all">
                <a:gradFill>
                  <a:gsLst>
                    <a:gs pos="2917">
                      <a:srgbClr val="505050"/>
                    </a:gs>
                    <a:gs pos="30000">
                      <a:srgbClr val="505050"/>
                    </a:gs>
                  </a:gsLst>
                  <a:lin ang="5400000" scaled="0"/>
                </a:gradFill>
                <a:ea typeface="Segoe UI" pitchFamily="34" charset="0"/>
                <a:cs typeface="Segoe UI Semibold" panose="020B0702040204020203" pitchFamily="34" charset="0"/>
              </a:rPr>
              <a:t>IdentitY</a:t>
            </a:r>
            <a:endParaRPr lang="en-US" sz="1099" cap="all">
              <a:solidFill>
                <a:srgbClr val="0072C6"/>
              </a:solidFill>
              <a:ea typeface="Segoe UI" pitchFamily="34" charset="0"/>
              <a:cs typeface="Segoe UI Semibold" panose="020B0702040204020203" pitchFamily="34" charset="0"/>
            </a:endParaRPr>
          </a:p>
        </p:txBody>
      </p:sp>
      <p:sp>
        <p:nvSpPr>
          <p:cNvPr id="247" name="TextBox 44">
            <a:extLst>
              <a:ext uri="{FF2B5EF4-FFF2-40B4-BE49-F238E27FC236}">
                <a16:creationId xmlns:a16="http://schemas.microsoft.com/office/drawing/2014/main" id="{D488C096-B177-490B-A809-44F41CA1D74F}"/>
              </a:ext>
            </a:extLst>
          </p:cNvPr>
          <p:cNvSpPr txBox="1"/>
          <p:nvPr/>
        </p:nvSpPr>
        <p:spPr>
          <a:xfrm>
            <a:off x="9494612" y="1059209"/>
            <a:ext cx="2279909" cy="357568"/>
          </a:xfrm>
          <a:prstGeom prst="rect">
            <a:avLst/>
          </a:prstGeom>
          <a:noFill/>
        </p:spPr>
        <p:txBody>
          <a:bodyPr wrap="square" lIns="93247" tIns="93247" rIns="93247" bIns="93247" rtlCol="0">
            <a:spAutoFit/>
          </a:bodyPr>
          <a:lstStyle/>
          <a:p>
            <a:pPr algn="ctr"/>
            <a:r>
              <a:rPr lang="en-US" sz="1099" b="1" cap="all">
                <a:solidFill>
                  <a:schemeClr val="accent1"/>
                </a:solidFill>
                <a:latin typeface="Segoe UI Semibold" panose="020B0702040204020203" pitchFamily="34" charset="0"/>
                <a:ea typeface="Segoe UI" pitchFamily="34" charset="0"/>
                <a:cs typeface="Segoe UI Semibold" panose="020B0702040204020203" pitchFamily="34" charset="0"/>
              </a:rPr>
              <a:t>FEDERATED</a:t>
            </a:r>
            <a:r>
              <a:rPr lang="en-US" sz="1049" cap="all">
                <a:gradFill>
                  <a:gsLst>
                    <a:gs pos="2917">
                      <a:srgbClr val="505050"/>
                    </a:gs>
                    <a:gs pos="30000">
                      <a:srgbClr val="505050"/>
                    </a:gs>
                  </a:gsLst>
                  <a:lin ang="5400000" scaled="0"/>
                </a:gradFill>
                <a:ea typeface="Segoe UI" pitchFamily="34" charset="0"/>
                <a:cs typeface="Segoe UI Semibold" panose="020B0702040204020203" pitchFamily="34" charset="0"/>
              </a:rPr>
              <a:t> IdentitY</a:t>
            </a:r>
            <a:r>
              <a:rPr lang="en-US" sz="1049" cap="all" spc="-90">
                <a:gradFill>
                  <a:gsLst>
                    <a:gs pos="3670">
                      <a:schemeClr val="tx2"/>
                    </a:gs>
                    <a:gs pos="18367">
                      <a:schemeClr val="tx2"/>
                    </a:gs>
                  </a:gsLst>
                  <a:lin ang="5400000" scaled="0"/>
                </a:gradFill>
              </a:rPr>
              <a:t> </a:t>
            </a:r>
            <a:endParaRPr lang="en-US" sz="1099" cap="all">
              <a:gradFill>
                <a:gsLst>
                  <a:gs pos="2917">
                    <a:srgbClr val="505050"/>
                  </a:gs>
                  <a:gs pos="30000">
                    <a:srgbClr val="505050"/>
                  </a:gs>
                </a:gsLst>
                <a:lin ang="5400000" scaled="0"/>
              </a:gradFill>
              <a:ea typeface="Segoe UI" pitchFamily="34" charset="0"/>
              <a:cs typeface="Segoe UI Semibold" panose="020B0702040204020203" pitchFamily="34" charset="0"/>
            </a:endParaRPr>
          </a:p>
        </p:txBody>
      </p:sp>
      <p:sp>
        <p:nvSpPr>
          <p:cNvPr id="248" name="TextBox 44">
            <a:extLst>
              <a:ext uri="{FF2B5EF4-FFF2-40B4-BE49-F238E27FC236}">
                <a16:creationId xmlns:a16="http://schemas.microsoft.com/office/drawing/2014/main" id="{40B906CD-3269-45C3-832B-DC22F164AE62}"/>
              </a:ext>
            </a:extLst>
          </p:cNvPr>
          <p:cNvSpPr txBox="1"/>
          <p:nvPr/>
        </p:nvSpPr>
        <p:spPr>
          <a:xfrm>
            <a:off x="3249850" y="1059208"/>
            <a:ext cx="3113897" cy="502088"/>
          </a:xfrm>
          <a:prstGeom prst="rect">
            <a:avLst/>
          </a:prstGeom>
          <a:noFill/>
        </p:spPr>
        <p:txBody>
          <a:bodyPr wrap="square" lIns="93247" tIns="93247" rIns="93247" bIns="93247" rtlCol="0">
            <a:spAutoFit/>
          </a:bodyPr>
          <a:lstStyle/>
          <a:p>
            <a:pPr algn="ctr"/>
            <a:r>
              <a:rPr lang="en-US" sz="1099" b="1" cap="all">
                <a:solidFill>
                  <a:schemeClr val="accent1"/>
                </a:solidFill>
                <a:latin typeface="Segoe UI Semibold" panose="020B0702040204020203" pitchFamily="34" charset="0"/>
                <a:ea typeface="Segoe UI" pitchFamily="34" charset="0"/>
                <a:cs typeface="Segoe UI Semibold" panose="020B0702040204020203" pitchFamily="34" charset="0"/>
              </a:rPr>
              <a:t>SynchroniZED </a:t>
            </a:r>
            <a:r>
              <a:rPr lang="en-US" sz="1099" cap="all">
                <a:gradFill>
                  <a:gsLst>
                    <a:gs pos="2917">
                      <a:srgbClr val="505050"/>
                    </a:gs>
                    <a:gs pos="30000">
                      <a:srgbClr val="505050"/>
                    </a:gs>
                  </a:gsLst>
                  <a:lin ang="5400000" scaled="0"/>
                </a:gradFill>
                <a:ea typeface="Segoe UI" pitchFamily="34" charset="0"/>
                <a:cs typeface="Segoe UI Semibold" panose="020B0702040204020203" pitchFamily="34" charset="0"/>
              </a:rPr>
              <a:t>IdentitY </a:t>
            </a:r>
            <a:endParaRPr lang="en-US" sz="1099" b="1" cap="all">
              <a:solidFill>
                <a:schemeClr val="accent1"/>
              </a:solidFill>
              <a:latin typeface="Segoe UI Semibold" panose="020B0702040204020203" pitchFamily="34" charset="0"/>
              <a:ea typeface="Segoe UI" pitchFamily="34" charset="0"/>
              <a:cs typeface="Segoe UI Semibold" panose="020B0702040204020203" pitchFamily="34" charset="0"/>
            </a:endParaRPr>
          </a:p>
          <a:p>
            <a:pPr algn="ctr"/>
            <a:r>
              <a:rPr lang="en-US" sz="900" cap="all">
                <a:gradFill>
                  <a:gsLst>
                    <a:gs pos="2917">
                      <a:srgbClr val="505050"/>
                    </a:gs>
                    <a:gs pos="30000">
                      <a:srgbClr val="505050"/>
                    </a:gs>
                  </a:gsLst>
                  <a:lin ang="5400000" scaled="0"/>
                </a:gradFill>
                <a:cs typeface="Segoe UI Semibold" panose="020B0702040204020203" pitchFamily="34" charset="0"/>
              </a:rPr>
              <a:t>(WITH OR WITHOUT PASSWORD synchroniZation)</a:t>
            </a:r>
            <a:endParaRPr lang="en-US" sz="900" cap="all">
              <a:gradFill>
                <a:gsLst>
                  <a:gs pos="2917">
                    <a:srgbClr val="505050"/>
                  </a:gs>
                  <a:gs pos="30000">
                    <a:srgbClr val="505050"/>
                  </a:gs>
                </a:gsLst>
                <a:lin ang="5400000" scaled="0"/>
              </a:gradFill>
              <a:ea typeface="Segoe UI" pitchFamily="34" charset="0"/>
              <a:cs typeface="Segoe UI Semibold" panose="020B0702040204020203" pitchFamily="34" charset="0"/>
            </a:endParaRPr>
          </a:p>
        </p:txBody>
      </p:sp>
      <p:sp>
        <p:nvSpPr>
          <p:cNvPr id="249" name="TextBox 44">
            <a:extLst>
              <a:ext uri="{FF2B5EF4-FFF2-40B4-BE49-F238E27FC236}">
                <a16:creationId xmlns:a16="http://schemas.microsoft.com/office/drawing/2014/main" id="{C2C2CF59-2F82-43F6-93EC-5DC137C2EAE9}"/>
              </a:ext>
            </a:extLst>
          </p:cNvPr>
          <p:cNvSpPr txBox="1"/>
          <p:nvPr/>
        </p:nvSpPr>
        <p:spPr>
          <a:xfrm>
            <a:off x="6388515" y="1059208"/>
            <a:ext cx="2652609" cy="502088"/>
          </a:xfrm>
          <a:prstGeom prst="rect">
            <a:avLst/>
          </a:prstGeom>
          <a:noFill/>
        </p:spPr>
        <p:txBody>
          <a:bodyPr wrap="square" lIns="93247" tIns="93247" rIns="93247" bIns="93247" rtlCol="0">
            <a:spAutoFit/>
          </a:bodyPr>
          <a:lstStyle/>
          <a:p>
            <a:pPr algn="ctr"/>
            <a:r>
              <a:rPr lang="en-US" sz="1099" b="1" cap="all">
                <a:solidFill>
                  <a:schemeClr val="accent1"/>
                </a:solidFill>
                <a:latin typeface="Segoe UI Semibold" panose="020B0702040204020203" pitchFamily="34" charset="0"/>
                <a:ea typeface="Segoe UI" pitchFamily="34" charset="0"/>
                <a:cs typeface="Segoe UI Semibold" panose="020B0702040204020203" pitchFamily="34" charset="0"/>
              </a:rPr>
              <a:t>SynchroniZED </a:t>
            </a:r>
            <a:r>
              <a:rPr lang="en-US" sz="1099" cap="all">
                <a:gradFill>
                  <a:gsLst>
                    <a:gs pos="2917">
                      <a:srgbClr val="505050"/>
                    </a:gs>
                    <a:gs pos="30000">
                      <a:srgbClr val="505050"/>
                    </a:gs>
                  </a:gsLst>
                  <a:lin ang="5400000" scaled="0"/>
                </a:gradFill>
                <a:ea typeface="Segoe UI" pitchFamily="34" charset="0"/>
                <a:cs typeface="Segoe UI Semibold" panose="020B0702040204020203" pitchFamily="34" charset="0"/>
              </a:rPr>
              <a:t>IdentitY </a:t>
            </a:r>
            <a:endParaRPr lang="en-US" sz="1099" b="1" cap="all">
              <a:solidFill>
                <a:schemeClr val="accent1"/>
              </a:solidFill>
              <a:latin typeface="Segoe UI Semibold" panose="020B0702040204020203" pitchFamily="34" charset="0"/>
              <a:ea typeface="Segoe UI" pitchFamily="34" charset="0"/>
              <a:cs typeface="Segoe UI Semibold" panose="020B0702040204020203" pitchFamily="34" charset="0"/>
            </a:endParaRPr>
          </a:p>
          <a:p>
            <a:pPr algn="ctr"/>
            <a:r>
              <a:rPr lang="en-US" sz="900" cap="all">
                <a:gradFill>
                  <a:gsLst>
                    <a:gs pos="2917">
                      <a:srgbClr val="505050"/>
                    </a:gs>
                    <a:gs pos="30000">
                      <a:srgbClr val="505050"/>
                    </a:gs>
                  </a:gsLst>
                  <a:lin ang="5400000" scaled="0"/>
                </a:gradFill>
                <a:cs typeface="Segoe UI Semibold" panose="020B0702040204020203" pitchFamily="34" charset="0"/>
              </a:rPr>
              <a:t>(WITH</a:t>
            </a:r>
            <a:r>
              <a:rPr lang="en-US" sz="900" b="1" cap="all">
                <a:solidFill>
                  <a:schemeClr val="accent1"/>
                </a:solidFill>
                <a:latin typeface="Segoe UI Semibold" panose="020B0702040204020203" pitchFamily="34" charset="0"/>
                <a:ea typeface="Segoe UI" pitchFamily="34" charset="0"/>
                <a:cs typeface="Segoe UI Semibold" panose="020B0702040204020203" pitchFamily="34" charset="0"/>
              </a:rPr>
              <a:t> </a:t>
            </a:r>
            <a:r>
              <a:rPr lang="en-US" sz="900" cap="all">
                <a:gradFill>
                  <a:gsLst>
                    <a:gs pos="2917">
                      <a:srgbClr val="505050"/>
                    </a:gs>
                    <a:gs pos="30000">
                      <a:srgbClr val="505050"/>
                    </a:gs>
                  </a:gsLst>
                  <a:lin ang="5400000" scaled="0"/>
                </a:gradFill>
                <a:cs typeface="Segoe UI Semibold" panose="020B0702040204020203" pitchFamily="34" charset="0"/>
              </a:rPr>
              <a:t>PASS-TRHOUGH uthentication (PTA))</a:t>
            </a:r>
            <a:endParaRPr lang="en-US" sz="1000" cap="all">
              <a:gradFill>
                <a:gsLst>
                  <a:gs pos="2917">
                    <a:srgbClr val="505050"/>
                  </a:gs>
                  <a:gs pos="30000">
                    <a:srgbClr val="505050"/>
                  </a:gs>
                </a:gsLst>
                <a:lin ang="5400000" scaled="0"/>
              </a:gradFill>
              <a:cs typeface="Segoe UI Semibold" panose="020B0702040204020203" pitchFamily="34" charset="0"/>
            </a:endParaRPr>
          </a:p>
        </p:txBody>
      </p:sp>
      <p:sp>
        <p:nvSpPr>
          <p:cNvPr id="250" name="Rectangle 249">
            <a:extLst>
              <a:ext uri="{FF2B5EF4-FFF2-40B4-BE49-F238E27FC236}">
                <a16:creationId xmlns:a16="http://schemas.microsoft.com/office/drawing/2014/main" id="{B6E3C45E-0D9E-4C66-915C-A2C5688DE18B}"/>
              </a:ext>
            </a:extLst>
          </p:cNvPr>
          <p:cNvSpPr/>
          <p:nvPr/>
        </p:nvSpPr>
        <p:spPr bwMode="auto">
          <a:xfrm>
            <a:off x="3479321" y="4315548"/>
            <a:ext cx="1371591" cy="625563"/>
          </a:xfrm>
          <a:prstGeom prst="rect">
            <a:avLst/>
          </a:prstGeom>
          <a:ln>
            <a:solidFill>
              <a:schemeClr val="bg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r>
              <a:rPr lang="en-US" sz="1049" cap="all">
                <a:solidFill>
                  <a:schemeClr val="bg1"/>
                </a:solidFill>
                <a:latin typeface="Segoe UI Semibold" panose="020B0702040204020203" pitchFamily="34" charset="0"/>
                <a:cs typeface="Segoe UI Semibold" panose="020B0702040204020203" pitchFamily="34" charset="0"/>
              </a:rPr>
              <a:t>Azure AD COnnect</a:t>
            </a:r>
          </a:p>
        </p:txBody>
      </p:sp>
      <p:sp>
        <p:nvSpPr>
          <p:cNvPr id="252" name="Rectangle 251">
            <a:extLst>
              <a:ext uri="{FF2B5EF4-FFF2-40B4-BE49-F238E27FC236}">
                <a16:creationId xmlns:a16="http://schemas.microsoft.com/office/drawing/2014/main" id="{1B9FA42D-F824-4952-898A-356019B672D9}"/>
              </a:ext>
            </a:extLst>
          </p:cNvPr>
          <p:cNvSpPr/>
          <p:nvPr/>
        </p:nvSpPr>
        <p:spPr bwMode="auto">
          <a:xfrm>
            <a:off x="3564346" y="1764173"/>
            <a:ext cx="1371591" cy="625563"/>
          </a:xfrm>
          <a:prstGeom prst="rect">
            <a:avLst/>
          </a:prstGeom>
          <a:solidFill>
            <a:schemeClr val="bg1">
              <a:lumMod val="85000"/>
            </a:schemeClr>
          </a:solidFill>
          <a:ln w="19050">
            <a:solidFill>
              <a:schemeClr val="tx1">
                <a:lumMod val="50000"/>
              </a:schemeClr>
            </a:solidFill>
            <a:prstDash val="sysDot"/>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r>
              <a:rPr lang="en-US" sz="1049" cap="all">
                <a:gradFill>
                  <a:gsLst>
                    <a:gs pos="2917">
                      <a:srgbClr val="505050"/>
                    </a:gs>
                    <a:gs pos="30000">
                      <a:srgbClr val="505050"/>
                    </a:gs>
                  </a:gsLst>
                  <a:lin ang="5400000" scaled="0"/>
                </a:gradFill>
                <a:cs typeface="Segoe UI Semibold" panose="020B0702040204020203" pitchFamily="34" charset="0"/>
              </a:rPr>
              <a:t>Azure AD Connect HeAlth</a:t>
            </a:r>
          </a:p>
        </p:txBody>
      </p:sp>
      <p:sp>
        <p:nvSpPr>
          <p:cNvPr id="253" name="Rectangle 252">
            <a:extLst>
              <a:ext uri="{FF2B5EF4-FFF2-40B4-BE49-F238E27FC236}">
                <a16:creationId xmlns:a16="http://schemas.microsoft.com/office/drawing/2014/main" id="{85185BEF-2A2D-4550-9626-BB26EDD1EF18}"/>
              </a:ext>
            </a:extLst>
          </p:cNvPr>
          <p:cNvSpPr/>
          <p:nvPr/>
        </p:nvSpPr>
        <p:spPr bwMode="auto">
          <a:xfrm>
            <a:off x="6440955" y="1785996"/>
            <a:ext cx="1371591" cy="625563"/>
          </a:xfrm>
          <a:prstGeom prst="rect">
            <a:avLst/>
          </a:prstGeom>
          <a:solidFill>
            <a:schemeClr val="bg1">
              <a:lumMod val="85000"/>
            </a:schemeClr>
          </a:solidFill>
          <a:ln w="19050">
            <a:solidFill>
              <a:schemeClr val="tx1">
                <a:lumMod val="50000"/>
              </a:schemeClr>
            </a:solidFill>
            <a:prstDash val="sysDot"/>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r>
              <a:rPr lang="en-US" sz="1049" cap="all">
                <a:gradFill>
                  <a:gsLst>
                    <a:gs pos="2917">
                      <a:srgbClr val="505050"/>
                    </a:gs>
                    <a:gs pos="30000">
                      <a:srgbClr val="505050"/>
                    </a:gs>
                  </a:gsLst>
                  <a:lin ang="5400000" scaled="0"/>
                </a:gradFill>
                <a:cs typeface="Segoe UI Semibold" panose="020B0702040204020203" pitchFamily="34" charset="0"/>
              </a:rPr>
              <a:t>Azure AD Connect HeAlth</a:t>
            </a:r>
          </a:p>
        </p:txBody>
      </p:sp>
      <p:sp>
        <p:nvSpPr>
          <p:cNvPr id="254" name="Rectangle 253">
            <a:extLst>
              <a:ext uri="{FF2B5EF4-FFF2-40B4-BE49-F238E27FC236}">
                <a16:creationId xmlns:a16="http://schemas.microsoft.com/office/drawing/2014/main" id="{77B8602A-B0BF-4101-9A29-322B30046036}"/>
              </a:ext>
            </a:extLst>
          </p:cNvPr>
          <p:cNvSpPr/>
          <p:nvPr/>
        </p:nvSpPr>
        <p:spPr bwMode="auto">
          <a:xfrm>
            <a:off x="6448038" y="4317350"/>
            <a:ext cx="1371591" cy="625563"/>
          </a:xfrm>
          <a:prstGeom prst="rect">
            <a:avLst/>
          </a:prstGeom>
          <a:ln>
            <a:solidFill>
              <a:schemeClr val="bg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r>
              <a:rPr lang="en-US" sz="1049" cap="all">
                <a:solidFill>
                  <a:schemeClr val="bg1"/>
                </a:solidFill>
                <a:latin typeface="Segoe UI Semibold" panose="020B0702040204020203" pitchFamily="34" charset="0"/>
                <a:cs typeface="Segoe UI Semibold" panose="020B0702040204020203" pitchFamily="34" charset="0"/>
              </a:rPr>
              <a:t>Azure AD COnnect</a:t>
            </a:r>
          </a:p>
        </p:txBody>
      </p:sp>
      <p:sp>
        <p:nvSpPr>
          <p:cNvPr id="255" name="Rectangle 254">
            <a:extLst>
              <a:ext uri="{FF2B5EF4-FFF2-40B4-BE49-F238E27FC236}">
                <a16:creationId xmlns:a16="http://schemas.microsoft.com/office/drawing/2014/main" id="{B7F5F6A2-D571-4F1A-96DD-D4B2BB9F0895}"/>
              </a:ext>
            </a:extLst>
          </p:cNvPr>
          <p:cNvSpPr/>
          <p:nvPr/>
        </p:nvSpPr>
        <p:spPr bwMode="auto">
          <a:xfrm>
            <a:off x="9351545" y="4337198"/>
            <a:ext cx="1371591" cy="625563"/>
          </a:xfrm>
          <a:prstGeom prst="rect">
            <a:avLst/>
          </a:prstGeom>
          <a:ln>
            <a:solidFill>
              <a:schemeClr val="bg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r>
              <a:rPr lang="en-US" sz="1049" cap="all">
                <a:solidFill>
                  <a:schemeClr val="bg1"/>
                </a:solidFill>
                <a:latin typeface="Segoe UI Semibold" panose="020B0702040204020203" pitchFamily="34" charset="0"/>
                <a:cs typeface="Segoe UI Semibold" panose="020B0702040204020203" pitchFamily="34" charset="0"/>
              </a:rPr>
              <a:t>Azure AD COnnect</a:t>
            </a:r>
          </a:p>
        </p:txBody>
      </p:sp>
      <p:sp>
        <p:nvSpPr>
          <p:cNvPr id="256" name="Rectangle 255">
            <a:extLst>
              <a:ext uri="{FF2B5EF4-FFF2-40B4-BE49-F238E27FC236}">
                <a16:creationId xmlns:a16="http://schemas.microsoft.com/office/drawing/2014/main" id="{77C43CDA-346F-497D-99B3-859E8CB30D53}"/>
              </a:ext>
            </a:extLst>
          </p:cNvPr>
          <p:cNvSpPr/>
          <p:nvPr/>
        </p:nvSpPr>
        <p:spPr bwMode="auto">
          <a:xfrm>
            <a:off x="10777454" y="4337198"/>
            <a:ext cx="1371591" cy="625563"/>
          </a:xfrm>
          <a:prstGeom prst="rect">
            <a:avLst/>
          </a:prstGeom>
          <a:ln>
            <a:solidFill>
              <a:schemeClr val="bg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r>
              <a:rPr lang="en-US" sz="1049" cap="all">
                <a:solidFill>
                  <a:schemeClr val="bg1"/>
                </a:solidFill>
                <a:latin typeface="Segoe UI Semibold" panose="020B0702040204020203" pitchFamily="34" charset="0"/>
                <a:cs typeface="Segoe UI Semibold" panose="020B0702040204020203" pitchFamily="34" charset="0"/>
              </a:rPr>
              <a:t>FEdEration</a:t>
            </a:r>
          </a:p>
        </p:txBody>
      </p:sp>
      <p:sp>
        <p:nvSpPr>
          <p:cNvPr id="257" name="Rectangle 256">
            <a:extLst>
              <a:ext uri="{FF2B5EF4-FFF2-40B4-BE49-F238E27FC236}">
                <a16:creationId xmlns:a16="http://schemas.microsoft.com/office/drawing/2014/main" id="{A33284C4-BEAF-4C2E-AE1D-D10929A28B3B}"/>
              </a:ext>
            </a:extLst>
          </p:cNvPr>
          <p:cNvSpPr/>
          <p:nvPr/>
        </p:nvSpPr>
        <p:spPr>
          <a:xfrm>
            <a:off x="5768570" y="5058404"/>
            <a:ext cx="823564" cy="470593"/>
          </a:xfrm>
          <a:prstGeom prst="rect">
            <a:avLst/>
          </a:prstGeom>
        </p:spPr>
        <p:txBody>
          <a:bodyPr wrap="square">
            <a:spAutoFit/>
          </a:bodyPr>
          <a:lstStyle/>
          <a:p>
            <a:pPr algn="r" fontAlgn="base">
              <a:spcBef>
                <a:spcPct val="0"/>
              </a:spcBef>
              <a:defRPr/>
            </a:pPr>
            <a:r>
              <a:rPr lang="en-US" sz="1199">
                <a:gradFill>
                  <a:gsLst>
                    <a:gs pos="2917">
                      <a:srgbClr val="505050"/>
                    </a:gs>
                    <a:gs pos="30000">
                      <a:srgbClr val="505050"/>
                    </a:gs>
                  </a:gsLst>
                  <a:lin ang="5400000" scaled="0"/>
                </a:gradFill>
                <a:latin typeface="Segoe UI Semibold" panose="020B0702040204020203" pitchFamily="34" charset="0"/>
                <a:cs typeface="Segoe UI Semibold" panose="020B0702040204020203" pitchFamily="34" charset="0"/>
              </a:rPr>
              <a:t>Local Identity</a:t>
            </a:r>
          </a:p>
        </p:txBody>
      </p:sp>
      <p:sp>
        <p:nvSpPr>
          <p:cNvPr id="258" name="Rectangle 257">
            <a:extLst>
              <a:ext uri="{FF2B5EF4-FFF2-40B4-BE49-F238E27FC236}">
                <a16:creationId xmlns:a16="http://schemas.microsoft.com/office/drawing/2014/main" id="{2CDBE451-A62D-482D-9D3A-7BE0CF1C1745}"/>
              </a:ext>
            </a:extLst>
          </p:cNvPr>
          <p:cNvSpPr/>
          <p:nvPr/>
        </p:nvSpPr>
        <p:spPr>
          <a:xfrm>
            <a:off x="8736249" y="5064302"/>
            <a:ext cx="823564" cy="470593"/>
          </a:xfrm>
          <a:prstGeom prst="rect">
            <a:avLst/>
          </a:prstGeom>
        </p:spPr>
        <p:txBody>
          <a:bodyPr wrap="square">
            <a:spAutoFit/>
          </a:bodyPr>
          <a:lstStyle/>
          <a:p>
            <a:pPr algn="r" fontAlgn="base">
              <a:spcBef>
                <a:spcPct val="0"/>
              </a:spcBef>
              <a:defRPr/>
            </a:pPr>
            <a:r>
              <a:rPr lang="en-US" sz="1199">
                <a:gradFill>
                  <a:gsLst>
                    <a:gs pos="2917">
                      <a:srgbClr val="505050"/>
                    </a:gs>
                    <a:gs pos="30000">
                      <a:srgbClr val="505050"/>
                    </a:gs>
                  </a:gsLst>
                  <a:lin ang="5400000" scaled="0"/>
                </a:gradFill>
                <a:latin typeface="Segoe UI Semibold" panose="020B0702040204020203" pitchFamily="34" charset="0"/>
                <a:cs typeface="Segoe UI Semibold" panose="020B0702040204020203" pitchFamily="34" charset="0"/>
              </a:rPr>
              <a:t>Local Identity</a:t>
            </a:r>
          </a:p>
        </p:txBody>
      </p:sp>
      <p:sp>
        <p:nvSpPr>
          <p:cNvPr id="259" name="Rectangle 258">
            <a:extLst>
              <a:ext uri="{FF2B5EF4-FFF2-40B4-BE49-F238E27FC236}">
                <a16:creationId xmlns:a16="http://schemas.microsoft.com/office/drawing/2014/main" id="{99C02073-217F-47E8-AE14-380E7E2472AE}"/>
              </a:ext>
            </a:extLst>
          </p:cNvPr>
          <p:cNvSpPr/>
          <p:nvPr/>
        </p:nvSpPr>
        <p:spPr bwMode="auto">
          <a:xfrm>
            <a:off x="9372515" y="1785996"/>
            <a:ext cx="1371591" cy="625563"/>
          </a:xfrm>
          <a:prstGeom prst="rect">
            <a:avLst/>
          </a:prstGeom>
          <a:solidFill>
            <a:schemeClr val="bg1">
              <a:lumMod val="85000"/>
            </a:schemeClr>
          </a:solidFill>
          <a:ln w="19050">
            <a:solidFill>
              <a:schemeClr val="tx1">
                <a:lumMod val="50000"/>
              </a:schemeClr>
            </a:solidFill>
            <a:prstDash val="sysDot"/>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r>
              <a:rPr lang="en-US" sz="1049" cap="all">
                <a:gradFill>
                  <a:gsLst>
                    <a:gs pos="2917">
                      <a:srgbClr val="505050"/>
                    </a:gs>
                    <a:gs pos="30000">
                      <a:srgbClr val="505050"/>
                    </a:gs>
                  </a:gsLst>
                  <a:lin ang="5400000" scaled="0"/>
                </a:gradFill>
                <a:cs typeface="Segoe UI Semibold" panose="020B0702040204020203" pitchFamily="34" charset="0"/>
              </a:rPr>
              <a:t>Azure AD Connect HeAlth</a:t>
            </a:r>
          </a:p>
        </p:txBody>
      </p:sp>
      <p:cxnSp>
        <p:nvCxnSpPr>
          <p:cNvPr id="260" name="Straight Arrow Connector 296">
            <a:extLst>
              <a:ext uri="{FF2B5EF4-FFF2-40B4-BE49-F238E27FC236}">
                <a16:creationId xmlns:a16="http://schemas.microsoft.com/office/drawing/2014/main" id="{A4F41BF6-AEFC-4335-888E-C2F45E3E28AE}"/>
              </a:ext>
            </a:extLst>
          </p:cNvPr>
          <p:cNvCxnSpPr>
            <a:cxnSpLocks/>
          </p:cNvCxnSpPr>
          <p:nvPr/>
        </p:nvCxnSpPr>
        <p:spPr>
          <a:xfrm>
            <a:off x="7941725" y="3318907"/>
            <a:ext cx="3430" cy="1862677"/>
          </a:xfrm>
          <a:prstGeom prst="straightConnector1">
            <a:avLst/>
          </a:prstGeom>
          <a:noFill/>
          <a:ln w="22225" cap="rnd" cmpd="sng" algn="ctr">
            <a:solidFill>
              <a:schemeClr val="tx1">
                <a:lumMod val="50000"/>
              </a:schemeClr>
            </a:solidFill>
            <a:prstDash val="sysDot"/>
            <a:headEnd type="none" w="med" len="med"/>
            <a:tailEnd type="arrow" w="med" len="med"/>
          </a:ln>
          <a:effectLst/>
        </p:spPr>
      </p:cxnSp>
      <p:sp>
        <p:nvSpPr>
          <p:cNvPr id="265" name="Freeform 192">
            <a:extLst>
              <a:ext uri="{FF2B5EF4-FFF2-40B4-BE49-F238E27FC236}">
                <a16:creationId xmlns:a16="http://schemas.microsoft.com/office/drawing/2014/main" id="{DB4C1442-CBAB-4858-B4DE-27B8E0EF9446}"/>
              </a:ext>
            </a:extLst>
          </p:cNvPr>
          <p:cNvSpPr>
            <a:spLocks noEditPoints="1"/>
          </p:cNvSpPr>
          <p:nvPr/>
        </p:nvSpPr>
        <p:spPr bwMode="auto">
          <a:xfrm rot="5400000">
            <a:off x="7773517" y="5190285"/>
            <a:ext cx="341945" cy="317492"/>
          </a:xfrm>
          <a:custGeom>
            <a:avLst/>
            <a:gdLst>
              <a:gd name="T0" fmla="*/ 492 w 1062"/>
              <a:gd name="T1" fmla="*/ 463 h 926"/>
              <a:gd name="T2" fmla="*/ 492 w 1062"/>
              <a:gd name="T3" fmla="*/ 463 h 926"/>
              <a:gd name="T4" fmla="*/ 531 w 1062"/>
              <a:gd name="T5" fmla="*/ 424 h 926"/>
              <a:gd name="T6" fmla="*/ 570 w 1062"/>
              <a:gd name="T7" fmla="*/ 463 h 926"/>
              <a:gd name="T8" fmla="*/ 531 w 1062"/>
              <a:gd name="T9" fmla="*/ 503 h 926"/>
              <a:gd name="T10" fmla="*/ 492 w 1062"/>
              <a:gd name="T11" fmla="*/ 463 h 926"/>
              <a:gd name="T12" fmla="*/ 1035 w 1062"/>
              <a:gd name="T13" fmla="*/ 27 h 926"/>
              <a:gd name="T14" fmla="*/ 1035 w 1062"/>
              <a:gd name="T15" fmla="*/ 27 h 926"/>
              <a:gd name="T16" fmla="*/ 1035 w 1062"/>
              <a:gd name="T17" fmla="*/ 453 h 926"/>
              <a:gd name="T18" fmla="*/ 772 w 1062"/>
              <a:gd name="T19" fmla="*/ 453 h 926"/>
              <a:gd name="T20" fmla="*/ 702 w 1062"/>
              <a:gd name="T21" fmla="*/ 293 h 926"/>
              <a:gd name="T22" fmla="*/ 531 w 1062"/>
              <a:gd name="T23" fmla="*/ 222 h 926"/>
              <a:gd name="T24" fmla="*/ 360 w 1062"/>
              <a:gd name="T25" fmla="*/ 293 h 926"/>
              <a:gd name="T26" fmla="*/ 379 w 1062"/>
              <a:gd name="T27" fmla="*/ 311 h 926"/>
              <a:gd name="T28" fmla="*/ 531 w 1062"/>
              <a:gd name="T29" fmla="*/ 249 h 926"/>
              <a:gd name="T30" fmla="*/ 683 w 1062"/>
              <a:gd name="T31" fmla="*/ 311 h 926"/>
              <a:gd name="T32" fmla="*/ 746 w 1062"/>
              <a:gd name="T33" fmla="*/ 463 h 926"/>
              <a:gd name="T34" fmla="*/ 683 w 1062"/>
              <a:gd name="T35" fmla="*/ 615 h 926"/>
              <a:gd name="T36" fmla="*/ 531 w 1062"/>
              <a:gd name="T37" fmla="*/ 678 h 926"/>
              <a:gd name="T38" fmla="*/ 379 w 1062"/>
              <a:gd name="T39" fmla="*/ 615 h 926"/>
              <a:gd name="T40" fmla="*/ 360 w 1062"/>
              <a:gd name="T41" fmla="*/ 634 h 926"/>
              <a:gd name="T42" fmla="*/ 531 w 1062"/>
              <a:gd name="T43" fmla="*/ 704 h 926"/>
              <a:gd name="T44" fmla="*/ 702 w 1062"/>
              <a:gd name="T45" fmla="*/ 634 h 926"/>
              <a:gd name="T46" fmla="*/ 771 w 1062"/>
              <a:gd name="T47" fmla="*/ 480 h 926"/>
              <a:gd name="T48" fmla="*/ 1035 w 1062"/>
              <a:gd name="T49" fmla="*/ 480 h 926"/>
              <a:gd name="T50" fmla="*/ 1035 w 1062"/>
              <a:gd name="T51" fmla="*/ 899 h 926"/>
              <a:gd name="T52" fmla="*/ 27 w 1062"/>
              <a:gd name="T53" fmla="*/ 899 h 926"/>
              <a:gd name="T54" fmla="*/ 27 w 1062"/>
              <a:gd name="T55" fmla="*/ 480 h 926"/>
              <a:gd name="T56" fmla="*/ 467 w 1062"/>
              <a:gd name="T57" fmla="*/ 480 h 926"/>
              <a:gd name="T58" fmla="*/ 531 w 1062"/>
              <a:gd name="T59" fmla="*/ 529 h 926"/>
              <a:gd name="T60" fmla="*/ 597 w 1062"/>
              <a:gd name="T61" fmla="*/ 463 h 926"/>
              <a:gd name="T62" fmla="*/ 531 w 1062"/>
              <a:gd name="T63" fmla="*/ 397 h 926"/>
              <a:gd name="T64" fmla="*/ 466 w 1062"/>
              <a:gd name="T65" fmla="*/ 453 h 926"/>
              <a:gd name="T66" fmla="*/ 27 w 1062"/>
              <a:gd name="T67" fmla="*/ 453 h 926"/>
              <a:gd name="T68" fmla="*/ 27 w 1062"/>
              <a:gd name="T69" fmla="*/ 27 h 926"/>
              <a:gd name="T70" fmla="*/ 1035 w 1062"/>
              <a:gd name="T71" fmla="*/ 27 h 926"/>
              <a:gd name="T72" fmla="*/ 0 w 1062"/>
              <a:gd name="T73" fmla="*/ 926 h 926"/>
              <a:gd name="T74" fmla="*/ 0 w 1062"/>
              <a:gd name="T75" fmla="*/ 926 h 926"/>
              <a:gd name="T76" fmla="*/ 1062 w 1062"/>
              <a:gd name="T77" fmla="*/ 926 h 926"/>
              <a:gd name="T78" fmla="*/ 1062 w 1062"/>
              <a:gd name="T79" fmla="*/ 0 h 926"/>
              <a:gd name="T80" fmla="*/ 0 w 1062"/>
              <a:gd name="T81" fmla="*/ 0 h 926"/>
              <a:gd name="T82" fmla="*/ 0 w 1062"/>
              <a:gd name="T83" fmla="*/ 926 h 9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2" h="926">
                <a:moveTo>
                  <a:pt x="492" y="463"/>
                </a:moveTo>
                <a:lnTo>
                  <a:pt x="492" y="463"/>
                </a:lnTo>
                <a:cubicBezTo>
                  <a:pt x="492" y="442"/>
                  <a:pt x="509" y="424"/>
                  <a:pt x="531" y="424"/>
                </a:cubicBezTo>
                <a:cubicBezTo>
                  <a:pt x="553" y="424"/>
                  <a:pt x="570" y="442"/>
                  <a:pt x="570" y="463"/>
                </a:cubicBezTo>
                <a:cubicBezTo>
                  <a:pt x="570" y="485"/>
                  <a:pt x="553" y="503"/>
                  <a:pt x="531" y="503"/>
                </a:cubicBezTo>
                <a:cubicBezTo>
                  <a:pt x="509" y="503"/>
                  <a:pt x="492" y="485"/>
                  <a:pt x="492" y="463"/>
                </a:cubicBezTo>
                <a:close/>
                <a:moveTo>
                  <a:pt x="1035" y="27"/>
                </a:moveTo>
                <a:lnTo>
                  <a:pt x="1035" y="27"/>
                </a:lnTo>
                <a:lnTo>
                  <a:pt x="1035" y="453"/>
                </a:lnTo>
                <a:lnTo>
                  <a:pt x="772" y="453"/>
                </a:lnTo>
                <a:cubicBezTo>
                  <a:pt x="769" y="393"/>
                  <a:pt x="745" y="336"/>
                  <a:pt x="702" y="293"/>
                </a:cubicBezTo>
                <a:cubicBezTo>
                  <a:pt x="656" y="247"/>
                  <a:pt x="595" y="222"/>
                  <a:pt x="531" y="222"/>
                </a:cubicBezTo>
                <a:cubicBezTo>
                  <a:pt x="466" y="222"/>
                  <a:pt x="406" y="247"/>
                  <a:pt x="360" y="293"/>
                </a:cubicBezTo>
                <a:lnTo>
                  <a:pt x="379" y="311"/>
                </a:lnTo>
                <a:cubicBezTo>
                  <a:pt x="420" y="271"/>
                  <a:pt x="474" y="249"/>
                  <a:pt x="531" y="249"/>
                </a:cubicBezTo>
                <a:cubicBezTo>
                  <a:pt x="588" y="249"/>
                  <a:pt x="642" y="271"/>
                  <a:pt x="683" y="311"/>
                </a:cubicBezTo>
                <a:cubicBezTo>
                  <a:pt x="723" y="352"/>
                  <a:pt x="746" y="406"/>
                  <a:pt x="746" y="463"/>
                </a:cubicBezTo>
                <a:cubicBezTo>
                  <a:pt x="746" y="521"/>
                  <a:pt x="723" y="574"/>
                  <a:pt x="683" y="615"/>
                </a:cubicBezTo>
                <a:cubicBezTo>
                  <a:pt x="642" y="655"/>
                  <a:pt x="588" y="678"/>
                  <a:pt x="531" y="678"/>
                </a:cubicBezTo>
                <a:cubicBezTo>
                  <a:pt x="474" y="678"/>
                  <a:pt x="420" y="655"/>
                  <a:pt x="379" y="615"/>
                </a:cubicBezTo>
                <a:lnTo>
                  <a:pt x="360" y="634"/>
                </a:lnTo>
                <a:cubicBezTo>
                  <a:pt x="406" y="679"/>
                  <a:pt x="466" y="704"/>
                  <a:pt x="531" y="704"/>
                </a:cubicBezTo>
                <a:cubicBezTo>
                  <a:pt x="595" y="704"/>
                  <a:pt x="656" y="679"/>
                  <a:pt x="702" y="634"/>
                </a:cubicBezTo>
                <a:cubicBezTo>
                  <a:pt x="743" y="592"/>
                  <a:pt x="767" y="538"/>
                  <a:pt x="771" y="480"/>
                </a:cubicBezTo>
                <a:lnTo>
                  <a:pt x="1035" y="480"/>
                </a:lnTo>
                <a:lnTo>
                  <a:pt x="1035" y="899"/>
                </a:lnTo>
                <a:lnTo>
                  <a:pt x="27" y="899"/>
                </a:lnTo>
                <a:lnTo>
                  <a:pt x="27" y="480"/>
                </a:lnTo>
                <a:lnTo>
                  <a:pt x="467" y="480"/>
                </a:lnTo>
                <a:cubicBezTo>
                  <a:pt x="475" y="508"/>
                  <a:pt x="500" y="529"/>
                  <a:pt x="531" y="529"/>
                </a:cubicBezTo>
                <a:cubicBezTo>
                  <a:pt x="567" y="529"/>
                  <a:pt x="597" y="500"/>
                  <a:pt x="597" y="463"/>
                </a:cubicBezTo>
                <a:cubicBezTo>
                  <a:pt x="597" y="427"/>
                  <a:pt x="567" y="397"/>
                  <a:pt x="531" y="397"/>
                </a:cubicBezTo>
                <a:cubicBezTo>
                  <a:pt x="498" y="397"/>
                  <a:pt x="471" y="422"/>
                  <a:pt x="466" y="453"/>
                </a:cubicBezTo>
                <a:lnTo>
                  <a:pt x="27" y="453"/>
                </a:lnTo>
                <a:lnTo>
                  <a:pt x="27" y="27"/>
                </a:lnTo>
                <a:lnTo>
                  <a:pt x="1035" y="27"/>
                </a:lnTo>
                <a:close/>
                <a:moveTo>
                  <a:pt x="0" y="926"/>
                </a:moveTo>
                <a:lnTo>
                  <a:pt x="0" y="926"/>
                </a:lnTo>
                <a:lnTo>
                  <a:pt x="1062" y="926"/>
                </a:lnTo>
                <a:lnTo>
                  <a:pt x="1062" y="0"/>
                </a:lnTo>
                <a:lnTo>
                  <a:pt x="0" y="0"/>
                </a:lnTo>
                <a:lnTo>
                  <a:pt x="0" y="926"/>
                </a:lnTo>
                <a:close/>
              </a:path>
            </a:pathLst>
          </a:custGeom>
          <a:solidFill>
            <a:schemeClr val="bg2">
              <a:lumMod val="10000"/>
            </a:schemeClr>
          </a:solidFill>
          <a:ln w="0">
            <a:solidFill>
              <a:schemeClr val="tx1">
                <a:lumMod val="50000"/>
              </a:schemeClr>
            </a:solidFill>
            <a:prstDash val="solid"/>
            <a:miter lim="800000"/>
            <a:headEnd/>
            <a:tailEnd/>
          </a:ln>
        </p:spPr>
        <p:txBody>
          <a:bodyPr vert="horz" wrap="square" lIns="93247" tIns="46623" rIns="93247" bIns="46623" numCol="1" anchor="t" anchorCtr="0" compatLnSpc="1">
            <a:prstTxWarp prst="textNoShape">
              <a:avLst/>
            </a:prstTxWarp>
          </a:bodyPr>
          <a:lstStyle/>
          <a:p>
            <a:pPr defTabSz="932418"/>
            <a:endParaRPr lang="en-US" sz="1836">
              <a:solidFill>
                <a:srgbClr val="FFFFFF"/>
              </a:solidFill>
              <a:latin typeface="Segoe UI"/>
            </a:endParaRPr>
          </a:p>
        </p:txBody>
      </p:sp>
      <p:cxnSp>
        <p:nvCxnSpPr>
          <p:cNvPr id="17" name="Connecteur : en angle 16">
            <a:extLst>
              <a:ext uri="{FF2B5EF4-FFF2-40B4-BE49-F238E27FC236}">
                <a16:creationId xmlns:a16="http://schemas.microsoft.com/office/drawing/2014/main" id="{1FC789F9-127E-4BD7-BE9F-1F6224D80CBA}"/>
              </a:ext>
            </a:extLst>
          </p:cNvPr>
          <p:cNvCxnSpPr>
            <a:cxnSpLocks/>
            <a:stCxn id="265" idx="8"/>
            <a:endCxn id="195" idx="6"/>
          </p:cNvCxnSpPr>
          <p:nvPr/>
        </p:nvCxnSpPr>
        <p:spPr>
          <a:xfrm rot="5400000">
            <a:off x="7753311" y="5495863"/>
            <a:ext cx="179159" cy="210057"/>
          </a:xfrm>
          <a:prstGeom prst="bentConnector2">
            <a:avLst/>
          </a:prstGeom>
          <a:noFill/>
          <a:ln w="22225" cap="rnd" cmpd="sng" algn="ctr">
            <a:solidFill>
              <a:schemeClr val="tx1">
                <a:lumMod val="50000"/>
              </a:schemeClr>
            </a:solidFill>
            <a:prstDash val="sysDot"/>
            <a:headEnd type="none" w="med" len="med"/>
            <a:tailEnd type="arrow" w="med" len="med"/>
          </a:ln>
          <a:effectLst/>
        </p:spPr>
      </p:cxnSp>
      <p:cxnSp>
        <p:nvCxnSpPr>
          <p:cNvPr id="268" name="Straight Arrow Connector 296">
            <a:extLst>
              <a:ext uri="{FF2B5EF4-FFF2-40B4-BE49-F238E27FC236}">
                <a16:creationId xmlns:a16="http://schemas.microsoft.com/office/drawing/2014/main" id="{7B0BAC2C-AED3-4306-A8C6-CE06C10E227C}"/>
              </a:ext>
            </a:extLst>
          </p:cNvPr>
          <p:cNvCxnSpPr>
            <a:cxnSpLocks/>
          </p:cNvCxnSpPr>
          <p:nvPr/>
        </p:nvCxnSpPr>
        <p:spPr>
          <a:xfrm>
            <a:off x="11482068" y="3318906"/>
            <a:ext cx="0" cy="1018292"/>
          </a:xfrm>
          <a:prstGeom prst="straightConnector1">
            <a:avLst/>
          </a:prstGeom>
          <a:noFill/>
          <a:ln w="22225" cap="rnd" cmpd="sng" algn="ctr">
            <a:solidFill>
              <a:schemeClr val="tx1">
                <a:lumMod val="50000"/>
              </a:schemeClr>
            </a:solidFill>
            <a:prstDash val="sysDot"/>
            <a:headEnd type="none" w="med" len="med"/>
            <a:tailEnd type="arrow" w="med" len="med"/>
          </a:ln>
          <a:effectLst/>
        </p:spPr>
      </p:cxnSp>
      <p:cxnSp>
        <p:nvCxnSpPr>
          <p:cNvPr id="270" name="Connecteur : en angle 269">
            <a:extLst>
              <a:ext uri="{FF2B5EF4-FFF2-40B4-BE49-F238E27FC236}">
                <a16:creationId xmlns:a16="http://schemas.microsoft.com/office/drawing/2014/main" id="{321C3C4E-030C-4B77-8907-0DFED7419649}"/>
              </a:ext>
            </a:extLst>
          </p:cNvPr>
          <p:cNvCxnSpPr>
            <a:cxnSpLocks/>
            <a:stCxn id="256" idx="2"/>
          </p:cNvCxnSpPr>
          <p:nvPr/>
        </p:nvCxnSpPr>
        <p:spPr>
          <a:xfrm rot="5400000">
            <a:off x="10686665" y="4913883"/>
            <a:ext cx="727707" cy="825463"/>
          </a:xfrm>
          <a:prstGeom prst="bentConnector2">
            <a:avLst/>
          </a:prstGeom>
          <a:noFill/>
          <a:ln w="22225" cap="rnd" cmpd="sng" algn="ctr">
            <a:solidFill>
              <a:schemeClr val="tx1">
                <a:lumMod val="50000"/>
              </a:schemeClr>
            </a:solidFill>
            <a:prstDash val="sysDot"/>
            <a:headEnd type="none" w="med" len="med"/>
            <a:tailEnd type="arrow" w="med" len="med"/>
          </a:ln>
          <a:effectLst/>
        </p:spPr>
      </p:cxnSp>
      <p:grpSp>
        <p:nvGrpSpPr>
          <p:cNvPr id="274" name="Groupe 273">
            <a:extLst>
              <a:ext uri="{FF2B5EF4-FFF2-40B4-BE49-F238E27FC236}">
                <a16:creationId xmlns:a16="http://schemas.microsoft.com/office/drawing/2014/main" id="{EE3ECCE8-CE99-4BDF-9569-667A7E225686}"/>
              </a:ext>
            </a:extLst>
          </p:cNvPr>
          <p:cNvGrpSpPr/>
          <p:nvPr/>
        </p:nvGrpSpPr>
        <p:grpSpPr>
          <a:xfrm>
            <a:off x="3866981" y="4852456"/>
            <a:ext cx="630056" cy="609069"/>
            <a:chOff x="8129179" y="4869349"/>
            <a:chExt cx="755694" cy="765845"/>
          </a:xfrm>
        </p:grpSpPr>
        <p:sp>
          <p:nvSpPr>
            <p:cNvPr id="275" name="Ellipse 274">
              <a:extLst>
                <a:ext uri="{FF2B5EF4-FFF2-40B4-BE49-F238E27FC236}">
                  <a16:creationId xmlns:a16="http://schemas.microsoft.com/office/drawing/2014/main" id="{88650420-66C4-402A-9288-F0E7E457F15C}"/>
                </a:ext>
              </a:extLst>
            </p:cNvPr>
            <p:cNvSpPr/>
            <p:nvPr/>
          </p:nvSpPr>
          <p:spPr bwMode="auto">
            <a:xfrm>
              <a:off x="8129179" y="4869349"/>
              <a:ext cx="755694" cy="765845"/>
            </a:xfrm>
            <a:prstGeom prst="ellipse">
              <a:avLst/>
            </a:prstGeom>
            <a:solidFill>
              <a:schemeClr val="bg1"/>
            </a:solidFill>
            <a:ln w="28575">
              <a:solidFill>
                <a:schemeClr val="tx1">
                  <a:lumMod val="20000"/>
                  <a:lumOff val="80000"/>
                </a:schemeClr>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endParaRPr lang="en-US" sz="2000">
                <a:gradFill>
                  <a:gsLst>
                    <a:gs pos="0">
                      <a:srgbClr val="FFFFFF"/>
                    </a:gs>
                    <a:gs pos="100000">
                      <a:srgbClr val="FFFFFF"/>
                    </a:gs>
                  </a:gsLst>
                  <a:lin ang="5400000" scaled="0"/>
                </a:gradFill>
              </a:endParaRPr>
            </a:p>
          </p:txBody>
        </p:sp>
        <p:sp>
          <p:nvSpPr>
            <p:cNvPr id="276" name="Freeform: Shape 13">
              <a:extLst>
                <a:ext uri="{FF2B5EF4-FFF2-40B4-BE49-F238E27FC236}">
                  <a16:creationId xmlns:a16="http://schemas.microsoft.com/office/drawing/2014/main" id="{AB53850F-C7FD-4D69-B5A6-3765E453B2F1}"/>
                </a:ext>
              </a:extLst>
            </p:cNvPr>
            <p:cNvSpPr>
              <a:spLocks noChangeAspect="1"/>
            </p:cNvSpPr>
            <p:nvPr/>
          </p:nvSpPr>
          <p:spPr bwMode="auto">
            <a:xfrm>
              <a:off x="8363939" y="5084659"/>
              <a:ext cx="286174" cy="320040"/>
            </a:xfrm>
            <a:custGeom>
              <a:avLst/>
              <a:gdLst>
                <a:gd name="connsiteX0" fmla="*/ 785941 w 1571882"/>
                <a:gd name="connsiteY0" fmla="*/ 159127 h 1757927"/>
                <a:gd name="connsiteX1" fmla="*/ 388173 w 1571882"/>
                <a:gd name="connsiteY1" fmla="*/ 556895 h 1757927"/>
                <a:gd name="connsiteX2" fmla="*/ 785941 w 1571882"/>
                <a:gd name="connsiteY2" fmla="*/ 954663 h 1757927"/>
                <a:gd name="connsiteX3" fmla="*/ 1183709 w 1571882"/>
                <a:gd name="connsiteY3" fmla="*/ 556895 h 1757927"/>
                <a:gd name="connsiteX4" fmla="*/ 785941 w 1571882"/>
                <a:gd name="connsiteY4" fmla="*/ 159127 h 1757927"/>
                <a:gd name="connsiteX5" fmla="*/ 785941 w 1571882"/>
                <a:gd name="connsiteY5" fmla="*/ 0 h 1757927"/>
                <a:gd name="connsiteX6" fmla="*/ 1342836 w 1571882"/>
                <a:gd name="connsiteY6" fmla="*/ 556895 h 1757927"/>
                <a:gd name="connsiteX7" fmla="*/ 1097306 w 1571882"/>
                <a:gd name="connsiteY7" fmla="*/ 1018681 h 1757927"/>
                <a:gd name="connsiteX8" fmla="*/ 1094968 w 1571882"/>
                <a:gd name="connsiteY8" fmla="*/ 1019951 h 1757927"/>
                <a:gd name="connsiteX9" fmla="*/ 1225368 w 1571882"/>
                <a:gd name="connsiteY9" fmla="*/ 1090729 h 1757927"/>
                <a:gd name="connsiteX10" fmla="*/ 1571882 w 1571882"/>
                <a:gd name="connsiteY10" fmla="*/ 1742444 h 1757927"/>
                <a:gd name="connsiteX11" fmla="*/ 1570321 w 1571882"/>
                <a:gd name="connsiteY11" fmla="*/ 1757927 h 1757927"/>
                <a:gd name="connsiteX12" fmla="*/ 1414642 w 1571882"/>
                <a:gd name="connsiteY12" fmla="*/ 1757927 h 1757927"/>
                <a:gd name="connsiteX13" fmla="*/ 1416203 w 1571882"/>
                <a:gd name="connsiteY13" fmla="*/ 1742444 h 1757927"/>
                <a:gd name="connsiteX14" fmla="*/ 912961 w 1571882"/>
                <a:gd name="connsiteY14" fmla="*/ 1124987 h 1757927"/>
                <a:gd name="connsiteX15" fmla="*/ 793917 w 1571882"/>
                <a:gd name="connsiteY15" fmla="*/ 1112986 h 1757927"/>
                <a:gd name="connsiteX16" fmla="*/ 785941 w 1571882"/>
                <a:gd name="connsiteY16" fmla="*/ 1113790 h 1757927"/>
                <a:gd name="connsiteX17" fmla="*/ 777966 w 1571882"/>
                <a:gd name="connsiteY17" fmla="*/ 1112986 h 1757927"/>
                <a:gd name="connsiteX18" fmla="*/ 658921 w 1571882"/>
                <a:gd name="connsiteY18" fmla="*/ 1124987 h 1757927"/>
                <a:gd name="connsiteX19" fmla="*/ 155679 w 1571882"/>
                <a:gd name="connsiteY19" fmla="*/ 1742444 h 1757927"/>
                <a:gd name="connsiteX20" fmla="*/ 157240 w 1571882"/>
                <a:gd name="connsiteY20" fmla="*/ 1757927 h 1757927"/>
                <a:gd name="connsiteX21" fmla="*/ 1561 w 1571882"/>
                <a:gd name="connsiteY21" fmla="*/ 1757927 h 1757927"/>
                <a:gd name="connsiteX22" fmla="*/ 0 w 1571882"/>
                <a:gd name="connsiteY22" fmla="*/ 1742444 h 1757927"/>
                <a:gd name="connsiteX23" fmla="*/ 346514 w 1571882"/>
                <a:gd name="connsiteY23" fmla="*/ 1090729 h 1757927"/>
                <a:gd name="connsiteX24" fmla="*/ 476914 w 1571882"/>
                <a:gd name="connsiteY24" fmla="*/ 1019951 h 1757927"/>
                <a:gd name="connsiteX25" fmla="*/ 474576 w 1571882"/>
                <a:gd name="connsiteY25" fmla="*/ 1018681 h 1757927"/>
                <a:gd name="connsiteX26" fmla="*/ 229046 w 1571882"/>
                <a:gd name="connsiteY26" fmla="*/ 556895 h 1757927"/>
                <a:gd name="connsiteX27" fmla="*/ 785941 w 1571882"/>
                <a:gd name="connsiteY27" fmla="*/ 0 h 1757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571882" h="1757927">
                  <a:moveTo>
                    <a:pt x="785941" y="159127"/>
                  </a:moveTo>
                  <a:cubicBezTo>
                    <a:pt x="566260" y="159127"/>
                    <a:pt x="388173" y="337214"/>
                    <a:pt x="388173" y="556895"/>
                  </a:cubicBezTo>
                  <a:cubicBezTo>
                    <a:pt x="388173" y="776576"/>
                    <a:pt x="566260" y="954663"/>
                    <a:pt x="785941" y="954663"/>
                  </a:cubicBezTo>
                  <a:cubicBezTo>
                    <a:pt x="1005622" y="954663"/>
                    <a:pt x="1183709" y="776576"/>
                    <a:pt x="1183709" y="556895"/>
                  </a:cubicBezTo>
                  <a:cubicBezTo>
                    <a:pt x="1183709" y="337214"/>
                    <a:pt x="1005622" y="159127"/>
                    <a:pt x="785941" y="159127"/>
                  </a:cubicBezTo>
                  <a:close/>
                  <a:moveTo>
                    <a:pt x="785941" y="0"/>
                  </a:moveTo>
                  <a:cubicBezTo>
                    <a:pt x="1093506" y="0"/>
                    <a:pt x="1342836" y="249330"/>
                    <a:pt x="1342836" y="556895"/>
                  </a:cubicBezTo>
                  <a:cubicBezTo>
                    <a:pt x="1342836" y="749123"/>
                    <a:pt x="1245442" y="918603"/>
                    <a:pt x="1097306" y="1018681"/>
                  </a:cubicBezTo>
                  <a:lnTo>
                    <a:pt x="1094968" y="1019951"/>
                  </a:lnTo>
                  <a:lnTo>
                    <a:pt x="1225368" y="1090729"/>
                  </a:lnTo>
                  <a:cubicBezTo>
                    <a:pt x="1434430" y="1231969"/>
                    <a:pt x="1571882" y="1471155"/>
                    <a:pt x="1571882" y="1742444"/>
                  </a:cubicBezTo>
                  <a:lnTo>
                    <a:pt x="1570321" y="1757927"/>
                  </a:lnTo>
                  <a:lnTo>
                    <a:pt x="1414642" y="1757927"/>
                  </a:lnTo>
                  <a:lnTo>
                    <a:pt x="1416203" y="1742444"/>
                  </a:lnTo>
                  <a:cubicBezTo>
                    <a:pt x="1416203" y="1437871"/>
                    <a:pt x="1200160" y="1183756"/>
                    <a:pt x="912961" y="1124987"/>
                  </a:cubicBezTo>
                  <a:lnTo>
                    <a:pt x="793917" y="1112986"/>
                  </a:lnTo>
                  <a:lnTo>
                    <a:pt x="785941" y="1113790"/>
                  </a:lnTo>
                  <a:lnTo>
                    <a:pt x="777966" y="1112986"/>
                  </a:lnTo>
                  <a:lnTo>
                    <a:pt x="658921" y="1124987"/>
                  </a:lnTo>
                  <a:cubicBezTo>
                    <a:pt x="371722" y="1183756"/>
                    <a:pt x="155679" y="1437871"/>
                    <a:pt x="155679" y="1742444"/>
                  </a:cubicBezTo>
                  <a:lnTo>
                    <a:pt x="157240" y="1757927"/>
                  </a:lnTo>
                  <a:lnTo>
                    <a:pt x="1561" y="1757927"/>
                  </a:lnTo>
                  <a:lnTo>
                    <a:pt x="0" y="1742444"/>
                  </a:lnTo>
                  <a:cubicBezTo>
                    <a:pt x="0" y="1471155"/>
                    <a:pt x="137452" y="1231969"/>
                    <a:pt x="346514" y="1090729"/>
                  </a:cubicBezTo>
                  <a:lnTo>
                    <a:pt x="476914" y="1019951"/>
                  </a:lnTo>
                  <a:lnTo>
                    <a:pt x="474576" y="1018681"/>
                  </a:lnTo>
                  <a:cubicBezTo>
                    <a:pt x="326441" y="918603"/>
                    <a:pt x="229046" y="749123"/>
                    <a:pt x="229046" y="556895"/>
                  </a:cubicBezTo>
                  <a:cubicBezTo>
                    <a:pt x="229046" y="249330"/>
                    <a:pt x="478376" y="0"/>
                    <a:pt x="785941" y="0"/>
                  </a:cubicBezTo>
                  <a:close/>
                </a:path>
              </a:pathLst>
            </a:custGeom>
            <a:solidFill>
              <a:schemeClr val="accent6"/>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a:gradFill>
                  <a:gsLst>
                    <a:gs pos="0">
                      <a:srgbClr val="FFFFFF"/>
                    </a:gs>
                    <a:gs pos="100000">
                      <a:srgbClr val="FFFFFF"/>
                    </a:gs>
                  </a:gsLst>
                  <a:lin ang="5400000" scaled="0"/>
                </a:gradFill>
                <a:latin typeface="Segoe UI"/>
              </a:endParaRPr>
            </a:p>
          </p:txBody>
        </p:sp>
      </p:grpSp>
      <p:grpSp>
        <p:nvGrpSpPr>
          <p:cNvPr id="277" name="Groupe 276">
            <a:extLst>
              <a:ext uri="{FF2B5EF4-FFF2-40B4-BE49-F238E27FC236}">
                <a16:creationId xmlns:a16="http://schemas.microsoft.com/office/drawing/2014/main" id="{73C257EF-3A76-4EA0-94DD-B7F9B85922CB}"/>
              </a:ext>
            </a:extLst>
          </p:cNvPr>
          <p:cNvGrpSpPr/>
          <p:nvPr/>
        </p:nvGrpSpPr>
        <p:grpSpPr>
          <a:xfrm>
            <a:off x="6819694" y="4846166"/>
            <a:ext cx="630056" cy="609069"/>
            <a:chOff x="8129179" y="4869349"/>
            <a:chExt cx="755694" cy="765845"/>
          </a:xfrm>
        </p:grpSpPr>
        <p:sp>
          <p:nvSpPr>
            <p:cNvPr id="278" name="Ellipse 277">
              <a:extLst>
                <a:ext uri="{FF2B5EF4-FFF2-40B4-BE49-F238E27FC236}">
                  <a16:creationId xmlns:a16="http://schemas.microsoft.com/office/drawing/2014/main" id="{AAAAC8C9-077F-4483-AEEE-4029DDB2752F}"/>
                </a:ext>
              </a:extLst>
            </p:cNvPr>
            <p:cNvSpPr/>
            <p:nvPr/>
          </p:nvSpPr>
          <p:spPr bwMode="auto">
            <a:xfrm>
              <a:off x="8129179" y="4869349"/>
              <a:ext cx="755694" cy="765845"/>
            </a:xfrm>
            <a:prstGeom prst="ellipse">
              <a:avLst/>
            </a:prstGeom>
            <a:solidFill>
              <a:schemeClr val="bg1"/>
            </a:solidFill>
            <a:ln w="28575">
              <a:solidFill>
                <a:schemeClr val="tx1">
                  <a:lumMod val="20000"/>
                  <a:lumOff val="80000"/>
                </a:schemeClr>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endParaRPr lang="en-US" sz="2000">
                <a:gradFill>
                  <a:gsLst>
                    <a:gs pos="0">
                      <a:srgbClr val="FFFFFF"/>
                    </a:gs>
                    <a:gs pos="100000">
                      <a:srgbClr val="FFFFFF"/>
                    </a:gs>
                  </a:gsLst>
                  <a:lin ang="5400000" scaled="0"/>
                </a:gradFill>
              </a:endParaRPr>
            </a:p>
          </p:txBody>
        </p:sp>
        <p:sp>
          <p:nvSpPr>
            <p:cNvPr id="279" name="Freeform: Shape 13">
              <a:extLst>
                <a:ext uri="{FF2B5EF4-FFF2-40B4-BE49-F238E27FC236}">
                  <a16:creationId xmlns:a16="http://schemas.microsoft.com/office/drawing/2014/main" id="{EF0147D2-4B8E-47C3-B6C6-9C821BE9E325}"/>
                </a:ext>
              </a:extLst>
            </p:cNvPr>
            <p:cNvSpPr>
              <a:spLocks noChangeAspect="1"/>
            </p:cNvSpPr>
            <p:nvPr/>
          </p:nvSpPr>
          <p:spPr bwMode="auto">
            <a:xfrm>
              <a:off x="8363939" y="5084659"/>
              <a:ext cx="286174" cy="320040"/>
            </a:xfrm>
            <a:custGeom>
              <a:avLst/>
              <a:gdLst>
                <a:gd name="connsiteX0" fmla="*/ 785941 w 1571882"/>
                <a:gd name="connsiteY0" fmla="*/ 159127 h 1757927"/>
                <a:gd name="connsiteX1" fmla="*/ 388173 w 1571882"/>
                <a:gd name="connsiteY1" fmla="*/ 556895 h 1757927"/>
                <a:gd name="connsiteX2" fmla="*/ 785941 w 1571882"/>
                <a:gd name="connsiteY2" fmla="*/ 954663 h 1757927"/>
                <a:gd name="connsiteX3" fmla="*/ 1183709 w 1571882"/>
                <a:gd name="connsiteY3" fmla="*/ 556895 h 1757927"/>
                <a:gd name="connsiteX4" fmla="*/ 785941 w 1571882"/>
                <a:gd name="connsiteY4" fmla="*/ 159127 h 1757927"/>
                <a:gd name="connsiteX5" fmla="*/ 785941 w 1571882"/>
                <a:gd name="connsiteY5" fmla="*/ 0 h 1757927"/>
                <a:gd name="connsiteX6" fmla="*/ 1342836 w 1571882"/>
                <a:gd name="connsiteY6" fmla="*/ 556895 h 1757927"/>
                <a:gd name="connsiteX7" fmla="*/ 1097306 w 1571882"/>
                <a:gd name="connsiteY7" fmla="*/ 1018681 h 1757927"/>
                <a:gd name="connsiteX8" fmla="*/ 1094968 w 1571882"/>
                <a:gd name="connsiteY8" fmla="*/ 1019951 h 1757927"/>
                <a:gd name="connsiteX9" fmla="*/ 1225368 w 1571882"/>
                <a:gd name="connsiteY9" fmla="*/ 1090729 h 1757927"/>
                <a:gd name="connsiteX10" fmla="*/ 1571882 w 1571882"/>
                <a:gd name="connsiteY10" fmla="*/ 1742444 h 1757927"/>
                <a:gd name="connsiteX11" fmla="*/ 1570321 w 1571882"/>
                <a:gd name="connsiteY11" fmla="*/ 1757927 h 1757927"/>
                <a:gd name="connsiteX12" fmla="*/ 1414642 w 1571882"/>
                <a:gd name="connsiteY12" fmla="*/ 1757927 h 1757927"/>
                <a:gd name="connsiteX13" fmla="*/ 1416203 w 1571882"/>
                <a:gd name="connsiteY13" fmla="*/ 1742444 h 1757927"/>
                <a:gd name="connsiteX14" fmla="*/ 912961 w 1571882"/>
                <a:gd name="connsiteY14" fmla="*/ 1124987 h 1757927"/>
                <a:gd name="connsiteX15" fmla="*/ 793917 w 1571882"/>
                <a:gd name="connsiteY15" fmla="*/ 1112986 h 1757927"/>
                <a:gd name="connsiteX16" fmla="*/ 785941 w 1571882"/>
                <a:gd name="connsiteY16" fmla="*/ 1113790 h 1757927"/>
                <a:gd name="connsiteX17" fmla="*/ 777966 w 1571882"/>
                <a:gd name="connsiteY17" fmla="*/ 1112986 h 1757927"/>
                <a:gd name="connsiteX18" fmla="*/ 658921 w 1571882"/>
                <a:gd name="connsiteY18" fmla="*/ 1124987 h 1757927"/>
                <a:gd name="connsiteX19" fmla="*/ 155679 w 1571882"/>
                <a:gd name="connsiteY19" fmla="*/ 1742444 h 1757927"/>
                <a:gd name="connsiteX20" fmla="*/ 157240 w 1571882"/>
                <a:gd name="connsiteY20" fmla="*/ 1757927 h 1757927"/>
                <a:gd name="connsiteX21" fmla="*/ 1561 w 1571882"/>
                <a:gd name="connsiteY21" fmla="*/ 1757927 h 1757927"/>
                <a:gd name="connsiteX22" fmla="*/ 0 w 1571882"/>
                <a:gd name="connsiteY22" fmla="*/ 1742444 h 1757927"/>
                <a:gd name="connsiteX23" fmla="*/ 346514 w 1571882"/>
                <a:gd name="connsiteY23" fmla="*/ 1090729 h 1757927"/>
                <a:gd name="connsiteX24" fmla="*/ 476914 w 1571882"/>
                <a:gd name="connsiteY24" fmla="*/ 1019951 h 1757927"/>
                <a:gd name="connsiteX25" fmla="*/ 474576 w 1571882"/>
                <a:gd name="connsiteY25" fmla="*/ 1018681 h 1757927"/>
                <a:gd name="connsiteX26" fmla="*/ 229046 w 1571882"/>
                <a:gd name="connsiteY26" fmla="*/ 556895 h 1757927"/>
                <a:gd name="connsiteX27" fmla="*/ 785941 w 1571882"/>
                <a:gd name="connsiteY27" fmla="*/ 0 h 1757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571882" h="1757927">
                  <a:moveTo>
                    <a:pt x="785941" y="159127"/>
                  </a:moveTo>
                  <a:cubicBezTo>
                    <a:pt x="566260" y="159127"/>
                    <a:pt x="388173" y="337214"/>
                    <a:pt x="388173" y="556895"/>
                  </a:cubicBezTo>
                  <a:cubicBezTo>
                    <a:pt x="388173" y="776576"/>
                    <a:pt x="566260" y="954663"/>
                    <a:pt x="785941" y="954663"/>
                  </a:cubicBezTo>
                  <a:cubicBezTo>
                    <a:pt x="1005622" y="954663"/>
                    <a:pt x="1183709" y="776576"/>
                    <a:pt x="1183709" y="556895"/>
                  </a:cubicBezTo>
                  <a:cubicBezTo>
                    <a:pt x="1183709" y="337214"/>
                    <a:pt x="1005622" y="159127"/>
                    <a:pt x="785941" y="159127"/>
                  </a:cubicBezTo>
                  <a:close/>
                  <a:moveTo>
                    <a:pt x="785941" y="0"/>
                  </a:moveTo>
                  <a:cubicBezTo>
                    <a:pt x="1093506" y="0"/>
                    <a:pt x="1342836" y="249330"/>
                    <a:pt x="1342836" y="556895"/>
                  </a:cubicBezTo>
                  <a:cubicBezTo>
                    <a:pt x="1342836" y="749123"/>
                    <a:pt x="1245442" y="918603"/>
                    <a:pt x="1097306" y="1018681"/>
                  </a:cubicBezTo>
                  <a:lnTo>
                    <a:pt x="1094968" y="1019951"/>
                  </a:lnTo>
                  <a:lnTo>
                    <a:pt x="1225368" y="1090729"/>
                  </a:lnTo>
                  <a:cubicBezTo>
                    <a:pt x="1434430" y="1231969"/>
                    <a:pt x="1571882" y="1471155"/>
                    <a:pt x="1571882" y="1742444"/>
                  </a:cubicBezTo>
                  <a:lnTo>
                    <a:pt x="1570321" y="1757927"/>
                  </a:lnTo>
                  <a:lnTo>
                    <a:pt x="1414642" y="1757927"/>
                  </a:lnTo>
                  <a:lnTo>
                    <a:pt x="1416203" y="1742444"/>
                  </a:lnTo>
                  <a:cubicBezTo>
                    <a:pt x="1416203" y="1437871"/>
                    <a:pt x="1200160" y="1183756"/>
                    <a:pt x="912961" y="1124987"/>
                  </a:cubicBezTo>
                  <a:lnTo>
                    <a:pt x="793917" y="1112986"/>
                  </a:lnTo>
                  <a:lnTo>
                    <a:pt x="785941" y="1113790"/>
                  </a:lnTo>
                  <a:lnTo>
                    <a:pt x="777966" y="1112986"/>
                  </a:lnTo>
                  <a:lnTo>
                    <a:pt x="658921" y="1124987"/>
                  </a:lnTo>
                  <a:cubicBezTo>
                    <a:pt x="371722" y="1183756"/>
                    <a:pt x="155679" y="1437871"/>
                    <a:pt x="155679" y="1742444"/>
                  </a:cubicBezTo>
                  <a:lnTo>
                    <a:pt x="157240" y="1757927"/>
                  </a:lnTo>
                  <a:lnTo>
                    <a:pt x="1561" y="1757927"/>
                  </a:lnTo>
                  <a:lnTo>
                    <a:pt x="0" y="1742444"/>
                  </a:lnTo>
                  <a:cubicBezTo>
                    <a:pt x="0" y="1471155"/>
                    <a:pt x="137452" y="1231969"/>
                    <a:pt x="346514" y="1090729"/>
                  </a:cubicBezTo>
                  <a:lnTo>
                    <a:pt x="476914" y="1019951"/>
                  </a:lnTo>
                  <a:lnTo>
                    <a:pt x="474576" y="1018681"/>
                  </a:lnTo>
                  <a:cubicBezTo>
                    <a:pt x="326441" y="918603"/>
                    <a:pt x="229046" y="749123"/>
                    <a:pt x="229046" y="556895"/>
                  </a:cubicBezTo>
                  <a:cubicBezTo>
                    <a:pt x="229046" y="249330"/>
                    <a:pt x="478376" y="0"/>
                    <a:pt x="785941" y="0"/>
                  </a:cubicBezTo>
                  <a:close/>
                </a:path>
              </a:pathLst>
            </a:custGeom>
            <a:solidFill>
              <a:schemeClr val="tx2">
                <a:lumMod val="50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a:gradFill>
                  <a:gsLst>
                    <a:gs pos="0">
                      <a:srgbClr val="FFFFFF"/>
                    </a:gs>
                    <a:gs pos="100000">
                      <a:srgbClr val="FFFFFF"/>
                    </a:gs>
                  </a:gsLst>
                  <a:lin ang="5400000" scaled="0"/>
                </a:gradFill>
                <a:latin typeface="Segoe UI"/>
              </a:endParaRPr>
            </a:p>
          </p:txBody>
        </p:sp>
      </p:grpSp>
      <p:grpSp>
        <p:nvGrpSpPr>
          <p:cNvPr id="280" name="Groupe 279">
            <a:extLst>
              <a:ext uri="{FF2B5EF4-FFF2-40B4-BE49-F238E27FC236}">
                <a16:creationId xmlns:a16="http://schemas.microsoft.com/office/drawing/2014/main" id="{F39DFF18-35F2-4783-899A-446D9E78D070}"/>
              </a:ext>
            </a:extLst>
          </p:cNvPr>
          <p:cNvGrpSpPr/>
          <p:nvPr/>
        </p:nvGrpSpPr>
        <p:grpSpPr>
          <a:xfrm>
            <a:off x="9801102" y="4836499"/>
            <a:ext cx="630056" cy="609069"/>
            <a:chOff x="8129179" y="4869349"/>
            <a:chExt cx="755694" cy="765845"/>
          </a:xfrm>
        </p:grpSpPr>
        <p:sp>
          <p:nvSpPr>
            <p:cNvPr id="281" name="Ellipse 280">
              <a:extLst>
                <a:ext uri="{FF2B5EF4-FFF2-40B4-BE49-F238E27FC236}">
                  <a16:creationId xmlns:a16="http://schemas.microsoft.com/office/drawing/2014/main" id="{E5A8B1A4-886B-4300-9A04-ED151DA2DF68}"/>
                </a:ext>
              </a:extLst>
            </p:cNvPr>
            <p:cNvSpPr/>
            <p:nvPr/>
          </p:nvSpPr>
          <p:spPr bwMode="auto">
            <a:xfrm>
              <a:off x="8129179" y="4869349"/>
              <a:ext cx="755694" cy="765845"/>
            </a:xfrm>
            <a:prstGeom prst="ellipse">
              <a:avLst/>
            </a:prstGeom>
            <a:solidFill>
              <a:schemeClr val="bg1"/>
            </a:solidFill>
            <a:ln w="28575">
              <a:solidFill>
                <a:schemeClr val="tx1">
                  <a:lumMod val="20000"/>
                  <a:lumOff val="80000"/>
                </a:schemeClr>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pPr>
              <a:endParaRPr lang="en-US" sz="2000">
                <a:gradFill>
                  <a:gsLst>
                    <a:gs pos="0">
                      <a:srgbClr val="FFFFFF"/>
                    </a:gs>
                    <a:gs pos="100000">
                      <a:srgbClr val="FFFFFF"/>
                    </a:gs>
                  </a:gsLst>
                  <a:lin ang="5400000" scaled="0"/>
                </a:gradFill>
              </a:endParaRPr>
            </a:p>
          </p:txBody>
        </p:sp>
        <p:sp>
          <p:nvSpPr>
            <p:cNvPr id="282" name="Freeform: Shape 13">
              <a:extLst>
                <a:ext uri="{FF2B5EF4-FFF2-40B4-BE49-F238E27FC236}">
                  <a16:creationId xmlns:a16="http://schemas.microsoft.com/office/drawing/2014/main" id="{9A0EA1AF-1470-4BF8-8C60-658C8015FC8C}"/>
                </a:ext>
              </a:extLst>
            </p:cNvPr>
            <p:cNvSpPr>
              <a:spLocks noChangeAspect="1"/>
            </p:cNvSpPr>
            <p:nvPr/>
          </p:nvSpPr>
          <p:spPr bwMode="auto">
            <a:xfrm>
              <a:off x="8363939" y="5084659"/>
              <a:ext cx="286174" cy="320040"/>
            </a:xfrm>
            <a:custGeom>
              <a:avLst/>
              <a:gdLst>
                <a:gd name="connsiteX0" fmla="*/ 785941 w 1571882"/>
                <a:gd name="connsiteY0" fmla="*/ 159127 h 1757927"/>
                <a:gd name="connsiteX1" fmla="*/ 388173 w 1571882"/>
                <a:gd name="connsiteY1" fmla="*/ 556895 h 1757927"/>
                <a:gd name="connsiteX2" fmla="*/ 785941 w 1571882"/>
                <a:gd name="connsiteY2" fmla="*/ 954663 h 1757927"/>
                <a:gd name="connsiteX3" fmla="*/ 1183709 w 1571882"/>
                <a:gd name="connsiteY3" fmla="*/ 556895 h 1757927"/>
                <a:gd name="connsiteX4" fmla="*/ 785941 w 1571882"/>
                <a:gd name="connsiteY4" fmla="*/ 159127 h 1757927"/>
                <a:gd name="connsiteX5" fmla="*/ 785941 w 1571882"/>
                <a:gd name="connsiteY5" fmla="*/ 0 h 1757927"/>
                <a:gd name="connsiteX6" fmla="*/ 1342836 w 1571882"/>
                <a:gd name="connsiteY6" fmla="*/ 556895 h 1757927"/>
                <a:gd name="connsiteX7" fmla="*/ 1097306 w 1571882"/>
                <a:gd name="connsiteY7" fmla="*/ 1018681 h 1757927"/>
                <a:gd name="connsiteX8" fmla="*/ 1094968 w 1571882"/>
                <a:gd name="connsiteY8" fmla="*/ 1019951 h 1757927"/>
                <a:gd name="connsiteX9" fmla="*/ 1225368 w 1571882"/>
                <a:gd name="connsiteY9" fmla="*/ 1090729 h 1757927"/>
                <a:gd name="connsiteX10" fmla="*/ 1571882 w 1571882"/>
                <a:gd name="connsiteY10" fmla="*/ 1742444 h 1757927"/>
                <a:gd name="connsiteX11" fmla="*/ 1570321 w 1571882"/>
                <a:gd name="connsiteY11" fmla="*/ 1757927 h 1757927"/>
                <a:gd name="connsiteX12" fmla="*/ 1414642 w 1571882"/>
                <a:gd name="connsiteY12" fmla="*/ 1757927 h 1757927"/>
                <a:gd name="connsiteX13" fmla="*/ 1416203 w 1571882"/>
                <a:gd name="connsiteY13" fmla="*/ 1742444 h 1757927"/>
                <a:gd name="connsiteX14" fmla="*/ 912961 w 1571882"/>
                <a:gd name="connsiteY14" fmla="*/ 1124987 h 1757927"/>
                <a:gd name="connsiteX15" fmla="*/ 793917 w 1571882"/>
                <a:gd name="connsiteY15" fmla="*/ 1112986 h 1757927"/>
                <a:gd name="connsiteX16" fmla="*/ 785941 w 1571882"/>
                <a:gd name="connsiteY16" fmla="*/ 1113790 h 1757927"/>
                <a:gd name="connsiteX17" fmla="*/ 777966 w 1571882"/>
                <a:gd name="connsiteY17" fmla="*/ 1112986 h 1757927"/>
                <a:gd name="connsiteX18" fmla="*/ 658921 w 1571882"/>
                <a:gd name="connsiteY18" fmla="*/ 1124987 h 1757927"/>
                <a:gd name="connsiteX19" fmla="*/ 155679 w 1571882"/>
                <a:gd name="connsiteY19" fmla="*/ 1742444 h 1757927"/>
                <a:gd name="connsiteX20" fmla="*/ 157240 w 1571882"/>
                <a:gd name="connsiteY20" fmla="*/ 1757927 h 1757927"/>
                <a:gd name="connsiteX21" fmla="*/ 1561 w 1571882"/>
                <a:gd name="connsiteY21" fmla="*/ 1757927 h 1757927"/>
                <a:gd name="connsiteX22" fmla="*/ 0 w 1571882"/>
                <a:gd name="connsiteY22" fmla="*/ 1742444 h 1757927"/>
                <a:gd name="connsiteX23" fmla="*/ 346514 w 1571882"/>
                <a:gd name="connsiteY23" fmla="*/ 1090729 h 1757927"/>
                <a:gd name="connsiteX24" fmla="*/ 476914 w 1571882"/>
                <a:gd name="connsiteY24" fmla="*/ 1019951 h 1757927"/>
                <a:gd name="connsiteX25" fmla="*/ 474576 w 1571882"/>
                <a:gd name="connsiteY25" fmla="*/ 1018681 h 1757927"/>
                <a:gd name="connsiteX26" fmla="*/ 229046 w 1571882"/>
                <a:gd name="connsiteY26" fmla="*/ 556895 h 1757927"/>
                <a:gd name="connsiteX27" fmla="*/ 785941 w 1571882"/>
                <a:gd name="connsiteY27" fmla="*/ 0 h 1757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571882" h="1757927">
                  <a:moveTo>
                    <a:pt x="785941" y="159127"/>
                  </a:moveTo>
                  <a:cubicBezTo>
                    <a:pt x="566260" y="159127"/>
                    <a:pt x="388173" y="337214"/>
                    <a:pt x="388173" y="556895"/>
                  </a:cubicBezTo>
                  <a:cubicBezTo>
                    <a:pt x="388173" y="776576"/>
                    <a:pt x="566260" y="954663"/>
                    <a:pt x="785941" y="954663"/>
                  </a:cubicBezTo>
                  <a:cubicBezTo>
                    <a:pt x="1005622" y="954663"/>
                    <a:pt x="1183709" y="776576"/>
                    <a:pt x="1183709" y="556895"/>
                  </a:cubicBezTo>
                  <a:cubicBezTo>
                    <a:pt x="1183709" y="337214"/>
                    <a:pt x="1005622" y="159127"/>
                    <a:pt x="785941" y="159127"/>
                  </a:cubicBezTo>
                  <a:close/>
                  <a:moveTo>
                    <a:pt x="785941" y="0"/>
                  </a:moveTo>
                  <a:cubicBezTo>
                    <a:pt x="1093506" y="0"/>
                    <a:pt x="1342836" y="249330"/>
                    <a:pt x="1342836" y="556895"/>
                  </a:cubicBezTo>
                  <a:cubicBezTo>
                    <a:pt x="1342836" y="749123"/>
                    <a:pt x="1245442" y="918603"/>
                    <a:pt x="1097306" y="1018681"/>
                  </a:cubicBezTo>
                  <a:lnTo>
                    <a:pt x="1094968" y="1019951"/>
                  </a:lnTo>
                  <a:lnTo>
                    <a:pt x="1225368" y="1090729"/>
                  </a:lnTo>
                  <a:cubicBezTo>
                    <a:pt x="1434430" y="1231969"/>
                    <a:pt x="1571882" y="1471155"/>
                    <a:pt x="1571882" y="1742444"/>
                  </a:cubicBezTo>
                  <a:lnTo>
                    <a:pt x="1570321" y="1757927"/>
                  </a:lnTo>
                  <a:lnTo>
                    <a:pt x="1414642" y="1757927"/>
                  </a:lnTo>
                  <a:lnTo>
                    <a:pt x="1416203" y="1742444"/>
                  </a:lnTo>
                  <a:cubicBezTo>
                    <a:pt x="1416203" y="1437871"/>
                    <a:pt x="1200160" y="1183756"/>
                    <a:pt x="912961" y="1124987"/>
                  </a:cubicBezTo>
                  <a:lnTo>
                    <a:pt x="793917" y="1112986"/>
                  </a:lnTo>
                  <a:lnTo>
                    <a:pt x="785941" y="1113790"/>
                  </a:lnTo>
                  <a:lnTo>
                    <a:pt x="777966" y="1112986"/>
                  </a:lnTo>
                  <a:lnTo>
                    <a:pt x="658921" y="1124987"/>
                  </a:lnTo>
                  <a:cubicBezTo>
                    <a:pt x="371722" y="1183756"/>
                    <a:pt x="155679" y="1437871"/>
                    <a:pt x="155679" y="1742444"/>
                  </a:cubicBezTo>
                  <a:lnTo>
                    <a:pt x="157240" y="1757927"/>
                  </a:lnTo>
                  <a:lnTo>
                    <a:pt x="1561" y="1757927"/>
                  </a:lnTo>
                  <a:lnTo>
                    <a:pt x="0" y="1742444"/>
                  </a:lnTo>
                  <a:cubicBezTo>
                    <a:pt x="0" y="1471155"/>
                    <a:pt x="137452" y="1231969"/>
                    <a:pt x="346514" y="1090729"/>
                  </a:cubicBezTo>
                  <a:lnTo>
                    <a:pt x="476914" y="1019951"/>
                  </a:lnTo>
                  <a:lnTo>
                    <a:pt x="474576" y="1018681"/>
                  </a:lnTo>
                  <a:cubicBezTo>
                    <a:pt x="326441" y="918603"/>
                    <a:pt x="229046" y="749123"/>
                    <a:pt x="229046" y="556895"/>
                  </a:cubicBezTo>
                  <a:cubicBezTo>
                    <a:pt x="229046" y="249330"/>
                    <a:pt x="478376" y="0"/>
                    <a:pt x="785941" y="0"/>
                  </a:cubicBezTo>
                  <a:close/>
                </a:path>
              </a:pathLst>
            </a:custGeom>
            <a:solidFill>
              <a:schemeClr val="accent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algn="ctr" defTabSz="932293" fontAlgn="base">
                <a:spcBef>
                  <a:spcPct val="0"/>
                </a:spcBef>
                <a:spcAft>
                  <a:spcPct val="0"/>
                </a:spcAft>
                <a:defRPr/>
              </a:pPr>
              <a:endParaRPr lang="en-US" sz="2000">
                <a:gradFill>
                  <a:gsLst>
                    <a:gs pos="0">
                      <a:srgbClr val="FFFFFF"/>
                    </a:gs>
                    <a:gs pos="100000">
                      <a:srgbClr val="FFFFFF"/>
                    </a:gs>
                  </a:gsLst>
                  <a:lin ang="5400000" scaled="0"/>
                </a:gradFill>
                <a:latin typeface="Segoe UI"/>
              </a:endParaRPr>
            </a:p>
          </p:txBody>
        </p:sp>
      </p:grpSp>
      <p:sp>
        <p:nvSpPr>
          <p:cNvPr id="295" name="Text Placeholder 1">
            <a:extLst>
              <a:ext uri="{FF2B5EF4-FFF2-40B4-BE49-F238E27FC236}">
                <a16:creationId xmlns:a16="http://schemas.microsoft.com/office/drawing/2014/main" id="{0B836BA6-9FC2-44FF-9141-9F07D17F4D86}"/>
              </a:ext>
            </a:extLst>
          </p:cNvPr>
          <p:cNvSpPr>
            <a:spLocks noGrp="1"/>
          </p:cNvSpPr>
          <p:nvPr>
            <p:ph type="body" sz="quarter" idx="10"/>
          </p:nvPr>
        </p:nvSpPr>
        <p:spPr>
          <a:xfrm>
            <a:off x="5734302" y="6406010"/>
            <a:ext cx="2784892" cy="627546"/>
          </a:xfrm>
        </p:spPr>
        <p:txBody>
          <a:bodyPr/>
          <a:lstStyle/>
          <a:p>
            <a:pPr algn="ctr"/>
            <a:r>
              <a:rPr lang="en-US" sz="1399">
                <a:solidFill>
                  <a:srgbClr val="0072C6"/>
                </a:solidFill>
                <a:latin typeface="+mn-lt"/>
              </a:rPr>
              <a:t>aka.ms/</a:t>
            </a:r>
            <a:r>
              <a:rPr lang="en-US" sz="1399" err="1">
                <a:solidFill>
                  <a:srgbClr val="0072C6"/>
                </a:solidFill>
                <a:latin typeface="+mn-lt"/>
              </a:rPr>
              <a:t>ptauth</a:t>
            </a:r>
            <a:endParaRPr lang="en-US" sz="1399">
              <a:solidFill>
                <a:srgbClr val="0072C6"/>
              </a:solidFill>
              <a:latin typeface="+mn-lt"/>
            </a:endParaRPr>
          </a:p>
          <a:p>
            <a:pPr algn="ctr"/>
            <a:r>
              <a:rPr lang="en-US" sz="1399">
                <a:solidFill>
                  <a:srgbClr val="0072C6"/>
                </a:solidFill>
                <a:latin typeface="+mn-lt"/>
              </a:rPr>
              <a:t>aka.ms/hybrid/</a:t>
            </a:r>
            <a:r>
              <a:rPr lang="en-US" sz="1399" err="1">
                <a:solidFill>
                  <a:srgbClr val="0072C6"/>
                </a:solidFill>
                <a:latin typeface="+mn-lt"/>
              </a:rPr>
              <a:t>sso</a:t>
            </a:r>
            <a:endParaRPr lang="en-US" sz="1399">
              <a:solidFill>
                <a:srgbClr val="0072C6"/>
              </a:solidFill>
              <a:latin typeface="+mn-lt"/>
            </a:endParaRPr>
          </a:p>
        </p:txBody>
      </p:sp>
      <p:sp>
        <p:nvSpPr>
          <p:cNvPr id="296" name="Text Placeholder 1">
            <a:extLst>
              <a:ext uri="{FF2B5EF4-FFF2-40B4-BE49-F238E27FC236}">
                <a16:creationId xmlns:a16="http://schemas.microsoft.com/office/drawing/2014/main" id="{E2ABE415-01B9-4C39-A89A-64195C42D1B9}"/>
              </a:ext>
            </a:extLst>
          </p:cNvPr>
          <p:cNvSpPr txBox="1">
            <a:spLocks/>
          </p:cNvSpPr>
          <p:nvPr/>
        </p:nvSpPr>
        <p:spPr>
          <a:xfrm>
            <a:off x="2691196" y="6542406"/>
            <a:ext cx="2784892" cy="382267"/>
          </a:xfrm>
          <a:prstGeom prst="rect">
            <a:avLst/>
          </a:prstGeom>
        </p:spPr>
        <p:txBody>
          <a:bodyPr vert="horz" wrap="square" lIns="146283" tIns="91427" rIns="146283" bIns="91427" rtlCol="0">
            <a:spAutoFit/>
          </a:bodyPr>
          <a:lstStyle>
            <a:lvl1pPr marL="0" marR="0" indent="0" algn="l" defTabSz="932742" rtl="0" eaLnBrk="1" fontAlgn="auto" latinLnBrk="0" hangingPunct="1">
              <a:lnSpc>
                <a:spcPct val="90000"/>
              </a:lnSpc>
              <a:spcBef>
                <a:spcPct val="20000"/>
              </a:spcBef>
              <a:spcAft>
                <a:spcPts val="0"/>
              </a:spcAft>
              <a:buClrTx/>
              <a:buSzPct val="90000"/>
              <a:buFont typeface="Arial" pitchFamily="34" charset="0"/>
              <a:buNone/>
              <a:tabLst/>
              <a:defRPr sz="2800" kern="1200" spc="0" baseline="0">
                <a:gradFill>
                  <a:gsLst>
                    <a:gs pos="1250">
                      <a:schemeClr val="tx2"/>
                    </a:gs>
                    <a:gs pos="99000">
                      <a:schemeClr val="tx2"/>
                    </a:gs>
                  </a:gsLst>
                  <a:lin ang="5400000" scaled="0"/>
                </a:gradFill>
                <a:latin typeface="+mj-lt"/>
                <a:ea typeface="+mn-ea"/>
                <a:cs typeface="+mn-cs"/>
              </a:defRPr>
            </a:lvl1pPr>
            <a:lvl2pPr marL="0" marR="0" indent="0" algn="l" defTabSz="932742" rtl="0" eaLnBrk="1" fontAlgn="auto" latinLnBrk="0" hangingPunct="1">
              <a:lnSpc>
                <a:spcPct val="90000"/>
              </a:lnSpc>
              <a:spcBef>
                <a:spcPct val="20000"/>
              </a:spcBef>
              <a:spcAft>
                <a:spcPts val="0"/>
              </a:spcAft>
              <a:buClrTx/>
              <a:buSzPct val="90000"/>
              <a:buFontTx/>
              <a:buNone/>
              <a:tabLst/>
              <a:defRPr sz="1800" kern="1200" spc="0" baseline="0">
                <a:gradFill>
                  <a:gsLst>
                    <a:gs pos="1250">
                      <a:schemeClr val="tx1"/>
                    </a:gs>
                    <a:gs pos="100000">
                      <a:schemeClr val="tx1"/>
                    </a:gs>
                  </a:gsLst>
                  <a:lin ang="5400000" scaled="0"/>
                </a:gradFill>
                <a:latin typeface="+mn-lt"/>
                <a:ea typeface="+mn-ea"/>
                <a:cs typeface="+mn-cs"/>
              </a:defRPr>
            </a:lvl2pPr>
            <a:lvl3pPr marL="228600" marR="0" indent="0" algn="l" defTabSz="932742" rtl="0" eaLnBrk="1" fontAlgn="auto" latinLnBrk="0" hangingPunct="1">
              <a:lnSpc>
                <a:spcPct val="90000"/>
              </a:lnSpc>
              <a:spcBef>
                <a:spcPct val="20000"/>
              </a:spcBef>
              <a:spcAft>
                <a:spcPts val="0"/>
              </a:spcAft>
              <a:buClrTx/>
              <a:buSzPct val="90000"/>
              <a:buFont typeface="Arial" pitchFamily="34" charset="0"/>
              <a:buNone/>
              <a:tabLst/>
              <a:defRPr sz="1800" kern="1200" spc="0" baseline="0">
                <a:gradFill>
                  <a:gsLst>
                    <a:gs pos="1250">
                      <a:schemeClr val="tx1"/>
                    </a:gs>
                    <a:gs pos="100000">
                      <a:schemeClr val="tx1"/>
                    </a:gs>
                  </a:gsLst>
                  <a:lin ang="5400000" scaled="0"/>
                </a:gradFill>
                <a:latin typeface="+mn-lt"/>
                <a:ea typeface="+mn-ea"/>
                <a:cs typeface="+mn-cs"/>
              </a:defRPr>
            </a:lvl3pPr>
            <a:lvl4pPr marL="457200" marR="0" indent="0" algn="l" defTabSz="932742" rtl="0" eaLnBrk="1" fontAlgn="auto" latinLnBrk="0" hangingPunct="1">
              <a:lnSpc>
                <a:spcPct val="90000"/>
              </a:lnSpc>
              <a:spcBef>
                <a:spcPct val="20000"/>
              </a:spcBef>
              <a:spcAft>
                <a:spcPts val="0"/>
              </a:spcAft>
              <a:buClrTx/>
              <a:buSzPct val="90000"/>
              <a:buFont typeface="Arial" pitchFamily="34" charset="0"/>
              <a:buNone/>
              <a:tabLst/>
              <a:defRPr sz="1600" kern="1200" spc="0" baseline="0">
                <a:gradFill>
                  <a:gsLst>
                    <a:gs pos="1250">
                      <a:schemeClr val="tx1"/>
                    </a:gs>
                    <a:gs pos="100000">
                      <a:schemeClr val="tx1"/>
                    </a:gs>
                  </a:gsLst>
                  <a:lin ang="5400000" scaled="0"/>
                </a:gradFill>
                <a:latin typeface="+mn-lt"/>
                <a:ea typeface="+mn-ea"/>
                <a:cs typeface="+mn-cs"/>
              </a:defRPr>
            </a:lvl4pPr>
            <a:lvl5pPr marL="685800" marR="0" indent="0" algn="l" defTabSz="932742" rtl="0" eaLnBrk="1" fontAlgn="auto" latinLnBrk="0" hangingPunct="1">
              <a:lnSpc>
                <a:spcPct val="90000"/>
              </a:lnSpc>
              <a:spcBef>
                <a:spcPct val="20000"/>
              </a:spcBef>
              <a:spcAft>
                <a:spcPts val="0"/>
              </a:spcAft>
              <a:buClrTx/>
              <a:buSzPct val="90000"/>
              <a:buFont typeface="Arial" pitchFamily="34" charset="0"/>
              <a:buNone/>
              <a:tabLst/>
              <a:defRPr sz="16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sz="1399">
                <a:solidFill>
                  <a:srgbClr val="0072C6"/>
                </a:solidFill>
                <a:latin typeface="+mn-lt"/>
              </a:rPr>
              <a:t>aka.ms/hybrid/sso</a:t>
            </a:r>
          </a:p>
        </p:txBody>
      </p:sp>
      <p:sp>
        <p:nvSpPr>
          <p:cNvPr id="297" name="Rectangle 296">
            <a:extLst>
              <a:ext uri="{FF2B5EF4-FFF2-40B4-BE49-F238E27FC236}">
                <a16:creationId xmlns:a16="http://schemas.microsoft.com/office/drawing/2014/main" id="{57504F7A-E167-4E8E-AF11-B5E24F4E062D}"/>
              </a:ext>
            </a:extLst>
          </p:cNvPr>
          <p:cNvSpPr/>
          <p:nvPr/>
        </p:nvSpPr>
        <p:spPr>
          <a:xfrm>
            <a:off x="2874800" y="3645446"/>
            <a:ext cx="1328806" cy="282383"/>
          </a:xfrm>
          <a:prstGeom prst="rect">
            <a:avLst/>
          </a:prstGeom>
        </p:spPr>
        <p:txBody>
          <a:bodyPr wrap="square">
            <a:spAutoFit/>
          </a:bodyPr>
          <a:lstStyle/>
          <a:p>
            <a:pPr algn="r" fontAlgn="base">
              <a:spcBef>
                <a:spcPct val="0"/>
              </a:spcBef>
              <a:defRPr/>
            </a:pPr>
            <a:r>
              <a:rPr lang="en-US" sz="1199">
                <a:solidFill>
                  <a:schemeClr val="tx1">
                    <a:lumMod val="50000"/>
                  </a:schemeClr>
                </a:solidFill>
                <a:latin typeface="Segoe UI Semibold" panose="020B0702040204020203" pitchFamily="34" charset="0"/>
                <a:cs typeface="Segoe UI Semibold" panose="020B0702040204020203" pitchFamily="34" charset="0"/>
              </a:rPr>
              <a:t>Local identity</a:t>
            </a:r>
          </a:p>
        </p:txBody>
      </p:sp>
      <p:sp>
        <p:nvSpPr>
          <p:cNvPr id="298" name="Rectangle 297">
            <a:extLst>
              <a:ext uri="{FF2B5EF4-FFF2-40B4-BE49-F238E27FC236}">
                <a16:creationId xmlns:a16="http://schemas.microsoft.com/office/drawing/2014/main" id="{1BA06FEE-12FA-405D-B435-7BA04334E54D}"/>
              </a:ext>
            </a:extLst>
          </p:cNvPr>
          <p:cNvSpPr/>
          <p:nvPr/>
        </p:nvSpPr>
        <p:spPr>
          <a:xfrm>
            <a:off x="5812935" y="3667479"/>
            <a:ext cx="1328806" cy="282383"/>
          </a:xfrm>
          <a:prstGeom prst="rect">
            <a:avLst/>
          </a:prstGeom>
        </p:spPr>
        <p:txBody>
          <a:bodyPr wrap="square">
            <a:spAutoFit/>
          </a:bodyPr>
          <a:lstStyle/>
          <a:p>
            <a:pPr algn="r" fontAlgn="base">
              <a:spcBef>
                <a:spcPct val="0"/>
              </a:spcBef>
              <a:defRPr/>
            </a:pPr>
            <a:r>
              <a:rPr lang="en-US" sz="1199">
                <a:solidFill>
                  <a:schemeClr val="tx1">
                    <a:lumMod val="50000"/>
                  </a:schemeClr>
                </a:solidFill>
                <a:latin typeface="Segoe UI Semibold" panose="020B0702040204020203" pitchFamily="34" charset="0"/>
                <a:cs typeface="Segoe UI Semibold" panose="020B0702040204020203" pitchFamily="34" charset="0"/>
              </a:rPr>
              <a:t>Local identity</a:t>
            </a:r>
          </a:p>
        </p:txBody>
      </p:sp>
      <p:sp>
        <p:nvSpPr>
          <p:cNvPr id="299" name="Rectangle 298">
            <a:extLst>
              <a:ext uri="{FF2B5EF4-FFF2-40B4-BE49-F238E27FC236}">
                <a16:creationId xmlns:a16="http://schemas.microsoft.com/office/drawing/2014/main" id="{7D0CF071-09E8-435D-B518-59090A462D1E}"/>
              </a:ext>
            </a:extLst>
          </p:cNvPr>
          <p:cNvSpPr/>
          <p:nvPr/>
        </p:nvSpPr>
        <p:spPr>
          <a:xfrm>
            <a:off x="8754950" y="3639777"/>
            <a:ext cx="1328806" cy="282383"/>
          </a:xfrm>
          <a:prstGeom prst="rect">
            <a:avLst/>
          </a:prstGeom>
        </p:spPr>
        <p:txBody>
          <a:bodyPr wrap="square">
            <a:spAutoFit/>
          </a:bodyPr>
          <a:lstStyle/>
          <a:p>
            <a:pPr algn="r" fontAlgn="base">
              <a:spcBef>
                <a:spcPct val="0"/>
              </a:spcBef>
              <a:defRPr/>
            </a:pPr>
            <a:r>
              <a:rPr lang="en-US" sz="1199">
                <a:solidFill>
                  <a:schemeClr val="tx1">
                    <a:lumMod val="50000"/>
                  </a:schemeClr>
                </a:solidFill>
                <a:latin typeface="Segoe UI Semibold" panose="020B0702040204020203" pitchFamily="34" charset="0"/>
                <a:cs typeface="Segoe UI Semibold" panose="020B0702040204020203" pitchFamily="34" charset="0"/>
              </a:rPr>
              <a:t>Local identity</a:t>
            </a:r>
          </a:p>
        </p:txBody>
      </p:sp>
      <p:sp>
        <p:nvSpPr>
          <p:cNvPr id="300" name="Rectangle 299">
            <a:extLst>
              <a:ext uri="{FF2B5EF4-FFF2-40B4-BE49-F238E27FC236}">
                <a16:creationId xmlns:a16="http://schemas.microsoft.com/office/drawing/2014/main" id="{79692B45-21D6-4735-B30F-7564EAF3EEBB}"/>
              </a:ext>
            </a:extLst>
          </p:cNvPr>
          <p:cNvSpPr/>
          <p:nvPr/>
        </p:nvSpPr>
        <p:spPr>
          <a:xfrm>
            <a:off x="1401516" y="2961792"/>
            <a:ext cx="1322560" cy="266687"/>
          </a:xfrm>
          <a:prstGeom prst="rect">
            <a:avLst/>
          </a:prstGeom>
        </p:spPr>
        <p:txBody>
          <a:bodyPr wrap="square">
            <a:spAutoFit/>
          </a:bodyPr>
          <a:lstStyle/>
          <a:p>
            <a:pPr fontAlgn="base">
              <a:spcBef>
                <a:spcPct val="0"/>
              </a:spcBef>
              <a:defRPr/>
            </a:pPr>
            <a:r>
              <a:rPr lang="en-US" sz="1099">
                <a:gradFill>
                  <a:gsLst>
                    <a:gs pos="2917">
                      <a:srgbClr val="505050"/>
                    </a:gs>
                    <a:gs pos="30000">
                      <a:srgbClr val="505050"/>
                    </a:gs>
                  </a:gsLst>
                  <a:lin ang="5400000" scaled="0"/>
                </a:gradFill>
                <a:latin typeface="Segoe UI Semibold" panose="020B0702040204020203" pitchFamily="34" charset="0"/>
                <a:cs typeface="Segoe UI Semibold" panose="020B0702040204020203" pitchFamily="34" charset="0"/>
              </a:rPr>
              <a:t>Cloud Identity</a:t>
            </a:r>
          </a:p>
        </p:txBody>
      </p:sp>
      <p:sp>
        <p:nvSpPr>
          <p:cNvPr id="301" name="Rectangle 300">
            <a:extLst>
              <a:ext uri="{FF2B5EF4-FFF2-40B4-BE49-F238E27FC236}">
                <a16:creationId xmlns:a16="http://schemas.microsoft.com/office/drawing/2014/main" id="{41C8DA3F-21A3-4D5D-A9D8-55423D55EA4A}"/>
              </a:ext>
            </a:extLst>
          </p:cNvPr>
          <p:cNvSpPr/>
          <p:nvPr/>
        </p:nvSpPr>
        <p:spPr>
          <a:xfrm>
            <a:off x="4303340" y="2976315"/>
            <a:ext cx="1682462" cy="266687"/>
          </a:xfrm>
          <a:prstGeom prst="rect">
            <a:avLst/>
          </a:prstGeom>
        </p:spPr>
        <p:txBody>
          <a:bodyPr wrap="square">
            <a:spAutoFit/>
          </a:bodyPr>
          <a:lstStyle/>
          <a:p>
            <a:pPr fontAlgn="base">
              <a:spcBef>
                <a:spcPct val="0"/>
              </a:spcBef>
              <a:defRPr/>
            </a:pPr>
            <a:r>
              <a:rPr lang="en-US" sz="1099">
                <a:gradFill>
                  <a:gsLst>
                    <a:gs pos="2917">
                      <a:srgbClr val="505050"/>
                    </a:gs>
                    <a:gs pos="30000">
                      <a:srgbClr val="505050"/>
                    </a:gs>
                  </a:gsLst>
                  <a:lin ang="5400000" scaled="0"/>
                </a:gradFill>
                <a:latin typeface="Segoe UI Semibold" panose="020B0702040204020203" pitchFamily="34" charset="0"/>
                <a:cs typeface="Segoe UI Semibold" panose="020B0702040204020203" pitchFamily="34" charset="0"/>
              </a:rPr>
              <a:t>Synchronized Identity</a:t>
            </a:r>
          </a:p>
        </p:txBody>
      </p:sp>
      <p:sp>
        <p:nvSpPr>
          <p:cNvPr id="302" name="Rectangle 301">
            <a:extLst>
              <a:ext uri="{FF2B5EF4-FFF2-40B4-BE49-F238E27FC236}">
                <a16:creationId xmlns:a16="http://schemas.microsoft.com/office/drawing/2014/main" id="{30B53444-8605-47F8-96CE-CB6457D6EE6B}"/>
              </a:ext>
            </a:extLst>
          </p:cNvPr>
          <p:cNvSpPr/>
          <p:nvPr/>
        </p:nvSpPr>
        <p:spPr>
          <a:xfrm>
            <a:off x="7260379" y="2907017"/>
            <a:ext cx="1682462" cy="439204"/>
          </a:xfrm>
          <a:prstGeom prst="rect">
            <a:avLst/>
          </a:prstGeom>
        </p:spPr>
        <p:txBody>
          <a:bodyPr wrap="square">
            <a:spAutoFit/>
          </a:bodyPr>
          <a:lstStyle/>
          <a:p>
            <a:pPr fontAlgn="base">
              <a:spcBef>
                <a:spcPct val="0"/>
              </a:spcBef>
              <a:defRPr/>
            </a:pPr>
            <a:r>
              <a:rPr lang="en-US" sz="1099">
                <a:gradFill>
                  <a:gsLst>
                    <a:gs pos="2917">
                      <a:srgbClr val="505050"/>
                    </a:gs>
                    <a:gs pos="30000">
                      <a:srgbClr val="505050"/>
                    </a:gs>
                  </a:gsLst>
                  <a:lin ang="5400000" scaled="0"/>
                </a:gradFill>
                <a:latin typeface="Segoe UI Semibold" panose="020B0702040204020203" pitchFamily="34" charset="0"/>
                <a:cs typeface="Segoe UI Semibold" panose="020B0702040204020203" pitchFamily="34" charset="0"/>
              </a:rPr>
              <a:t>Synchronized Identity</a:t>
            </a:r>
          </a:p>
          <a:p>
            <a:pPr fontAlgn="base">
              <a:spcBef>
                <a:spcPct val="0"/>
              </a:spcBef>
              <a:defRPr/>
            </a:pPr>
            <a:r>
              <a:rPr lang="en-US" sz="1099">
                <a:gradFill>
                  <a:gsLst>
                    <a:gs pos="2917">
                      <a:srgbClr val="505050"/>
                    </a:gs>
                    <a:gs pos="30000">
                      <a:srgbClr val="505050"/>
                    </a:gs>
                  </a:gsLst>
                  <a:lin ang="5400000" scaled="0"/>
                </a:gradFill>
                <a:latin typeface="Segoe UI Semibold" panose="020B0702040204020203" pitchFamily="34" charset="0"/>
                <a:cs typeface="Segoe UI Semibold" panose="020B0702040204020203" pitchFamily="34" charset="0"/>
              </a:rPr>
              <a:t>with PTA</a:t>
            </a:r>
          </a:p>
        </p:txBody>
      </p:sp>
      <p:sp>
        <p:nvSpPr>
          <p:cNvPr id="303" name="Rectangle 302">
            <a:extLst>
              <a:ext uri="{FF2B5EF4-FFF2-40B4-BE49-F238E27FC236}">
                <a16:creationId xmlns:a16="http://schemas.microsoft.com/office/drawing/2014/main" id="{C4526716-3D44-4A64-8A0E-4196C3C61C10}"/>
              </a:ext>
            </a:extLst>
          </p:cNvPr>
          <p:cNvSpPr/>
          <p:nvPr/>
        </p:nvSpPr>
        <p:spPr>
          <a:xfrm>
            <a:off x="10244647" y="2997455"/>
            <a:ext cx="1682462" cy="266687"/>
          </a:xfrm>
          <a:prstGeom prst="rect">
            <a:avLst/>
          </a:prstGeom>
        </p:spPr>
        <p:txBody>
          <a:bodyPr wrap="square">
            <a:spAutoFit/>
          </a:bodyPr>
          <a:lstStyle/>
          <a:p>
            <a:pPr fontAlgn="base">
              <a:spcBef>
                <a:spcPct val="0"/>
              </a:spcBef>
              <a:defRPr/>
            </a:pPr>
            <a:r>
              <a:rPr lang="en-US" sz="1099">
                <a:gradFill>
                  <a:gsLst>
                    <a:gs pos="2917">
                      <a:srgbClr val="505050"/>
                    </a:gs>
                    <a:gs pos="30000">
                      <a:srgbClr val="505050"/>
                    </a:gs>
                  </a:gsLst>
                  <a:lin ang="5400000" scaled="0"/>
                </a:gradFill>
                <a:latin typeface="Segoe UI Semibold" panose="020B0702040204020203" pitchFamily="34" charset="0"/>
                <a:cs typeface="Segoe UI Semibold" panose="020B0702040204020203" pitchFamily="34" charset="0"/>
              </a:rPr>
              <a:t>Federated Identity</a:t>
            </a:r>
          </a:p>
        </p:txBody>
      </p:sp>
      <p:sp>
        <p:nvSpPr>
          <p:cNvPr id="314" name="Rectangle 313">
            <a:extLst>
              <a:ext uri="{FF2B5EF4-FFF2-40B4-BE49-F238E27FC236}">
                <a16:creationId xmlns:a16="http://schemas.microsoft.com/office/drawing/2014/main" id="{42245D59-F0F6-444F-9AB7-33BC5A33AE55}"/>
              </a:ext>
            </a:extLst>
          </p:cNvPr>
          <p:cNvSpPr/>
          <p:nvPr/>
        </p:nvSpPr>
        <p:spPr>
          <a:xfrm>
            <a:off x="10317387" y="6441398"/>
            <a:ext cx="1900556" cy="313772"/>
          </a:xfrm>
          <a:prstGeom prst="rect">
            <a:avLst/>
          </a:prstGeom>
        </p:spPr>
        <p:txBody>
          <a:bodyPr wrap="none">
            <a:spAutoFit/>
          </a:bodyPr>
          <a:lstStyle/>
          <a:p>
            <a:r>
              <a:rPr lang="en-US" sz="1399">
                <a:solidFill>
                  <a:srgbClr val="0072C6"/>
                </a:solidFill>
              </a:rPr>
              <a:t>aka.ms/</a:t>
            </a:r>
            <a:r>
              <a:rPr lang="en-US" sz="1399" err="1">
                <a:solidFill>
                  <a:srgbClr val="0072C6"/>
                </a:solidFill>
              </a:rPr>
              <a:t>SSOProviders</a:t>
            </a:r>
            <a:r>
              <a:rPr lang="en-US" sz="1399">
                <a:solidFill>
                  <a:srgbClr val="0072C6"/>
                </a:solidFill>
              </a:rPr>
              <a:t> </a:t>
            </a:r>
          </a:p>
        </p:txBody>
      </p:sp>
      <p:sp>
        <p:nvSpPr>
          <p:cNvPr id="315" name="Rectangle 314">
            <a:extLst>
              <a:ext uri="{FF2B5EF4-FFF2-40B4-BE49-F238E27FC236}">
                <a16:creationId xmlns:a16="http://schemas.microsoft.com/office/drawing/2014/main" id="{433569AC-8116-4CAD-824C-1E8D1CEC5EBF}"/>
              </a:ext>
            </a:extLst>
          </p:cNvPr>
          <p:cNvSpPr/>
          <p:nvPr/>
        </p:nvSpPr>
        <p:spPr>
          <a:xfrm>
            <a:off x="10134315" y="3665564"/>
            <a:ext cx="1394917" cy="282383"/>
          </a:xfrm>
          <a:prstGeom prst="rect">
            <a:avLst/>
          </a:prstGeom>
        </p:spPr>
        <p:txBody>
          <a:bodyPr wrap="square">
            <a:spAutoFit/>
          </a:bodyPr>
          <a:lstStyle/>
          <a:p>
            <a:pPr algn="r" fontAlgn="base">
              <a:spcBef>
                <a:spcPct val="0"/>
              </a:spcBef>
              <a:defRPr/>
            </a:pPr>
            <a:r>
              <a:rPr lang="en-US" sz="1199">
                <a:gradFill>
                  <a:gsLst>
                    <a:gs pos="2917">
                      <a:srgbClr val="505050"/>
                    </a:gs>
                    <a:gs pos="30000">
                      <a:srgbClr val="505050"/>
                    </a:gs>
                  </a:gsLst>
                  <a:lin ang="5400000" scaled="0"/>
                </a:gradFill>
                <a:latin typeface="Segoe UI" panose="020B0502040204020203" pitchFamily="34" charset="0"/>
                <a:cs typeface="Segoe UI" panose="020B0502040204020203" pitchFamily="34" charset="0"/>
              </a:rPr>
              <a:t>Authentication</a:t>
            </a:r>
          </a:p>
        </p:txBody>
      </p:sp>
      <p:sp>
        <p:nvSpPr>
          <p:cNvPr id="319" name="Rectangle 318">
            <a:extLst>
              <a:ext uri="{FF2B5EF4-FFF2-40B4-BE49-F238E27FC236}">
                <a16:creationId xmlns:a16="http://schemas.microsoft.com/office/drawing/2014/main" id="{CC24ECCE-BAC5-4C48-A15B-41584CC1107C}"/>
              </a:ext>
            </a:extLst>
          </p:cNvPr>
          <p:cNvSpPr/>
          <p:nvPr/>
        </p:nvSpPr>
        <p:spPr>
          <a:xfrm>
            <a:off x="7937811" y="4510463"/>
            <a:ext cx="1394917" cy="282383"/>
          </a:xfrm>
          <a:prstGeom prst="rect">
            <a:avLst/>
          </a:prstGeom>
        </p:spPr>
        <p:txBody>
          <a:bodyPr wrap="square">
            <a:spAutoFit/>
          </a:bodyPr>
          <a:lstStyle/>
          <a:p>
            <a:pPr fontAlgn="base">
              <a:spcBef>
                <a:spcPct val="0"/>
              </a:spcBef>
              <a:defRPr/>
            </a:pPr>
            <a:r>
              <a:rPr lang="en-US" sz="1199">
                <a:gradFill>
                  <a:gsLst>
                    <a:gs pos="2917">
                      <a:srgbClr val="505050"/>
                    </a:gs>
                    <a:gs pos="30000">
                      <a:srgbClr val="505050"/>
                    </a:gs>
                  </a:gsLst>
                  <a:lin ang="5400000" scaled="0"/>
                </a:gradFill>
                <a:latin typeface="Segoe UI" panose="020B0502040204020203" pitchFamily="34" charset="0"/>
                <a:cs typeface="Segoe UI" panose="020B0502040204020203" pitchFamily="34" charset="0"/>
              </a:rPr>
              <a:t>Authentication</a:t>
            </a:r>
          </a:p>
        </p:txBody>
      </p:sp>
    </p:spTree>
    <p:extLst>
      <p:ext uri="{BB962C8B-B14F-4D97-AF65-F5344CB8AC3E}">
        <p14:creationId xmlns:p14="http://schemas.microsoft.com/office/powerpoint/2010/main" val="269390493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theme/theme1.xml><?xml version="1.0" encoding="utf-8"?>
<a:theme xmlns:a="http://schemas.openxmlformats.org/drawingml/2006/main" name="5-50173_Microsoft_Ready_Light_Template">
  <a:themeElements>
    <a:clrScheme name="Microsoft Ready Light">
      <a:dk1>
        <a:srgbClr val="353535"/>
      </a:dk1>
      <a:lt1>
        <a:srgbClr val="FFFFFF"/>
      </a:lt1>
      <a:dk2>
        <a:srgbClr val="002050"/>
      </a:dk2>
      <a:lt2>
        <a:srgbClr val="E6E6E6"/>
      </a:lt2>
      <a:accent1>
        <a:srgbClr val="002050"/>
      </a:accent1>
      <a:accent2>
        <a:srgbClr val="00188F"/>
      </a:accent2>
      <a:accent3>
        <a:srgbClr val="0078D7"/>
      </a:accent3>
      <a:accent4>
        <a:srgbClr val="00BCF2"/>
      </a:accent4>
      <a:accent5>
        <a:srgbClr val="00B294"/>
      </a:accent5>
      <a:accent6>
        <a:srgbClr val="BAD80A"/>
      </a:accent6>
      <a:hlink>
        <a:srgbClr val="0078D7"/>
      </a:hlink>
      <a:folHlink>
        <a:srgbClr val="0078D7"/>
      </a:folHlink>
    </a:clrScheme>
    <a:fontScheme name="Segoe UI Light - Segoe UI Semilight">
      <a:majorFont>
        <a:latin typeface="Segoe UI Light"/>
        <a:ea typeface=""/>
        <a:cs typeface=""/>
      </a:majorFont>
      <a:minorFont>
        <a:latin typeface="Segoe UI Semilight"/>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Cert 101_Microsoft_Ready.potx" id="{571FDEDE-E4D4-43B7-903A-3E2036202E7B}" vid="{CA067E67-8D62-49FE-BDEB-A9940CECE109}"/>
    </a:ext>
  </a:extLst>
</a:theme>
</file>

<file path=ppt/theme/theme2.xml><?xml version="1.0" encoding="utf-8"?>
<a:theme xmlns:a="http://schemas.openxmlformats.org/drawingml/2006/main" name="5-50173_Microsoft_Ready_Dark_Template">
  <a:themeElements>
    <a:clrScheme name="Microsoft Ready Dark">
      <a:dk1>
        <a:srgbClr val="353535"/>
      </a:dk1>
      <a:lt1>
        <a:srgbClr val="FFFFFF"/>
      </a:lt1>
      <a:dk2>
        <a:srgbClr val="002050"/>
      </a:dk2>
      <a:lt2>
        <a:srgbClr val="CDF4FF"/>
      </a:lt2>
      <a:accent1>
        <a:srgbClr val="0078D7"/>
      </a:accent1>
      <a:accent2>
        <a:srgbClr val="00BCF2"/>
      </a:accent2>
      <a:accent3>
        <a:srgbClr val="D2D2D2"/>
      </a:accent3>
      <a:accent4>
        <a:srgbClr val="00B294"/>
      </a:accent4>
      <a:accent5>
        <a:srgbClr val="BAD80A"/>
      </a:accent5>
      <a:accent6>
        <a:srgbClr val="737373"/>
      </a:accent6>
      <a:hlink>
        <a:srgbClr val="00BCF2"/>
      </a:hlink>
      <a:folHlink>
        <a:srgbClr val="00BCF2"/>
      </a:folHlink>
    </a:clrScheme>
    <a:fontScheme name="Segoe UI Light - Segoe UI Semilight">
      <a:majorFont>
        <a:latin typeface="Segoe UI Light"/>
        <a:ea typeface=""/>
        <a:cs typeface=""/>
      </a:majorFont>
      <a:minorFont>
        <a:latin typeface="Segoe UI Semilight"/>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Cert 101_Microsoft_Ready.potx" id="{571FDEDE-E4D4-43B7-903A-3E2036202E7B}" vid="{BF9F994E-20B6-4DD5-BDF3-838C054EC9AD}"/>
    </a:ext>
  </a:extLst>
</a:theme>
</file>

<file path=ppt/theme/theme3.xml><?xml version="1.0" encoding="utf-8"?>
<a:theme xmlns:a="http://schemas.openxmlformats.org/drawingml/2006/main" name="5-50113_Microsoft_Ready_Light_Template">
  <a:themeElements>
    <a:clrScheme name="Microsoft Ready Light">
      <a:dk1>
        <a:srgbClr val="353535"/>
      </a:dk1>
      <a:lt1>
        <a:srgbClr val="FFFFFF"/>
      </a:lt1>
      <a:dk2>
        <a:srgbClr val="002050"/>
      </a:dk2>
      <a:lt2>
        <a:srgbClr val="E6E6E6"/>
      </a:lt2>
      <a:accent1>
        <a:srgbClr val="002050"/>
      </a:accent1>
      <a:accent2>
        <a:srgbClr val="00188F"/>
      </a:accent2>
      <a:accent3>
        <a:srgbClr val="0078D7"/>
      </a:accent3>
      <a:accent4>
        <a:srgbClr val="00BCF2"/>
      </a:accent4>
      <a:accent5>
        <a:srgbClr val="00B294"/>
      </a:accent5>
      <a:accent6>
        <a:srgbClr val="BAD80A"/>
      </a:accent6>
      <a:hlink>
        <a:srgbClr val="0078D7"/>
      </a:hlink>
      <a:folHlink>
        <a:srgbClr val="0078D7"/>
      </a:folHlink>
    </a:clrScheme>
    <a:fontScheme name="Segoe UI Light - Segoe UI Semilight">
      <a:majorFont>
        <a:latin typeface="Segoe UI Light"/>
        <a:ea typeface=""/>
        <a:cs typeface=""/>
      </a:majorFont>
      <a:minorFont>
        <a:latin typeface="Segoe UI Semilight"/>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_Ready_Template_16x9.potx" id="{558C9411-013B-46AF-B938-3E69E5A4C174}" vid="{FABAFD44-59DC-4902-BC77-D5753F5AB942}"/>
    </a:ext>
  </a:extLst>
</a:theme>
</file>

<file path=ppt/theme/theme4.xml><?xml version="1.0" encoding="utf-8"?>
<a:theme xmlns:a="http://schemas.openxmlformats.org/drawingml/2006/main" name="1_Office Theme">
  <a:themeElements>
    <a:clrScheme name="Custom 37">
      <a:dk1>
        <a:srgbClr val="505050"/>
      </a:dk1>
      <a:lt1>
        <a:srgbClr val="FFFFFF"/>
      </a:lt1>
      <a:dk2>
        <a:srgbClr val="000000"/>
      </a:dk2>
      <a:lt2>
        <a:srgbClr val="E6E6E6"/>
      </a:lt2>
      <a:accent1>
        <a:srgbClr val="0078D4"/>
      </a:accent1>
      <a:accent2>
        <a:srgbClr val="505050"/>
      </a:accent2>
      <a:accent3>
        <a:srgbClr val="00BCF2"/>
      </a:accent3>
      <a:accent4>
        <a:srgbClr val="002050"/>
      </a:accent4>
      <a:accent5>
        <a:srgbClr val="D2D2D2"/>
      </a:accent5>
      <a:accent6>
        <a:srgbClr val="737373"/>
      </a:accent6>
      <a:hlink>
        <a:srgbClr val="0078D4"/>
      </a:hlink>
      <a:folHlink>
        <a:srgbClr val="002050"/>
      </a:folHlink>
    </a:clrScheme>
    <a:fontScheme name="WWL Template 2018">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26DCE"/>
        </a:solidFill>
        <a:ln>
          <a:noFill/>
        </a:ln>
        <a:effectLst/>
      </a:spPr>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defPPr algn="ctr">
          <a:defRPr sz="1800" dirty="0" err="1" smtClean="0">
            <a:solidFill>
              <a:schemeClr val="bg1"/>
            </a:solidFill>
            <a:latin typeface="Segoe UI" panose="020B0502040204020203" pitchFamily="34" charset="0"/>
            <a:cs typeface="Segoe UI" panose="020B0502040204020203" pitchFamily="34" charset="0"/>
          </a:defRPr>
        </a:defPPr>
      </a:lstStyle>
      <a:style>
        <a:lnRef idx="1">
          <a:schemeClr val="accent1"/>
        </a:lnRef>
        <a:fillRef idx="3">
          <a:schemeClr val="accent1"/>
        </a:fillRef>
        <a:effectRef idx="2">
          <a:schemeClr val="accent1"/>
        </a:effectRef>
        <a:fontRef idx="minor">
          <a:schemeClr val="lt1"/>
        </a:fontRef>
      </a:style>
    </a:spDef>
    <a:lnDef>
      <a:spPr>
        <a:ln w="254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146304" tIns="91440" rIns="0" bIns="0" rtlCol="0">
        <a:noAutofit/>
      </a:bodyPr>
      <a:lstStyle>
        <a:defPPr algn="l">
          <a:defRPr sz="2000" dirty="0">
            <a:solidFill>
              <a:srgbClr val="505050"/>
            </a:solidFill>
            <a:latin typeface="Segoe UI" panose="020B0502040204020203" pitchFamily="34" charset="0"/>
            <a:cs typeface="Segoe UI" panose="020B0502040204020203" pitchFamily="34" charset="0"/>
          </a:defRPr>
        </a:defPPr>
      </a:lstStyle>
    </a:txDef>
  </a:objectDefaults>
  <a:extraClrSchemeLst/>
  <a:extLst>
    <a:ext uri="{05A4C25C-085E-4340-85A3-A5531E510DB2}">
      <thm15:themeFamily xmlns:thm15="http://schemas.microsoft.com/office/thememl/2012/main" name="LeX_External_PowerPoint_061617" id="{C5013A31-47D3-40C3-8EBE-17EEF6DDB937}" vid="{CC4740F6-FB86-4EC2-9EF7-4AD2DBB09A13}"/>
    </a:ext>
  </a:extLst>
</a:theme>
</file>

<file path=ppt/theme/theme5.xml><?xml version="1.0" encoding="utf-8"?>
<a:theme xmlns:a="http://schemas.openxmlformats.org/drawingml/2006/main" name="9-51052_Microsoft_Ready_Template_Light">
  <a:themeElements>
    <a:clrScheme name="Inspire + Ready">
      <a:dk1>
        <a:srgbClr val="000000"/>
      </a:dk1>
      <a:lt1>
        <a:srgbClr val="FFFFFF"/>
      </a:lt1>
      <a:dk2>
        <a:srgbClr val="243A5E"/>
      </a:dk2>
      <a:lt2>
        <a:srgbClr val="E6E6E6"/>
      </a:lt2>
      <a:accent1>
        <a:srgbClr val="0078D4"/>
      </a:accent1>
      <a:accent2>
        <a:srgbClr val="243A5E"/>
      </a:accent2>
      <a:accent3>
        <a:srgbClr val="50E6FF"/>
      </a:accent3>
      <a:accent4>
        <a:srgbClr val="9BF00B"/>
      </a:accent4>
      <a:accent5>
        <a:srgbClr val="8661C5"/>
      </a:accent5>
      <a:accent6>
        <a:srgbClr val="737373"/>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_Ready_Breakout_16x9_Confidential_Template.potx" id="{031BFD23-D266-48C1-A711-F11E543D5CFA}" vid="{7FAD9B00-31F5-43C6-A727-B317FB2D1833}"/>
    </a:ext>
  </a:extLst>
</a:theme>
</file>

<file path=ppt/theme/theme6.xml><?xml version="1.0" encoding="utf-8"?>
<a:theme xmlns:a="http://schemas.openxmlformats.org/drawingml/2006/main" name="9-51027_Microsoft_Ready_Template">
  <a:themeElements>
    <a:clrScheme name="Microsoft Ready + Microsoft Inspire">
      <a:dk1>
        <a:srgbClr val="1A1A1A"/>
      </a:dk1>
      <a:lt1>
        <a:srgbClr val="FFFFFF"/>
      </a:lt1>
      <a:dk2>
        <a:srgbClr val="0D0D0D"/>
      </a:dk2>
      <a:lt2>
        <a:srgbClr val="E6E6E6"/>
      </a:lt2>
      <a:accent1>
        <a:srgbClr val="0078D4"/>
      </a:accent1>
      <a:accent2>
        <a:srgbClr val="002050"/>
      </a:accent2>
      <a:accent3>
        <a:srgbClr val="737373"/>
      </a:accent3>
      <a:accent4>
        <a:srgbClr val="5C2D91"/>
      </a:accent4>
      <a:accent5>
        <a:srgbClr val="BAD80A"/>
      </a:accent5>
      <a:accent6>
        <a:srgbClr val="D2D2D2"/>
      </a:accent6>
      <a:hlink>
        <a:srgbClr val="0078D4"/>
      </a:hlink>
      <a:folHlink>
        <a:srgbClr val="0078D4"/>
      </a:folHlink>
    </a:clrScheme>
    <a:fontScheme name="Segoe UI Semibold - Segoe UI">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_Ready_Breakout_16x9_Confidential_Template.potx" id="{031BFD23-D266-48C1-A711-F11E543D5CFA}" vid="{C2FAC818-C91C-43A1-B664-590DC1E1A001}"/>
    </a:ext>
  </a:extLst>
</a:theme>
</file>

<file path=ppt/theme/theme7.xml><?xml version="1.0" encoding="utf-8"?>
<a:theme xmlns:a="http://schemas.openxmlformats.org/drawingml/2006/main" name="9-51120_Microsoft_Ready_Template_Light">
  <a:themeElements>
    <a:clrScheme name="Inspire + Ready">
      <a:dk1>
        <a:srgbClr val="000000"/>
      </a:dk1>
      <a:lt1>
        <a:srgbClr val="FFFFFF"/>
      </a:lt1>
      <a:dk2>
        <a:srgbClr val="243A5E"/>
      </a:dk2>
      <a:lt2>
        <a:srgbClr val="E6E6E6"/>
      </a:lt2>
      <a:accent1>
        <a:srgbClr val="0078D4"/>
      </a:accent1>
      <a:accent2>
        <a:srgbClr val="243A5E"/>
      </a:accent2>
      <a:accent3>
        <a:srgbClr val="50E6FF"/>
      </a:accent3>
      <a:accent4>
        <a:srgbClr val="9BF00B"/>
      </a:accent4>
      <a:accent5>
        <a:srgbClr val="8661C5"/>
      </a:accent5>
      <a:accent6>
        <a:srgbClr val="737373"/>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_Ready_Breakout_16x9_Template.potx" id="{BBCFB191-A1CC-4A8B-8F3C-9808C5DD7B73}" vid="{09792D2F-D9C3-47D3-A62F-DFCAB3D61214}"/>
    </a:ext>
  </a:extLst>
</a:theme>
</file>

<file path=ppt/theme/theme8.xml><?xml version="1.0" encoding="utf-8"?>
<a:theme xmlns:a="http://schemas.openxmlformats.org/drawingml/2006/main" name="White Template">
  <a:themeElements>
    <a:clrScheme name="TS_20_Blue on White">
      <a:dk1>
        <a:srgbClr val="000000"/>
      </a:dk1>
      <a:lt1>
        <a:srgbClr val="FFFFFF"/>
      </a:lt1>
      <a:dk2>
        <a:srgbClr val="243A5E"/>
      </a:dk2>
      <a:lt2>
        <a:srgbClr val="E6E6E6"/>
      </a:lt2>
      <a:accent1>
        <a:srgbClr val="0078D4"/>
      </a:accent1>
      <a:accent2>
        <a:srgbClr val="243A5E"/>
      </a:accent2>
      <a:accent3>
        <a:srgbClr val="50E6FF"/>
      </a:accent3>
      <a:accent4>
        <a:srgbClr val="008575"/>
      </a:accent4>
      <a:accent5>
        <a:srgbClr val="274B47"/>
      </a:accent5>
      <a:accent6>
        <a:srgbClr val="737373"/>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extLst>
    <a:ext uri="{05A4C25C-085E-4340-85A3-A5531E510DB2}">
      <thm15:themeFamily xmlns:thm15="http://schemas.microsoft.com/office/thememl/2012/main" name="Template Starter Blue - February 2020_v6" id="{071E01FD-2079-42F8-8403-F72D98F421C4}" vid="{4AE5ECA4-1508-4F7F-B9BC-6CD0E5E51A63}"/>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02974203179B046A5102632C1AF42E8" ma:contentTypeVersion="6" ma:contentTypeDescription="Create a new document." ma:contentTypeScope="" ma:versionID="ef43e631682454495833facc0c7bf868">
  <xsd:schema xmlns:xsd="http://www.w3.org/2001/XMLSchema" xmlns:xs="http://www.w3.org/2001/XMLSchema" xmlns:p="http://schemas.microsoft.com/office/2006/metadata/properties" xmlns:ns1="http://schemas.microsoft.com/sharepoint/v3" xmlns:ns2="ee513a8e-bcda-4d0f-93e4-ef5221cca81a" xmlns:ns3="cb9baae7-9b24-43ee-a7f8-6e8ea822e94a" targetNamespace="http://schemas.microsoft.com/office/2006/metadata/properties" ma:root="true" ma:fieldsID="1db330ef412ee8eb81dc13a4e072323b" ns1:_="" ns2:_="" ns3:_="">
    <xsd:import namespace="http://schemas.microsoft.com/sharepoint/v3"/>
    <xsd:import namespace="ee513a8e-bcda-4d0f-93e4-ef5221cca81a"/>
    <xsd:import namespace="cb9baae7-9b24-43ee-a7f8-6e8ea822e94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2" nillable="true" ma:displayName="Unified Compliance Policy Properties" ma:hidden="true" ma:internalName="_ip_UnifiedCompliancePolicyProperties">
      <xsd:simpleType>
        <xsd:restriction base="dms:Note"/>
      </xsd:simpleType>
    </xsd:element>
    <xsd:element name="_ip_UnifiedCompliancePolicyUIAction" ma:index="1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e513a8e-bcda-4d0f-93e4-ef5221cca81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b9baae7-9b24-43ee-a7f8-6e8ea822e94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34A4BD3-F598-4191-8F69-08471EA6243C}">
  <ds:schemaRefs>
    <ds:schemaRef ds:uri="http://schemas.microsoft.com/sharepoint/v3/contenttype/forms"/>
  </ds:schemaRefs>
</ds:datastoreItem>
</file>

<file path=customXml/itemProps2.xml><?xml version="1.0" encoding="utf-8"?>
<ds:datastoreItem xmlns:ds="http://schemas.openxmlformats.org/officeDocument/2006/customXml" ds:itemID="{CD58D5DE-B71E-4F6B-B324-465AD5309F33}">
  <ds:schemaRefs>
    <ds:schemaRef ds:uri="http://purl.org/dc/terms/"/>
    <ds:schemaRef ds:uri="http://schemas.microsoft.com/sharepoint/v3"/>
    <ds:schemaRef ds:uri="ee513a8e-bcda-4d0f-93e4-ef5221cca81a"/>
    <ds:schemaRef ds:uri="http://schemas.microsoft.com/office/2006/documentManagement/types"/>
    <ds:schemaRef ds:uri="http://schemas.openxmlformats.org/package/2006/metadata/core-properties"/>
    <ds:schemaRef ds:uri="cb9baae7-9b24-43ee-a7f8-6e8ea822e94a"/>
    <ds:schemaRef ds:uri="http://purl.org/dc/elements/1.1/"/>
    <ds:schemaRef ds:uri="http://schemas.microsoft.com/office/2006/metadata/properties"/>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1093E212-2B7C-4AFA-B535-C1257F17F7D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ee513a8e-bcda-4d0f-93e4-ef5221cca81a"/>
    <ds:schemaRef ds:uri="cb9baae7-9b24-43ee-a7f8-6e8ea822e94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Cert 101_Microsoft_Ready</Template>
  <TotalTime>0</TotalTime>
  <Words>8129</Words>
  <Application>Microsoft Office PowerPoint</Application>
  <PresentationFormat>Custom</PresentationFormat>
  <Paragraphs>1475</Paragraphs>
  <Slides>106</Slides>
  <Notes>103</Notes>
  <HiddenSlides>41</HiddenSlides>
  <MMClips>0</MMClips>
  <ScaleCrop>false</ScaleCrop>
  <HeadingPairs>
    <vt:vector size="6" baseType="variant">
      <vt:variant>
        <vt:lpstr>Fonts Used</vt:lpstr>
      </vt:variant>
      <vt:variant>
        <vt:i4>9</vt:i4>
      </vt:variant>
      <vt:variant>
        <vt:lpstr>Theme</vt:lpstr>
      </vt:variant>
      <vt:variant>
        <vt:i4>8</vt:i4>
      </vt:variant>
      <vt:variant>
        <vt:lpstr>Slide Titles</vt:lpstr>
      </vt:variant>
      <vt:variant>
        <vt:i4>106</vt:i4>
      </vt:variant>
    </vt:vector>
  </HeadingPairs>
  <TitlesOfParts>
    <vt:vector size="123" baseType="lpstr">
      <vt:lpstr>Arial</vt:lpstr>
      <vt:lpstr>Calibri</vt:lpstr>
      <vt:lpstr>Consolas</vt:lpstr>
      <vt:lpstr>Segoe UI</vt:lpstr>
      <vt:lpstr>Segoe UI Light</vt:lpstr>
      <vt:lpstr>Segoe UI Semibold</vt:lpstr>
      <vt:lpstr>Segoe UI Semilight</vt:lpstr>
      <vt:lpstr>SFMono-Regular</vt:lpstr>
      <vt:lpstr>Wingdings</vt:lpstr>
      <vt:lpstr>5-50173_Microsoft_Ready_Light_Template</vt:lpstr>
      <vt:lpstr>5-50173_Microsoft_Ready_Dark_Template</vt:lpstr>
      <vt:lpstr>5-50113_Microsoft_Ready_Light_Template</vt:lpstr>
      <vt:lpstr>1_Office Theme</vt:lpstr>
      <vt:lpstr>9-51052_Microsoft_Ready_Template_Light</vt:lpstr>
      <vt:lpstr>9-51027_Microsoft_Ready_Template</vt:lpstr>
      <vt:lpstr>9-51120_Microsoft_Ready_Template_Light</vt:lpstr>
      <vt:lpstr>White Template</vt:lpstr>
      <vt:lpstr> Certification Exam Rapid Training AZ-104 Azure Administrator</vt:lpstr>
      <vt:lpstr>CERT objectives</vt:lpstr>
      <vt:lpstr>Resources </vt:lpstr>
      <vt:lpstr>Using this Deck to Study…</vt:lpstr>
      <vt:lpstr>PowerPoint Presentation</vt:lpstr>
      <vt:lpstr>Manage Azure Identities and Governance 15-20%</vt:lpstr>
      <vt:lpstr>Interpret Access Assignments</vt:lpstr>
      <vt:lpstr>Manage Multiple Directories</vt:lpstr>
      <vt:lpstr>Create a Custom Role</vt:lpstr>
      <vt:lpstr>Configure Cost Management</vt:lpstr>
      <vt:lpstr>Configure Management Groups</vt:lpstr>
      <vt:lpstr>Manage password sync and writeback</vt:lpstr>
      <vt:lpstr>Manage Azure Active Directory (AD) Azure AD Join </vt:lpstr>
      <vt:lpstr>Azure AD Join</vt:lpstr>
      <vt:lpstr>Manage Guest User Accounts</vt:lpstr>
      <vt:lpstr>Dynamic Group Membership</vt:lpstr>
      <vt:lpstr>Subscription Governance</vt:lpstr>
      <vt:lpstr>Considerations before you Lock!</vt:lpstr>
      <vt:lpstr>Azure Management Groups</vt:lpstr>
      <vt:lpstr>Manage Resource Groups | Move Resources </vt:lpstr>
      <vt:lpstr>Move Resources con’t</vt:lpstr>
      <vt:lpstr>Manage Azure Subscriptions Administrator Permissions  </vt:lpstr>
      <vt:lpstr>Azure Policies| At Subscription Scope </vt:lpstr>
      <vt:lpstr>Useful Azure Resource Manager Commands</vt:lpstr>
      <vt:lpstr>Enable MFA for an Azure Tenant</vt:lpstr>
      <vt:lpstr>Manage Role-Based Access Control (RBAC) Implement RBAC policies </vt:lpstr>
      <vt:lpstr>Understand Policy Effects –quiz!</vt:lpstr>
      <vt:lpstr>Analyze Resource Utilization and Consumption   </vt:lpstr>
      <vt:lpstr>Implement &amp; Manage Storage 10-15%</vt:lpstr>
      <vt:lpstr>Configure Network Access to Storage Accounts </vt:lpstr>
      <vt:lpstr>Configure Azure AD Authentication for a storage account </vt:lpstr>
      <vt:lpstr>Configure Storage Tiers for Azure blobs </vt:lpstr>
      <vt:lpstr>Create Azure File Sync Service</vt:lpstr>
      <vt:lpstr>Configure Azure Files | Azure File Sync   </vt:lpstr>
      <vt:lpstr>Data Transfer Services</vt:lpstr>
      <vt:lpstr>PowerPoint Presentation</vt:lpstr>
      <vt:lpstr>Import and Export Data to Azure  </vt:lpstr>
      <vt:lpstr>Import Job Flow</vt:lpstr>
      <vt:lpstr>Export Job Flow</vt:lpstr>
      <vt:lpstr>Use Azure Data Box</vt:lpstr>
      <vt:lpstr>Troubleshoot Azure File Sync</vt:lpstr>
      <vt:lpstr>Deploy &amp; Manage Azure Compute Resources 25-30%</vt:lpstr>
      <vt:lpstr>Using Custom Script Extensions </vt:lpstr>
      <vt:lpstr>Create and Configure Azure Kubernetes Service </vt:lpstr>
      <vt:lpstr>Create and Configure Azure Container Instances </vt:lpstr>
      <vt:lpstr>Automate Deployment of VMs</vt:lpstr>
      <vt:lpstr>Automate Deployment of VMs ARM Templates </vt:lpstr>
      <vt:lpstr>Manage Azure VM | redeploy VM </vt:lpstr>
      <vt:lpstr>Deploy and Configure Scale Sets</vt:lpstr>
      <vt:lpstr>Backup Restore Encrypted VM</vt:lpstr>
      <vt:lpstr>Deploy &amp; Manage Virtual Networks 30-35%</vt:lpstr>
      <vt:lpstr>Deploy and Configure Azure Bastion Service</vt:lpstr>
      <vt:lpstr>Evaluate Effective Security Rules </vt:lpstr>
      <vt:lpstr>Configure Express Route</vt:lpstr>
      <vt:lpstr>Troubleshoot External Networking</vt:lpstr>
      <vt:lpstr>Configure Application Gateway </vt:lpstr>
      <vt:lpstr>Configure Azure Virtual WAN</vt:lpstr>
      <vt:lpstr>The Big Picture | Segmentation &amp; Isolation </vt:lpstr>
      <vt:lpstr>Create Connectivity Between Virtual Networks Create and configure VNET peering </vt:lpstr>
      <vt:lpstr>Load Balancing</vt:lpstr>
      <vt:lpstr>Name Resolution in VNets</vt:lpstr>
      <vt:lpstr>DNS Records and Record Sets  </vt:lpstr>
      <vt:lpstr>DNS Records | Custom Domain | Web App</vt:lpstr>
      <vt:lpstr>Delegation of DNS zones with Azure DNS</vt:lpstr>
      <vt:lpstr>Azure Private DNS   </vt:lpstr>
      <vt:lpstr>Host your Domain in Azure DNS   </vt:lpstr>
      <vt:lpstr>Compare Network Tools </vt:lpstr>
      <vt:lpstr>Compare Network Tools </vt:lpstr>
      <vt:lpstr>VNet Service Endpoints</vt:lpstr>
      <vt:lpstr>Monitor and back up Azure Resources 10-15%</vt:lpstr>
      <vt:lpstr>Create Action Groups  Create Action Groups </vt:lpstr>
      <vt:lpstr>Configure Application Insights </vt:lpstr>
      <vt:lpstr>Implement Azure Backup</vt:lpstr>
      <vt:lpstr>Create and Configure Backup policy </vt:lpstr>
      <vt:lpstr>Perform site-to-site recovery by using Azure Site Recovery </vt:lpstr>
      <vt:lpstr>Session takeaways</vt:lpstr>
      <vt:lpstr> Certification Exam Rapid Training AZ-104 Azure Administrator</vt:lpstr>
      <vt:lpstr>PowerPoint Presentation</vt:lpstr>
      <vt:lpstr>Older Slides for Self Review</vt:lpstr>
      <vt:lpstr>Resource groups</vt:lpstr>
      <vt:lpstr>ARM Templates</vt:lpstr>
      <vt:lpstr>Create Azure File share   </vt:lpstr>
      <vt:lpstr>Analyze Resource Utilization and Consumption Cost Management ( Cloudyn )  </vt:lpstr>
      <vt:lpstr>Create and Configure Storage Accounts    </vt:lpstr>
      <vt:lpstr>Optimize CDN Delivery</vt:lpstr>
      <vt:lpstr>PowerShell Options to understand</vt:lpstr>
      <vt:lpstr>Log Analytics Workspace</vt:lpstr>
      <vt:lpstr>The Big Picture | Application Access Patterns</vt:lpstr>
      <vt:lpstr>Implement and Manage Virtual Networking   </vt:lpstr>
      <vt:lpstr>Configure Name Resolution   </vt:lpstr>
      <vt:lpstr>Virtual Networks</vt:lpstr>
      <vt:lpstr>Network &amp; Application Security Groups</vt:lpstr>
      <vt:lpstr>Subnets</vt:lpstr>
      <vt:lpstr>Monitor and Troubleshoot Networking  Use Network Watcher</vt:lpstr>
      <vt:lpstr>Integrate On-Premises Network with Azure Virtual Network Configure Express Route  </vt:lpstr>
      <vt:lpstr>Network Watcher |   PowerShell</vt:lpstr>
      <vt:lpstr>VPN Gateway Redundancy</vt:lpstr>
      <vt:lpstr>Create and Configure a Network Security Group (NSG)  </vt:lpstr>
      <vt:lpstr>IPv6 </vt:lpstr>
      <vt:lpstr>3 Supported methods VM Static IP</vt:lpstr>
      <vt:lpstr>Troubleshoot Load Balancing (LB)</vt:lpstr>
      <vt:lpstr>Implement and Manage Hybrid Identities Install and configure Azure AD Connect </vt:lpstr>
      <vt:lpstr>Manage Azure Active Directory (AD) Enterprise State Roaming </vt:lpstr>
      <vt:lpstr>Manage Azure Active Directory (AD)</vt:lpstr>
      <vt:lpstr>Implement Multi-Factor Authentication (MFA)</vt:lpstr>
      <vt:lpstr>Implement and Manage Hybrid Identities</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Certification Exam Rapid Training AZ-104 Azure Administrator</dc:title>
  <dc:subject/>
  <dc:creator/>
  <cp:keywords/>
  <dc:description/>
  <cp:lastModifiedBy/>
  <cp:revision>2</cp:revision>
  <dcterms:created xsi:type="dcterms:W3CDTF">2020-12-07T15:05:01Z</dcterms:created>
  <dcterms:modified xsi:type="dcterms:W3CDTF">2021-01-21T23:22:33Z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0x010100D02974203179B046A5102632C1AF42E8</vt:lpwstr>
  </property>
</Properties>
</file>