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slideLayouts/slideLayout8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5" r:id="rId4"/>
    <p:sldMasterId id="2147484495" r:id="rId5"/>
    <p:sldMasterId id="2147484518" r:id="rId6"/>
    <p:sldMasterId id="2147484540" r:id="rId7"/>
    <p:sldMasterId id="2147484560" r:id="rId8"/>
    <p:sldMasterId id="2147483703" r:id="rId9"/>
  </p:sldMasterIdLst>
  <p:notesMasterIdLst>
    <p:notesMasterId r:id="rId47"/>
  </p:notesMasterIdLst>
  <p:handoutMasterIdLst>
    <p:handoutMasterId r:id="rId48"/>
  </p:handoutMasterIdLst>
  <p:sldIdLst>
    <p:sldId id="1617" r:id="rId10"/>
    <p:sldId id="1615" r:id="rId11"/>
    <p:sldId id="1616" r:id="rId12"/>
    <p:sldId id="1579" r:id="rId13"/>
    <p:sldId id="1522" r:id="rId14"/>
    <p:sldId id="1618" r:id="rId15"/>
    <p:sldId id="1619" r:id="rId16"/>
    <p:sldId id="1620" r:id="rId17"/>
    <p:sldId id="1551" r:id="rId18"/>
    <p:sldId id="1646" r:id="rId19"/>
    <p:sldId id="1647" r:id="rId20"/>
    <p:sldId id="1648" r:id="rId21"/>
    <p:sldId id="1668" r:id="rId22"/>
    <p:sldId id="1669" r:id="rId23"/>
    <p:sldId id="1649" r:id="rId24"/>
    <p:sldId id="1666" r:id="rId25"/>
    <p:sldId id="1650" r:id="rId26"/>
    <p:sldId id="1652" r:id="rId27"/>
    <p:sldId id="1651" r:id="rId28"/>
    <p:sldId id="1667" r:id="rId29"/>
    <p:sldId id="1653" r:id="rId30"/>
    <p:sldId id="1553" r:id="rId31"/>
    <p:sldId id="1630" r:id="rId32"/>
    <p:sldId id="1640" r:id="rId33"/>
    <p:sldId id="1657" r:id="rId34"/>
    <p:sldId id="1658" r:id="rId35"/>
    <p:sldId id="1577" r:id="rId36"/>
    <p:sldId id="1644" r:id="rId37"/>
    <p:sldId id="1670" r:id="rId38"/>
    <p:sldId id="1659" r:id="rId39"/>
    <p:sldId id="1660" r:id="rId40"/>
    <p:sldId id="1661" r:id="rId41"/>
    <p:sldId id="1662" r:id="rId42"/>
    <p:sldId id="1663" r:id="rId43"/>
    <p:sldId id="1664" r:id="rId44"/>
    <p:sldId id="1665" r:id="rId45"/>
    <p:sldId id="1671" r:id="rId46"/>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ule 1 Introduction" id="{E1C8FB21-FF75-44A0-8090-B2FB240B014B}">
          <p14:sldIdLst>
            <p14:sldId id="1617"/>
            <p14:sldId id="1615"/>
            <p14:sldId id="1616"/>
            <p14:sldId id="1579"/>
          </p14:sldIdLst>
        </p14:section>
        <p14:section name="Certification" id="{67DB863F-48B1-44A4-96C9-C2B83200983D}">
          <p14:sldIdLst>
            <p14:sldId id="1522"/>
            <p14:sldId id="1618"/>
            <p14:sldId id="1619"/>
            <p14:sldId id="1620"/>
          </p14:sldIdLst>
        </p14:section>
        <p14:section name="Mitigate Threats using Microsoft 365 Defender" id="{0EA21E98-5140-4CD4-8960-4C69B350E99E}">
          <p14:sldIdLst>
            <p14:sldId id="1551"/>
            <p14:sldId id="1646"/>
            <p14:sldId id="1647"/>
            <p14:sldId id="1648"/>
            <p14:sldId id="1668"/>
            <p14:sldId id="1669"/>
            <p14:sldId id="1649"/>
            <p14:sldId id="1666"/>
            <p14:sldId id="1650"/>
            <p14:sldId id="1652"/>
            <p14:sldId id="1651"/>
            <p14:sldId id="1667"/>
            <p14:sldId id="1653"/>
          </p14:sldIdLst>
        </p14:section>
        <p14:section name="Mitigate Threats Using Azure Defender" id="{EA316E14-8BAF-4AF1-859A-9E6100EC60C2}">
          <p14:sldIdLst>
            <p14:sldId id="1553"/>
            <p14:sldId id="1630"/>
            <p14:sldId id="1640"/>
            <p14:sldId id="1657"/>
            <p14:sldId id="1658"/>
          </p14:sldIdLst>
        </p14:section>
        <p14:section name="Mitigate threats using Azure Sentinel" id="{9E8EA4EA-7034-4EEA-AD17-5CE87DD7C6EC}">
          <p14:sldIdLst>
            <p14:sldId id="1577"/>
            <p14:sldId id="1644"/>
            <p14:sldId id="1670"/>
            <p14:sldId id="1659"/>
            <p14:sldId id="1660"/>
            <p14:sldId id="1661"/>
            <p14:sldId id="1662"/>
            <p14:sldId id="1663"/>
            <p14:sldId id="1664"/>
            <p14:sldId id="1665"/>
            <p14:sldId id="1671"/>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00B8D8-A3E7-3E97-C50A-84BA267D8346}" name="Mark Grimes" initials="MG" userId="S::mgrimes@microsoft.com::b58058b7-2ab8-4142-95e7-f7e306e8111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 id="4" name="Pat Mines (Sound Planning)" initials="PM(P" lastIdx="26" clrIdx="4">
    <p:extLst>
      <p:ext uri="{19B8F6BF-5375-455C-9EA6-DF929625EA0E}">
        <p15:presenceInfo xmlns:p15="http://schemas.microsoft.com/office/powerpoint/2012/main" userId="S-1-5-21-2127521184-1604012920-1887927527-13811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66"/>
    <a:srgbClr val="66FF66"/>
    <a:srgbClr val="FFB900"/>
    <a:srgbClr val="FFFFFF"/>
    <a:srgbClr val="0078D7"/>
    <a:srgbClr val="FF8C00"/>
    <a:srgbClr val="D83B01"/>
    <a:srgbClr val="107C10"/>
    <a:srgbClr val="3535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6" autoAdjust="0"/>
    <p:restoredTop sz="58020" autoAdjust="0"/>
  </p:normalViewPr>
  <p:slideViewPr>
    <p:cSldViewPr>
      <p:cViewPr varScale="1">
        <p:scale>
          <a:sx n="56" d="100"/>
          <a:sy n="56" d="100"/>
        </p:scale>
        <p:origin x="1440" y="56"/>
      </p:cViewPr>
      <p:guideLst/>
    </p:cSldViewPr>
  </p:slideViewPr>
  <p:outlineViewPr>
    <p:cViewPr>
      <p:scale>
        <a:sx n="33" d="100"/>
        <a:sy n="33" d="100"/>
      </p:scale>
      <p:origin x="0" y="-9240"/>
    </p:cViewPr>
  </p:outlineViewPr>
  <p:notesTextViewPr>
    <p:cViewPr>
      <p:scale>
        <a:sx n="100" d="100"/>
        <a:sy n="100" d="100"/>
      </p:scale>
      <p:origin x="0" y="0"/>
    </p:cViewPr>
  </p:notesTextViewPr>
  <p:sorterViewPr>
    <p:cViewPr>
      <p:scale>
        <a:sx n="50" d="100"/>
        <a:sy n="50" d="100"/>
      </p:scale>
      <p:origin x="0" y="0"/>
    </p:cViewPr>
  </p:sorterViewPr>
  <p:notesViewPr>
    <p:cSldViewPr showGuides="1">
      <p:cViewPr>
        <p:scale>
          <a:sx n="200" d="100"/>
          <a:sy n="200" d="100"/>
        </p:scale>
        <p:origin x="1308" y="-300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notesMaster" Target="notesMasters/notesMaster1.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Grimes" userId="b58058b7-2ab8-4142-95e7-f7e306e81118" providerId="ADAL" clId="{62149910-6579-4301-9EF0-FDCB6AB29001}"/>
    <pc:docChg chg="custSel modSld">
      <pc:chgData name="Mark Grimes" userId="b58058b7-2ab8-4142-95e7-f7e306e81118" providerId="ADAL" clId="{62149910-6579-4301-9EF0-FDCB6AB29001}" dt="2021-05-19T02:25:05.503" v="71" actId="368"/>
      <pc:docMkLst>
        <pc:docMk/>
      </pc:docMkLst>
      <pc:sldChg chg="modNotes">
        <pc:chgData name="Mark Grimes" userId="b58058b7-2ab8-4142-95e7-f7e306e81118" providerId="ADAL" clId="{62149910-6579-4301-9EF0-FDCB6AB29001}" dt="2021-05-19T02:25:04.416" v="9" actId="368"/>
        <pc:sldMkLst>
          <pc:docMk/>
          <pc:sldMk cId="3943170693" sldId="1522"/>
        </pc:sldMkLst>
      </pc:sldChg>
      <pc:sldChg chg="modNotes">
        <pc:chgData name="Mark Grimes" userId="b58058b7-2ab8-4142-95e7-f7e306e81118" providerId="ADAL" clId="{62149910-6579-4301-9EF0-FDCB6AB29001}" dt="2021-05-19T02:25:04.688" v="17" actId="368"/>
        <pc:sldMkLst>
          <pc:docMk/>
          <pc:sldMk cId="630681689" sldId="1551"/>
        </pc:sldMkLst>
      </pc:sldChg>
      <pc:sldChg chg="modNotes">
        <pc:chgData name="Mark Grimes" userId="b58058b7-2ab8-4142-95e7-f7e306e81118" providerId="ADAL" clId="{62149910-6579-4301-9EF0-FDCB6AB29001}" dt="2021-05-19T02:25:04.940" v="43" actId="368"/>
        <pc:sldMkLst>
          <pc:docMk/>
          <pc:sldMk cId="1517498050" sldId="1553"/>
        </pc:sldMkLst>
      </pc:sldChg>
      <pc:sldChg chg="modNotes">
        <pc:chgData name="Mark Grimes" userId="b58058b7-2ab8-4142-95e7-f7e306e81118" providerId="ADAL" clId="{62149910-6579-4301-9EF0-FDCB6AB29001}" dt="2021-05-19T02:25:05.093" v="53" actId="368"/>
        <pc:sldMkLst>
          <pc:docMk/>
          <pc:sldMk cId="412589623" sldId="1577"/>
        </pc:sldMkLst>
      </pc:sldChg>
      <pc:sldChg chg="modNotes">
        <pc:chgData name="Mark Grimes" userId="b58058b7-2ab8-4142-95e7-f7e306e81118" providerId="ADAL" clId="{62149910-6579-4301-9EF0-FDCB6AB29001}" dt="2021-05-19T02:25:04.343" v="7" actId="368"/>
        <pc:sldMkLst>
          <pc:docMk/>
          <pc:sldMk cId="113859169" sldId="1579"/>
        </pc:sldMkLst>
      </pc:sldChg>
      <pc:sldChg chg="modNotes">
        <pc:chgData name="Mark Grimes" userId="b58058b7-2ab8-4142-95e7-f7e306e81118" providerId="ADAL" clId="{62149910-6579-4301-9EF0-FDCB6AB29001}" dt="2021-05-19T02:25:04.248" v="3" actId="368"/>
        <pc:sldMkLst>
          <pc:docMk/>
          <pc:sldMk cId="3260563484" sldId="1615"/>
        </pc:sldMkLst>
      </pc:sldChg>
      <pc:sldChg chg="modNotes">
        <pc:chgData name="Mark Grimes" userId="b58058b7-2ab8-4142-95e7-f7e306e81118" providerId="ADAL" clId="{62149910-6579-4301-9EF0-FDCB6AB29001}" dt="2021-05-19T02:25:04.287" v="5" actId="368"/>
        <pc:sldMkLst>
          <pc:docMk/>
          <pc:sldMk cId="3823877289" sldId="1616"/>
        </pc:sldMkLst>
      </pc:sldChg>
      <pc:sldChg chg="modNotes">
        <pc:chgData name="Mark Grimes" userId="b58058b7-2ab8-4142-95e7-f7e306e81118" providerId="ADAL" clId="{62149910-6579-4301-9EF0-FDCB6AB29001}" dt="2021-05-19T02:25:04.217" v="1" actId="368"/>
        <pc:sldMkLst>
          <pc:docMk/>
          <pc:sldMk cId="2005705722" sldId="1617"/>
        </pc:sldMkLst>
      </pc:sldChg>
      <pc:sldChg chg="modNotes">
        <pc:chgData name="Mark Grimes" userId="b58058b7-2ab8-4142-95e7-f7e306e81118" providerId="ADAL" clId="{62149910-6579-4301-9EF0-FDCB6AB29001}" dt="2021-05-19T02:25:04.480" v="11" actId="368"/>
        <pc:sldMkLst>
          <pc:docMk/>
          <pc:sldMk cId="806788687" sldId="1618"/>
        </pc:sldMkLst>
      </pc:sldChg>
      <pc:sldChg chg="modNotes">
        <pc:chgData name="Mark Grimes" userId="b58058b7-2ab8-4142-95e7-f7e306e81118" providerId="ADAL" clId="{62149910-6579-4301-9EF0-FDCB6AB29001}" dt="2021-05-19T02:25:04.560" v="13" actId="368"/>
        <pc:sldMkLst>
          <pc:docMk/>
          <pc:sldMk cId="2078496169" sldId="1619"/>
        </pc:sldMkLst>
      </pc:sldChg>
      <pc:sldChg chg="modNotes">
        <pc:chgData name="Mark Grimes" userId="b58058b7-2ab8-4142-95e7-f7e306e81118" providerId="ADAL" clId="{62149910-6579-4301-9EF0-FDCB6AB29001}" dt="2021-05-19T02:25:04.625" v="15" actId="368"/>
        <pc:sldMkLst>
          <pc:docMk/>
          <pc:sldMk cId="2819102788" sldId="1620"/>
        </pc:sldMkLst>
      </pc:sldChg>
      <pc:sldChg chg="modNotes">
        <pc:chgData name="Mark Grimes" userId="b58058b7-2ab8-4142-95e7-f7e306e81118" providerId="ADAL" clId="{62149910-6579-4301-9EF0-FDCB6AB29001}" dt="2021-05-19T02:25:04.957" v="45" actId="368"/>
        <pc:sldMkLst>
          <pc:docMk/>
          <pc:sldMk cId="3946173384" sldId="1630"/>
        </pc:sldMkLst>
      </pc:sldChg>
      <pc:sldChg chg="modNotes">
        <pc:chgData name="Mark Grimes" userId="b58058b7-2ab8-4142-95e7-f7e306e81118" providerId="ADAL" clId="{62149910-6579-4301-9EF0-FDCB6AB29001}" dt="2021-05-19T02:25:04.983" v="47" actId="368"/>
        <pc:sldMkLst>
          <pc:docMk/>
          <pc:sldMk cId="1026528333" sldId="1640"/>
        </pc:sldMkLst>
      </pc:sldChg>
      <pc:sldChg chg="modNotes">
        <pc:chgData name="Mark Grimes" userId="b58058b7-2ab8-4142-95e7-f7e306e81118" providerId="ADAL" clId="{62149910-6579-4301-9EF0-FDCB6AB29001}" dt="2021-05-19T02:25:05.136" v="55" actId="368"/>
        <pc:sldMkLst>
          <pc:docMk/>
          <pc:sldMk cId="190527674" sldId="1644"/>
        </pc:sldMkLst>
      </pc:sldChg>
      <pc:sldChg chg="modNotes">
        <pc:chgData name="Mark Grimes" userId="b58058b7-2ab8-4142-95e7-f7e306e81118" providerId="ADAL" clId="{62149910-6579-4301-9EF0-FDCB6AB29001}" dt="2021-05-19T02:25:04.742" v="19" actId="368"/>
        <pc:sldMkLst>
          <pc:docMk/>
          <pc:sldMk cId="2970633217" sldId="1646"/>
        </pc:sldMkLst>
      </pc:sldChg>
      <pc:sldChg chg="modNotes">
        <pc:chgData name="Mark Grimes" userId="b58058b7-2ab8-4142-95e7-f7e306e81118" providerId="ADAL" clId="{62149910-6579-4301-9EF0-FDCB6AB29001}" dt="2021-05-19T02:25:04.767" v="21" actId="368"/>
        <pc:sldMkLst>
          <pc:docMk/>
          <pc:sldMk cId="4129416818" sldId="1647"/>
        </pc:sldMkLst>
      </pc:sldChg>
      <pc:sldChg chg="modNotes">
        <pc:chgData name="Mark Grimes" userId="b58058b7-2ab8-4142-95e7-f7e306e81118" providerId="ADAL" clId="{62149910-6579-4301-9EF0-FDCB6AB29001}" dt="2021-05-19T02:25:04.789" v="23" actId="368"/>
        <pc:sldMkLst>
          <pc:docMk/>
          <pc:sldMk cId="2669426676" sldId="1648"/>
        </pc:sldMkLst>
      </pc:sldChg>
      <pc:sldChg chg="modNotes">
        <pc:chgData name="Mark Grimes" userId="b58058b7-2ab8-4142-95e7-f7e306e81118" providerId="ADAL" clId="{62149910-6579-4301-9EF0-FDCB6AB29001}" dt="2021-05-19T02:25:04.840" v="29" actId="368"/>
        <pc:sldMkLst>
          <pc:docMk/>
          <pc:sldMk cId="2828840504" sldId="1649"/>
        </pc:sldMkLst>
      </pc:sldChg>
      <pc:sldChg chg="modNotes">
        <pc:chgData name="Mark Grimes" userId="b58058b7-2ab8-4142-95e7-f7e306e81118" providerId="ADAL" clId="{62149910-6579-4301-9EF0-FDCB6AB29001}" dt="2021-05-19T02:25:04.867" v="33" actId="368"/>
        <pc:sldMkLst>
          <pc:docMk/>
          <pc:sldMk cId="3263665780" sldId="1650"/>
        </pc:sldMkLst>
      </pc:sldChg>
      <pc:sldChg chg="modNotes">
        <pc:chgData name="Mark Grimes" userId="b58058b7-2ab8-4142-95e7-f7e306e81118" providerId="ADAL" clId="{62149910-6579-4301-9EF0-FDCB6AB29001}" dt="2021-05-19T02:25:04.895" v="37" actId="368"/>
        <pc:sldMkLst>
          <pc:docMk/>
          <pc:sldMk cId="2415367493" sldId="1651"/>
        </pc:sldMkLst>
      </pc:sldChg>
      <pc:sldChg chg="modNotes">
        <pc:chgData name="Mark Grimes" userId="b58058b7-2ab8-4142-95e7-f7e306e81118" providerId="ADAL" clId="{62149910-6579-4301-9EF0-FDCB6AB29001}" dt="2021-05-19T02:25:04.881" v="35" actId="368"/>
        <pc:sldMkLst>
          <pc:docMk/>
          <pc:sldMk cId="3895829247" sldId="1652"/>
        </pc:sldMkLst>
      </pc:sldChg>
      <pc:sldChg chg="modNotes">
        <pc:chgData name="Mark Grimes" userId="b58058b7-2ab8-4142-95e7-f7e306e81118" providerId="ADAL" clId="{62149910-6579-4301-9EF0-FDCB6AB29001}" dt="2021-05-19T02:25:04.926" v="41" actId="368"/>
        <pc:sldMkLst>
          <pc:docMk/>
          <pc:sldMk cId="2122226754" sldId="1653"/>
        </pc:sldMkLst>
      </pc:sldChg>
      <pc:sldChg chg="modNotes">
        <pc:chgData name="Mark Grimes" userId="b58058b7-2ab8-4142-95e7-f7e306e81118" providerId="ADAL" clId="{62149910-6579-4301-9EF0-FDCB6AB29001}" dt="2021-05-19T02:25:05.014" v="49" actId="368"/>
        <pc:sldMkLst>
          <pc:docMk/>
          <pc:sldMk cId="3389808132" sldId="1657"/>
        </pc:sldMkLst>
      </pc:sldChg>
      <pc:sldChg chg="modNotes">
        <pc:chgData name="Mark Grimes" userId="b58058b7-2ab8-4142-95e7-f7e306e81118" providerId="ADAL" clId="{62149910-6579-4301-9EF0-FDCB6AB29001}" dt="2021-05-19T02:25:05.054" v="51" actId="368"/>
        <pc:sldMkLst>
          <pc:docMk/>
          <pc:sldMk cId="2928690961" sldId="1658"/>
        </pc:sldMkLst>
      </pc:sldChg>
      <pc:sldChg chg="modNotes">
        <pc:chgData name="Mark Grimes" userId="b58058b7-2ab8-4142-95e7-f7e306e81118" providerId="ADAL" clId="{62149910-6579-4301-9EF0-FDCB6AB29001}" dt="2021-05-19T02:25:05.224" v="59" actId="368"/>
        <pc:sldMkLst>
          <pc:docMk/>
          <pc:sldMk cId="2584208175" sldId="1659"/>
        </pc:sldMkLst>
      </pc:sldChg>
      <pc:sldChg chg="modNotes">
        <pc:chgData name="Mark Grimes" userId="b58058b7-2ab8-4142-95e7-f7e306e81118" providerId="ADAL" clId="{62149910-6579-4301-9EF0-FDCB6AB29001}" dt="2021-05-19T02:25:05.272" v="61" actId="368"/>
        <pc:sldMkLst>
          <pc:docMk/>
          <pc:sldMk cId="3245350500" sldId="1660"/>
        </pc:sldMkLst>
      </pc:sldChg>
      <pc:sldChg chg="modNotes">
        <pc:chgData name="Mark Grimes" userId="b58058b7-2ab8-4142-95e7-f7e306e81118" providerId="ADAL" clId="{62149910-6579-4301-9EF0-FDCB6AB29001}" dt="2021-05-19T02:25:05.309" v="63" actId="368"/>
        <pc:sldMkLst>
          <pc:docMk/>
          <pc:sldMk cId="1068529196" sldId="1661"/>
        </pc:sldMkLst>
      </pc:sldChg>
      <pc:sldChg chg="modNotes">
        <pc:chgData name="Mark Grimes" userId="b58058b7-2ab8-4142-95e7-f7e306e81118" providerId="ADAL" clId="{62149910-6579-4301-9EF0-FDCB6AB29001}" dt="2021-05-19T02:25:05.368" v="65" actId="368"/>
        <pc:sldMkLst>
          <pc:docMk/>
          <pc:sldMk cId="2399280732" sldId="1662"/>
        </pc:sldMkLst>
      </pc:sldChg>
      <pc:sldChg chg="modNotes">
        <pc:chgData name="Mark Grimes" userId="b58058b7-2ab8-4142-95e7-f7e306e81118" providerId="ADAL" clId="{62149910-6579-4301-9EF0-FDCB6AB29001}" dt="2021-05-19T02:25:05.410" v="67" actId="368"/>
        <pc:sldMkLst>
          <pc:docMk/>
          <pc:sldMk cId="3150047080" sldId="1663"/>
        </pc:sldMkLst>
      </pc:sldChg>
      <pc:sldChg chg="modNotes">
        <pc:chgData name="Mark Grimes" userId="b58058b7-2ab8-4142-95e7-f7e306e81118" providerId="ADAL" clId="{62149910-6579-4301-9EF0-FDCB6AB29001}" dt="2021-05-19T02:25:05.456" v="69" actId="368"/>
        <pc:sldMkLst>
          <pc:docMk/>
          <pc:sldMk cId="1802719962" sldId="1664"/>
        </pc:sldMkLst>
      </pc:sldChg>
      <pc:sldChg chg="modNotes">
        <pc:chgData name="Mark Grimes" userId="b58058b7-2ab8-4142-95e7-f7e306e81118" providerId="ADAL" clId="{62149910-6579-4301-9EF0-FDCB6AB29001}" dt="2021-05-19T02:25:05.503" v="71" actId="368"/>
        <pc:sldMkLst>
          <pc:docMk/>
          <pc:sldMk cId="1233149437" sldId="1665"/>
        </pc:sldMkLst>
      </pc:sldChg>
      <pc:sldChg chg="modNotes">
        <pc:chgData name="Mark Grimes" userId="b58058b7-2ab8-4142-95e7-f7e306e81118" providerId="ADAL" clId="{62149910-6579-4301-9EF0-FDCB6AB29001}" dt="2021-05-19T02:25:04.854" v="31" actId="368"/>
        <pc:sldMkLst>
          <pc:docMk/>
          <pc:sldMk cId="1456421578" sldId="1666"/>
        </pc:sldMkLst>
      </pc:sldChg>
      <pc:sldChg chg="modNotes">
        <pc:chgData name="Mark Grimes" userId="b58058b7-2ab8-4142-95e7-f7e306e81118" providerId="ADAL" clId="{62149910-6579-4301-9EF0-FDCB6AB29001}" dt="2021-05-19T02:25:04.911" v="39" actId="368"/>
        <pc:sldMkLst>
          <pc:docMk/>
          <pc:sldMk cId="3387341788" sldId="1667"/>
        </pc:sldMkLst>
      </pc:sldChg>
      <pc:sldChg chg="modNotes">
        <pc:chgData name="Mark Grimes" userId="b58058b7-2ab8-4142-95e7-f7e306e81118" providerId="ADAL" clId="{62149910-6579-4301-9EF0-FDCB6AB29001}" dt="2021-05-19T02:25:04.808" v="25" actId="368"/>
        <pc:sldMkLst>
          <pc:docMk/>
          <pc:sldMk cId="702607526" sldId="1668"/>
        </pc:sldMkLst>
      </pc:sldChg>
      <pc:sldChg chg="modNotes">
        <pc:chgData name="Mark Grimes" userId="b58058b7-2ab8-4142-95e7-f7e306e81118" providerId="ADAL" clId="{62149910-6579-4301-9EF0-FDCB6AB29001}" dt="2021-05-19T02:25:04.826" v="27" actId="368"/>
        <pc:sldMkLst>
          <pc:docMk/>
          <pc:sldMk cId="388996570" sldId="1669"/>
        </pc:sldMkLst>
      </pc:sldChg>
      <pc:sldChg chg="modNotes">
        <pc:chgData name="Mark Grimes" userId="b58058b7-2ab8-4142-95e7-f7e306e81118" providerId="ADAL" clId="{62149910-6579-4301-9EF0-FDCB6AB29001}" dt="2021-05-19T02:25:05.176" v="57" actId="368"/>
        <pc:sldMkLst>
          <pc:docMk/>
          <pc:sldMk cId="2969917750" sldId="167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D0CB2F-F0BF-435A-A27A-2EC15087F634}" type="datetime8">
              <a:rPr lang="en-US" smtClean="0">
                <a:latin typeface="Segoe UI" pitchFamily="34" charset="0"/>
              </a:rPr>
              <a:t>5/18/2021 10:21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D18B56EA-E28F-4F92-9F16-7A6F2501B303}" type="datetime8">
              <a:rPr lang="en-US" smtClean="0"/>
              <a:t>5/18/2021 10:21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fld id="{D18B56EA-E28F-4F92-9F16-7A6F2501B303}" type="datetime8">
              <a:rPr lang="en-US" smtClean="0"/>
              <a:t>5/18/2021 10:21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655754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774699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774699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18B56EA-E28F-4F92-9F16-7A6F2501B303}" type="datetime8">
              <a:rPr lang="en-US" smtClean="0"/>
              <a:t>5/18/2021 10:21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1332381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Microsoft Envision</a:t>
            </a:r>
          </a:p>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5A2D088-BDBD-41A5-ADCE-5C6A4DC08057}" type="datetime8">
              <a:rPr lang="en-US" smtClean="0"/>
              <a:t>5/18/2021 10:21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60067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570354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835116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104072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107000"/>
              </a:lnSpc>
              <a:spcBef>
                <a:spcPts val="0"/>
              </a:spcBef>
              <a:spcAft>
                <a:spcPts val="800"/>
              </a:spcAft>
              <a:buClrTx/>
              <a:buSzTx/>
              <a:buFontTx/>
              <a:buNone/>
              <a:tabLst/>
              <a:defRPr/>
            </a:pP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Envision</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943995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315670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371005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303338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489132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825653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4216533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01722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702818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50996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947839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061765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53557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Envision</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722580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894424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184358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172683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631973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Envision</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5A2D088-BDBD-41A5-ADCE-5C6A4DC080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042244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6332611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42514495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indent="-285750" rtl="0" fontAlgn="ctr">
              <a:spcBef>
                <a:spcPts val="0"/>
              </a:spcBef>
              <a:spcAft>
                <a:spcPts val="0"/>
              </a:spcAft>
              <a:buFont typeface="Arial" panose="020B0604020202020204" pitchFamily="34" charset="0"/>
              <a:buChar char="•"/>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902145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8817493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049822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rtl="0" fontAlgn="ctr">
              <a:spcBef>
                <a:spcPts val="0"/>
              </a:spcBef>
              <a:spcAft>
                <a:spcPts val="0"/>
              </a:spcAft>
              <a:buFont typeface="Arial" panose="020B0604020202020204" pitchFamily="34" charset="0"/>
              <a:buNone/>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542319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41250462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rtl="0" fontAlgn="ctr">
              <a:spcBef>
                <a:spcPts val="0"/>
              </a:spcBef>
              <a:spcAft>
                <a:spcPts val="0"/>
              </a:spcAft>
              <a:buFont typeface="Arial" panose="020B0604020202020204" pitchFamily="34" charset="0"/>
              <a:buChar char="•"/>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3029202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0" name="Date Placeholder 9"/>
          <p:cNvSpPr>
            <a:spLocks noGrp="1"/>
          </p:cNvSpPr>
          <p:nvPr>
            <p:ph type="dt"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9687EF5-0895-448F-A4AC-188A0D571F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5/18/2021 10:21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12" name="Header Placeholder 11"/>
          <p:cNvSpPr>
            <a:spLocks noGrp="1"/>
          </p:cNvSpPr>
          <p:nvPr>
            <p:ph type="hdr" sz="quarter" idx="15"/>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4" name="Footer Placeholder 3"/>
          <p:cNvSpPr>
            <a:spLocks noGrp="1"/>
          </p:cNvSpPr>
          <p:nvPr>
            <p:ph type="ftr" sz="quarter" idx="16"/>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6901551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fld id="{D18B56EA-E28F-4F92-9F16-7A6F2501B303}" type="datetime8">
              <a:rPr lang="en-US" smtClean="0"/>
              <a:t>5/18/2021 10:21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37</a:t>
            </a:fld>
            <a:endParaRPr lang="en-US" dirty="0"/>
          </a:p>
        </p:txBody>
      </p:sp>
    </p:spTree>
    <p:extLst>
      <p:ext uri="{BB962C8B-B14F-4D97-AF65-F5344CB8AC3E}">
        <p14:creationId xmlns:p14="http://schemas.microsoft.com/office/powerpoint/2010/main" val="3353948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5957272"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741374" y="1877851"/>
            <a:ext cx="6400800" cy="1042416"/>
          </a:xfrm>
        </p:spPr>
        <p:txBody>
          <a:bodyPr lIns="182880" tIns="146304" rIns="182880" bIns="146304"/>
          <a:lstStyle>
            <a:lvl1pPr marL="0" indent="0">
              <a:buNone/>
              <a:defRPr sz="5400"/>
            </a:lvl1pPr>
          </a:lstStyle>
          <a:p>
            <a:pPr lvl="0"/>
            <a:r>
              <a:rPr lang="en-US" dirty="0"/>
              <a:t>&lt;theme word here&gt;</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741374" y="4281699"/>
            <a:ext cx="6400800" cy="1043363"/>
          </a:xfrm>
        </p:spPr>
        <p:txBody>
          <a:bodyPr lIns="182880" tIns="146304" rIns="182880" bIns="146304"/>
          <a:lstStyle>
            <a:lvl1pPr marL="0" indent="0">
              <a:buNone/>
              <a:defRPr sz="5400"/>
            </a:lvl1pPr>
          </a:lstStyle>
          <a:p>
            <a:pPr lvl="0"/>
            <a:r>
              <a:rPr lang="en-US" dirty="0"/>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6148" y="3480100"/>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741374" y="3480100"/>
            <a:ext cx="6400800" cy="1043363"/>
          </a:xfrm>
        </p:spPr>
        <p:txBody>
          <a:bodyPr lIns="182880" tIns="146304" rIns="182880" bIns="146304"/>
          <a:lstStyle>
            <a:lvl1pPr marL="0" indent="0">
              <a:buNone/>
              <a:defRPr sz="5400"/>
            </a:lvl1pPr>
          </a:lstStyle>
          <a:p>
            <a:pPr lvl="0"/>
            <a:r>
              <a:rPr lang="en-US" dirty="0"/>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741374" y="2678502"/>
            <a:ext cx="5644366"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keep transforming</a:t>
            </a:r>
          </a:p>
        </p:txBody>
      </p:sp>
      <p:sp>
        <p:nvSpPr>
          <p:cNvPr id="17" name="TextBox 16">
            <a:extLst>
              <a:ext uri="{FF2B5EF4-FFF2-40B4-BE49-F238E27FC236}">
                <a16:creationId xmlns:a16="http://schemas.microsoft.com/office/drawing/2014/main" id="{08D9541E-22DB-4D52-8181-A1AA5720B347}"/>
              </a:ext>
            </a:extLst>
          </p:cNvPr>
          <p:cNvSpPr txBox="1"/>
          <p:nvPr userDrawn="1"/>
        </p:nvSpPr>
        <p:spPr>
          <a:xfrm>
            <a:off x="206148" y="1076253"/>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18" name="Text Placeholder 4">
            <a:extLst>
              <a:ext uri="{FF2B5EF4-FFF2-40B4-BE49-F238E27FC236}">
                <a16:creationId xmlns:a16="http://schemas.microsoft.com/office/drawing/2014/main" id="{15DD86FF-CF8D-4D5A-97BA-7526A8303C36}"/>
              </a:ext>
            </a:extLst>
          </p:cNvPr>
          <p:cNvSpPr>
            <a:spLocks noGrp="1"/>
          </p:cNvSpPr>
          <p:nvPr>
            <p:ph type="body" sz="quarter" idx="13" hasCustomPrompt="1"/>
          </p:nvPr>
        </p:nvSpPr>
        <p:spPr>
          <a:xfrm>
            <a:off x="5741374" y="1076253"/>
            <a:ext cx="6400800" cy="1043363"/>
          </a:xfrm>
        </p:spPr>
        <p:txBody>
          <a:bodyPr lIns="182880" tIns="146304" rIns="182880" bIns="146304"/>
          <a:lstStyle>
            <a:lvl1pPr marL="0" indent="0">
              <a:buNone/>
              <a:defRPr sz="5400"/>
            </a:lvl1pPr>
          </a:lstStyle>
          <a:p>
            <a:pPr lvl="0"/>
            <a:r>
              <a:rPr lang="en-US" dirty="0"/>
              <a:t>&lt;theme word here&gt;</a:t>
            </a:r>
          </a:p>
        </p:txBody>
      </p:sp>
      <p:sp>
        <p:nvSpPr>
          <p:cNvPr id="19" name="TextBox 18">
            <a:extLst>
              <a:ext uri="{FF2B5EF4-FFF2-40B4-BE49-F238E27FC236}">
                <a16:creationId xmlns:a16="http://schemas.microsoft.com/office/drawing/2014/main" id="{01931529-E991-4DB3-B887-1383B877392A}"/>
              </a:ext>
            </a:extLst>
          </p:cNvPr>
          <p:cNvSpPr txBox="1"/>
          <p:nvPr userDrawn="1"/>
        </p:nvSpPr>
        <p:spPr>
          <a:xfrm>
            <a:off x="206148" y="1876904"/>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20" name="TextBox 19">
            <a:extLst>
              <a:ext uri="{FF2B5EF4-FFF2-40B4-BE49-F238E27FC236}">
                <a16:creationId xmlns:a16="http://schemas.microsoft.com/office/drawing/2014/main" id="{C6B98947-DEBB-40AF-8C56-C6A65155B05A}"/>
              </a:ext>
            </a:extLst>
          </p:cNvPr>
          <p:cNvSpPr txBox="1"/>
          <p:nvPr userDrawn="1"/>
        </p:nvSpPr>
        <p:spPr>
          <a:xfrm>
            <a:off x="206148" y="4281699"/>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grpSp>
        <p:nvGrpSpPr>
          <p:cNvPr id="21" name="Group 20">
            <a:extLst>
              <a:ext uri="{FF2B5EF4-FFF2-40B4-BE49-F238E27FC236}">
                <a16:creationId xmlns:a16="http://schemas.microsoft.com/office/drawing/2014/main" id="{401AB3B0-9D9C-4DCF-AD0D-97258F1220DE}"/>
              </a:ext>
            </a:extLst>
          </p:cNvPr>
          <p:cNvGrpSpPr/>
          <p:nvPr userDrawn="1"/>
        </p:nvGrpSpPr>
        <p:grpSpPr>
          <a:xfrm>
            <a:off x="7490063" y="6118886"/>
            <a:ext cx="4722575" cy="627864"/>
            <a:chOff x="274638" y="4554931"/>
            <a:chExt cx="4722575" cy="627864"/>
          </a:xfrm>
        </p:grpSpPr>
        <p:sp>
          <p:nvSpPr>
            <p:cNvPr id="22" name="TextBox 21">
              <a:extLst>
                <a:ext uri="{FF2B5EF4-FFF2-40B4-BE49-F238E27FC236}">
                  <a16:creationId xmlns:a16="http://schemas.microsoft.com/office/drawing/2014/main" id="{A51D9E96-E652-43D7-AD1D-25CF06E38D9D}"/>
                </a:ext>
              </a:extLst>
            </p:cNvPr>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Seattle, WA	Jan 29–Feb 2, 2018</a:t>
              </a:r>
            </a:p>
          </p:txBody>
        </p:sp>
        <p:cxnSp>
          <p:nvCxnSpPr>
            <p:cNvPr id="23" name="Straight Connector 22">
              <a:extLst>
                <a:ext uri="{FF2B5EF4-FFF2-40B4-BE49-F238E27FC236}">
                  <a16:creationId xmlns:a16="http://schemas.microsoft.com/office/drawing/2014/main" id="{E10FA7F9-9C23-492E-BC3D-96F67220A1CC}"/>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63910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grpSp>
        <p:nvGrpSpPr>
          <p:cNvPr id="12" name="Group 11"/>
          <p:cNvGrpSpPr/>
          <p:nvPr userDrawn="1"/>
        </p:nvGrpSpPr>
        <p:grpSpPr>
          <a:xfrm>
            <a:off x="7490063" y="6118886"/>
            <a:ext cx="4722575" cy="627864"/>
            <a:chOff x="274638" y="4554931"/>
            <a:chExt cx="4722575" cy="627864"/>
          </a:xfrm>
        </p:grpSpPr>
        <p:sp>
          <p:nvSpPr>
            <p:cNvPr id="7" name="TextBox 6"/>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Seattle, WA	Jan 29–Feb 2, 2018</a:t>
              </a:r>
            </a:p>
          </p:txBody>
        </p:sp>
        <p:cxnSp>
          <p:nvCxnSpPr>
            <p:cNvPr id="10" name="Straight Connector 9"/>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11266674"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Microsoft Ready to keep transforming</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5026089" y="3480100"/>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dirty="0">
                <a:gradFill>
                  <a:gsLst>
                    <a:gs pos="2917">
                      <a:schemeClr val="tx1"/>
                    </a:gs>
                    <a:gs pos="30000">
                      <a:schemeClr val="tx1"/>
                    </a:gs>
                  </a:gsLst>
                  <a:lin ang="5400000" scaled="0"/>
                </a:gradFill>
                <a:latin typeface="+mj-lt"/>
              </a:rPr>
              <a:t>to grow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5026089" y="4281699"/>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dirty="0">
                <a:gradFill>
                  <a:gsLst>
                    <a:gs pos="2917">
                      <a:schemeClr val="tx1"/>
                    </a:gs>
                    <a:gs pos="30000">
                      <a:schemeClr val="tx1"/>
                    </a:gs>
                  </a:gsLst>
                  <a:lin ang="5400000" scaled="0"/>
                </a:gradFill>
                <a:latin typeface="+mj-lt"/>
              </a:rPr>
              <a:t>to succeed</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026089" y="1876904"/>
            <a:ext cx="2582630"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to learn</a:t>
            </a:r>
          </a:p>
        </p:txBody>
      </p:sp>
      <p:sp>
        <p:nvSpPr>
          <p:cNvPr id="13" name="TextBox 12">
            <a:extLst>
              <a:ext uri="{FF2B5EF4-FFF2-40B4-BE49-F238E27FC236}">
                <a16:creationId xmlns:a16="http://schemas.microsoft.com/office/drawing/2014/main" id="{AA75F147-F187-406F-B1C7-8708AB3B7EBF}"/>
              </a:ext>
            </a:extLst>
          </p:cNvPr>
          <p:cNvSpPr txBox="1"/>
          <p:nvPr userDrawn="1"/>
        </p:nvSpPr>
        <p:spPr>
          <a:xfrm>
            <a:off x="5026089" y="1076253"/>
            <a:ext cx="3014864"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to dream</a:t>
            </a:r>
          </a:p>
        </p:txBody>
      </p:sp>
    </p:spTree>
    <p:extLst>
      <p:ext uri="{BB962C8B-B14F-4D97-AF65-F5344CB8AC3E}">
        <p14:creationId xmlns:p14="http://schemas.microsoft.com/office/powerpoint/2010/main" val="34550102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Session Code</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Yammer hashtag</a:t>
            </a:r>
          </a:p>
        </p:txBody>
      </p:sp>
    </p:spTree>
    <p:extLst>
      <p:ext uri="{BB962C8B-B14F-4D97-AF65-F5344CB8AC3E}">
        <p14:creationId xmlns:p14="http://schemas.microsoft.com/office/powerpoint/2010/main" val="38678132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solidFill>
                  <a:srgbClr val="7030A0"/>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1319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578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a:t>Edit Master text styles</a:t>
            </a:r>
          </a:p>
          <a:p>
            <a:pPr marL="514350" marR="0" lvl="1" indent="-514350" algn="l" defTabSz="932742" rtl="0" eaLnBrk="1" fontAlgn="auto" latinLnBrk="0" hangingPunct="1">
              <a:lnSpc>
                <a:spcPct val="90000"/>
              </a:lnSpc>
              <a:spcBef>
                <a:spcPts val="1224"/>
              </a:spcBef>
              <a:spcAft>
                <a:spcPts val="0"/>
              </a:spcAft>
              <a:buClr>
                <a:schemeClr val="tx1"/>
              </a:buClr>
              <a:buSzPct val="90000"/>
              <a:tabLst/>
            </a:pPr>
            <a:r>
              <a:rPr lang="en-US"/>
              <a:t>Second level</a:t>
            </a:r>
          </a:p>
          <a:p>
            <a:pPr marL="514350" marR="0" lvl="2" indent="-514350" algn="l" defTabSz="932742" rtl="0" eaLnBrk="1" fontAlgn="auto" latinLnBrk="0" hangingPunct="1">
              <a:lnSpc>
                <a:spcPct val="90000"/>
              </a:lnSpc>
              <a:spcBef>
                <a:spcPts val="1224"/>
              </a:spcBef>
              <a:spcAft>
                <a:spcPts val="0"/>
              </a:spcAft>
              <a:buClr>
                <a:schemeClr val="tx1"/>
              </a:buClr>
              <a:buSzPct val="90000"/>
              <a:tabLst/>
            </a:pPr>
            <a:r>
              <a:rPr lang="en-US"/>
              <a:t>Third level</a:t>
            </a:r>
          </a:p>
          <a:p>
            <a:pPr marL="514350" marR="0" lvl="3" indent="-514350" algn="l" defTabSz="932742" rtl="0" eaLnBrk="1" fontAlgn="auto" latinLnBrk="0" hangingPunct="1">
              <a:lnSpc>
                <a:spcPct val="90000"/>
              </a:lnSpc>
              <a:spcBef>
                <a:spcPts val="1224"/>
              </a:spcBef>
              <a:spcAft>
                <a:spcPts val="0"/>
              </a:spcAft>
              <a:buClr>
                <a:schemeClr val="tx1"/>
              </a:buClr>
              <a:buSzPct val="90000"/>
              <a:tabLst/>
            </a:pPr>
            <a:r>
              <a:rPr lang="en-US"/>
              <a:t>Fourth level</a:t>
            </a:r>
          </a:p>
          <a:p>
            <a:pPr marL="514350" marR="0" lvl="4" indent="-514350" algn="l" defTabSz="932742" rtl="0" eaLnBrk="1" fontAlgn="auto" latinLnBrk="0" hangingPunct="1">
              <a:lnSpc>
                <a:spcPct val="90000"/>
              </a:lnSpc>
              <a:spcBef>
                <a:spcPts val="1224"/>
              </a:spcBef>
              <a:spcAft>
                <a:spcPts val="0"/>
              </a:spcAft>
              <a:buClr>
                <a:schemeClr val="tx1"/>
              </a:buClr>
              <a:buSzPct val="90000"/>
              <a:tabLst/>
            </a:pPr>
            <a:r>
              <a:rPr lang="en-US"/>
              <a:t>Fifth level</a:t>
            </a:r>
            <a:endParaRPr lang="en-US" dirty="0"/>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88636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Edit Master text styles</a:t>
            </a:r>
          </a:p>
          <a:p>
            <a:pPr marL="231775" marR="0" lvl="1"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Second level</a:t>
            </a:r>
          </a:p>
          <a:p>
            <a:pPr marL="231775" marR="0" lvl="2"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Third level</a:t>
            </a:r>
          </a:p>
          <a:p>
            <a:pPr marL="231775" marR="0" lvl="3"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Fourth level</a:t>
            </a:r>
          </a:p>
          <a:p>
            <a:pPr marL="231775" marR="0" lvl="4"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Fifth level</a:t>
            </a:r>
            <a:endParaRPr lang="en-US" dirty="0"/>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09193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925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5919933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280903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61863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138322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979381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pos="342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10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90384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Confidentiality slide</a:t>
            </a:r>
          </a:p>
        </p:txBody>
      </p:sp>
      <p:grpSp>
        <p:nvGrpSpPr>
          <p:cNvPr id="17" name="Group 16"/>
          <p:cNvGrpSpPr/>
          <p:nvPr userDrawn="1"/>
        </p:nvGrpSpPr>
        <p:grpSpPr>
          <a:xfrm>
            <a:off x="1041241" y="2336980"/>
            <a:ext cx="10455312" cy="10297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dirty="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641999" y="4490905"/>
            <a:ext cx="11152477" cy="2206758"/>
          </a:xfrm>
          <a:prstGeom prst="rect">
            <a:avLst/>
          </a:prstGeom>
          <a:noFill/>
        </p:spPr>
        <p:txBody>
          <a:bodyPr wrap="none" lIns="182880" tIns="146304" rIns="182880" bIns="146304" rtlCol="0" anchor="ctr">
            <a:spAutoFit/>
          </a:bodyPr>
          <a:lstStyle/>
          <a:p>
            <a:pPr algn="ctr">
              <a:lnSpc>
                <a:spcPct val="90000"/>
              </a:lnSpc>
              <a:spcBef>
                <a:spcPts val="1200"/>
              </a:spcBef>
              <a:spcAft>
                <a:spcPts val="600"/>
              </a:spcAft>
            </a:pPr>
            <a:r>
              <a:rPr lang="en-US" sz="2200" dirty="0">
                <a:gradFill>
                  <a:gsLst>
                    <a:gs pos="2917">
                      <a:schemeClr val="tx1"/>
                    </a:gs>
                    <a:gs pos="30000">
                      <a:schemeClr val="tx1"/>
                    </a:gs>
                  </a:gsLst>
                  <a:lin ang="5400000" scaled="0"/>
                </a:gradFill>
              </a:rPr>
              <a:t>Microsoft Ready content is </a:t>
            </a: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algn="ctr">
              <a:lnSpc>
                <a:spcPct val="90000"/>
              </a:lnSpc>
              <a:spcBef>
                <a:spcPts val="1200"/>
              </a:spcBef>
              <a:spcAft>
                <a:spcPts val="600"/>
              </a:spcAft>
            </a:pP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dirty="0">
                <a:gradFill>
                  <a:gsLst>
                    <a:gs pos="2917">
                      <a:schemeClr val="tx1"/>
                    </a:gs>
                    <a:gs pos="30000">
                      <a:schemeClr val="tx1"/>
                    </a:gs>
                  </a:gsLst>
                  <a:lin ang="5400000" scaled="0"/>
                </a:gradFill>
              </a:rPr>
              <a:t>post Microsoft Ready content to any blogs or external websites</a:t>
            </a:r>
          </a:p>
          <a:p>
            <a:pPr algn="ctr">
              <a:lnSpc>
                <a:spcPct val="90000"/>
              </a:lnSpc>
              <a:spcBef>
                <a:spcPts val="1200"/>
              </a:spcBef>
              <a:spcAft>
                <a:spcPts val="600"/>
              </a:spcAft>
            </a:pP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dirty="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200"/>
              </a:spcBef>
              <a:spcAft>
                <a:spcPts val="600"/>
              </a:spcAft>
            </a:pPr>
            <a:r>
              <a:rPr lang="en-US" sz="2200" dirty="0">
                <a:gradFill>
                  <a:gsLst>
                    <a:gs pos="2917">
                      <a:schemeClr val="tx1"/>
                    </a:gs>
                    <a:gs pos="30000">
                      <a:schemeClr val="tx1"/>
                    </a:gs>
                  </a:gsLst>
                  <a:lin ang="5400000" scaled="0"/>
                </a:gradFill>
              </a:rPr>
              <a:t>Content will be available to internal audiences on-demand post-event</a:t>
            </a:r>
          </a:p>
        </p:txBody>
      </p:sp>
    </p:spTree>
    <p:extLst>
      <p:ext uri="{BB962C8B-B14F-4D97-AF65-F5344CB8AC3E}">
        <p14:creationId xmlns:p14="http://schemas.microsoft.com/office/powerpoint/2010/main" val="20218260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277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Tree>
    <p:extLst>
      <p:ext uri="{BB962C8B-B14F-4D97-AF65-F5344CB8AC3E}">
        <p14:creationId xmlns:p14="http://schemas.microsoft.com/office/powerpoint/2010/main" val="39441102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381127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Session Code</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Yammer hashtag</a:t>
            </a:r>
          </a:p>
        </p:txBody>
      </p:sp>
    </p:spTree>
    <p:extLst>
      <p:ext uri="{BB962C8B-B14F-4D97-AF65-F5344CB8AC3E}">
        <p14:creationId xmlns:p14="http://schemas.microsoft.com/office/powerpoint/2010/main" val="40986479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757024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sz="quarter" idx="10"/>
          </p:nvPr>
        </p:nvSpPr>
        <p:spPr>
          <a:xfrm>
            <a:off x="274702" y="1211287"/>
            <a:ext cx="11888787" cy="54848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232157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dirty="0"/>
              <a:t>Click to edit Master text styles</a:t>
            </a:r>
          </a:p>
          <a:p>
            <a:pPr marL="712788" marR="0" lvl="1" indent="-457200" algn="l" defTabSz="932742" rtl="0" eaLnBrk="1" fontAlgn="auto" latinLnBrk="0" hangingPunct="1">
              <a:lnSpc>
                <a:spcPct val="90000"/>
              </a:lnSpc>
              <a:spcBef>
                <a:spcPct val="20000"/>
              </a:spcBef>
              <a:spcAft>
                <a:spcPts val="0"/>
              </a:spcAft>
              <a:buClrTx/>
              <a:buSzPct val="90000"/>
              <a:tabLst/>
            </a:pPr>
            <a:r>
              <a:rPr lang="en-US" dirty="0"/>
              <a:t>Second level</a:t>
            </a:r>
          </a:p>
          <a:p>
            <a:pPr marL="908050" marR="0" lvl="2" indent="-457200" algn="l" defTabSz="932742" rtl="0" eaLnBrk="1" fontAlgn="auto" latinLnBrk="0" hangingPunct="1">
              <a:lnSpc>
                <a:spcPct val="90000"/>
              </a:lnSpc>
              <a:spcBef>
                <a:spcPct val="20000"/>
              </a:spcBef>
              <a:spcAft>
                <a:spcPts val="0"/>
              </a:spcAft>
              <a:buClrTx/>
              <a:buSzPct val="90000"/>
              <a:tabLst/>
            </a:pPr>
            <a:r>
              <a:rPr lang="en-US" dirty="0"/>
              <a:t>Third level</a:t>
            </a:r>
          </a:p>
          <a:p>
            <a:pPr marL="1109662" marR="0" lvl="3" indent="-457200" algn="l" defTabSz="932742" rtl="0" eaLnBrk="1" fontAlgn="auto" latinLnBrk="0" hangingPunct="1">
              <a:lnSpc>
                <a:spcPct val="90000"/>
              </a:lnSpc>
              <a:spcBef>
                <a:spcPct val="20000"/>
              </a:spcBef>
              <a:spcAft>
                <a:spcPts val="0"/>
              </a:spcAft>
              <a:buClrTx/>
              <a:buSzPct val="90000"/>
              <a:tabLst/>
            </a:pPr>
            <a:r>
              <a:rPr lang="en-US" dirty="0"/>
              <a:t>Fourth level</a:t>
            </a:r>
          </a:p>
          <a:p>
            <a:pPr marL="1311275" marR="0" lvl="4" indent="-457200" algn="l" defTabSz="932742" rtl="0" eaLnBrk="1" fontAlgn="auto" latinLnBrk="0" hangingPunct="1">
              <a:lnSpc>
                <a:spcPct val="90000"/>
              </a:lnSpc>
              <a:spcBef>
                <a:spcPct val="20000"/>
              </a:spcBef>
              <a:spcAft>
                <a:spcPts val="0"/>
              </a:spcAft>
              <a:buClrTx/>
              <a:buSzPct val="90000"/>
              <a:tabLst/>
            </a:pPr>
            <a:r>
              <a:rPr lang="en-US" dirty="0"/>
              <a:t>Fifth level</a:t>
            </a:r>
          </a:p>
        </p:txBody>
      </p:sp>
    </p:spTree>
    <p:extLst>
      <p:ext uri="{BB962C8B-B14F-4D97-AF65-F5344CB8AC3E}">
        <p14:creationId xmlns:p14="http://schemas.microsoft.com/office/powerpoint/2010/main" val="195453060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dirty="0"/>
              <a:t>Click to edit Master text styles</a:t>
            </a:r>
          </a:p>
          <a:p>
            <a:pPr marL="427038" marR="0" lvl="1" indent="-17145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Second level</a:t>
            </a:r>
          </a:p>
          <a:p>
            <a:pPr marL="639763" marR="0" lvl="2" indent="-188913"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Third level</a:t>
            </a:r>
          </a:p>
          <a:p>
            <a:pPr marL="828675" marR="0" lvl="3" indent="-176213"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Fourth level</a:t>
            </a:r>
          </a:p>
          <a:p>
            <a:pPr marL="1023938" marR="0" lvl="4" indent="-169863"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Fifth level</a:t>
            </a:r>
          </a:p>
        </p:txBody>
      </p:sp>
    </p:spTree>
    <p:extLst>
      <p:ext uri="{BB962C8B-B14F-4D97-AF65-F5344CB8AC3E}">
        <p14:creationId xmlns:p14="http://schemas.microsoft.com/office/powerpoint/2010/main" val="67965013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68102778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7962452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34050760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2">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745001"/>
            <a:ext cx="11887200" cy="1514261"/>
          </a:xfrm>
          <a:noFill/>
        </p:spPr>
        <p:txBody>
          <a:bodyPr tIns="91440" bIns="91440" anchor="t" anchorCtr="0">
            <a:spAutoFit/>
          </a:bodyPr>
          <a:lstStyle>
            <a:lvl1pPr algn="ctr">
              <a:defRPr sz="96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7440629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0074542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667155633"/>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420015"/>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20585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173767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Tree>
    <p:extLst>
      <p:ext uri="{BB962C8B-B14F-4D97-AF65-F5344CB8AC3E}">
        <p14:creationId xmlns:p14="http://schemas.microsoft.com/office/powerpoint/2010/main" val="40876120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dirty="0"/>
              <a:t>Click to edit Master title style</a:t>
            </a:r>
          </a:p>
        </p:txBody>
      </p:sp>
    </p:spTree>
    <p:extLst>
      <p:ext uri="{BB962C8B-B14F-4D97-AF65-F5344CB8AC3E}">
        <p14:creationId xmlns:p14="http://schemas.microsoft.com/office/powerpoint/2010/main" val="147724681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6" name="Text Placeholder 5"/>
          <p:cNvSpPr>
            <a:spLocks noGrp="1"/>
          </p:cNvSpPr>
          <p:nvPr>
            <p:ph type="body" sz="quarter" idx="10"/>
          </p:nvPr>
        </p:nvSpPr>
        <p:spPr>
          <a:xfrm>
            <a:off x="274638" y="1212850"/>
            <a:ext cx="11887200" cy="2376035"/>
          </a:xfrm>
        </p:spPr>
        <p:txBody>
          <a:bodyPr/>
          <a:lstStyle>
            <a:lvl1pPr marL="0" indent="0">
              <a:buNone/>
              <a:defRPr>
                <a:solidFill>
                  <a:schemeClr val="tx2">
                    <a:lumMod val="50000"/>
                    <a:lumOff val="50000"/>
                  </a:schemeClr>
                </a:solidFill>
              </a:defRPr>
            </a:lvl1pPr>
            <a:lvl2pPr marL="0" indent="0">
              <a:buFontTx/>
              <a:buNone/>
              <a:defRPr sz="3200">
                <a:solidFill>
                  <a:schemeClr val="bg1">
                    <a:lumMod val="85000"/>
                  </a:schemeClr>
                </a:solidFill>
              </a:defRPr>
            </a:lvl2pPr>
            <a:lvl3pPr marL="228600" indent="0">
              <a:buNone/>
              <a:defRPr>
                <a:solidFill>
                  <a:schemeClr val="bg1">
                    <a:lumMod val="85000"/>
                  </a:schemeClr>
                </a:solidFill>
              </a:defRPr>
            </a:lvl3pPr>
            <a:lvl4pPr marL="457200" indent="0">
              <a:buNone/>
              <a:defRPr>
                <a:solidFill>
                  <a:schemeClr val="bg1">
                    <a:lumMod val="85000"/>
                  </a:schemeClr>
                </a:solidFill>
              </a:defRPr>
            </a:lvl4pPr>
            <a:lvl5pPr marL="685800" indent="0">
              <a:buNone/>
              <a:defRPr>
                <a:solidFill>
                  <a:schemeClr val="bg1">
                    <a:lumMod val="8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2808258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5957272"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741374" y="1877851"/>
            <a:ext cx="6400800" cy="1042416"/>
          </a:xfrm>
        </p:spPr>
        <p:txBody>
          <a:bodyPr lIns="182880" tIns="146304" rIns="182880" bIns="146304"/>
          <a:lstStyle>
            <a:lvl1pPr marL="0" indent="0">
              <a:buNone/>
              <a:defRPr sz="5400"/>
            </a:lvl1pPr>
          </a:lstStyle>
          <a:p>
            <a:pPr lvl="0"/>
            <a:r>
              <a:rPr lang="en-US" dirty="0"/>
              <a:t>&lt;theme word here&gt;</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741374" y="4281699"/>
            <a:ext cx="6400800" cy="1043363"/>
          </a:xfrm>
        </p:spPr>
        <p:txBody>
          <a:bodyPr lIns="182880" tIns="146304" rIns="182880" bIns="146304"/>
          <a:lstStyle>
            <a:lvl1pPr marL="0" indent="0">
              <a:buNone/>
              <a:defRPr sz="5400"/>
            </a:lvl1pPr>
          </a:lstStyle>
          <a:p>
            <a:pPr lvl="0"/>
            <a:r>
              <a:rPr lang="en-US" dirty="0"/>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6148" y="3480100"/>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741374" y="3480100"/>
            <a:ext cx="6400800" cy="1043363"/>
          </a:xfrm>
        </p:spPr>
        <p:txBody>
          <a:bodyPr lIns="182880" tIns="146304" rIns="182880" bIns="146304"/>
          <a:lstStyle>
            <a:lvl1pPr marL="0" indent="0">
              <a:buNone/>
              <a:defRPr sz="5400"/>
            </a:lvl1pPr>
          </a:lstStyle>
          <a:p>
            <a:pPr lvl="0"/>
            <a:r>
              <a:rPr lang="en-US" dirty="0"/>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741374" y="2678502"/>
            <a:ext cx="5644366"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keep transforming</a:t>
            </a:r>
          </a:p>
        </p:txBody>
      </p:sp>
      <p:sp>
        <p:nvSpPr>
          <p:cNvPr id="17" name="TextBox 16">
            <a:extLst>
              <a:ext uri="{FF2B5EF4-FFF2-40B4-BE49-F238E27FC236}">
                <a16:creationId xmlns:a16="http://schemas.microsoft.com/office/drawing/2014/main" id="{08D9541E-22DB-4D52-8181-A1AA5720B347}"/>
              </a:ext>
            </a:extLst>
          </p:cNvPr>
          <p:cNvSpPr txBox="1"/>
          <p:nvPr userDrawn="1"/>
        </p:nvSpPr>
        <p:spPr>
          <a:xfrm>
            <a:off x="206148" y="1076253"/>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18" name="Text Placeholder 4">
            <a:extLst>
              <a:ext uri="{FF2B5EF4-FFF2-40B4-BE49-F238E27FC236}">
                <a16:creationId xmlns:a16="http://schemas.microsoft.com/office/drawing/2014/main" id="{15DD86FF-CF8D-4D5A-97BA-7526A8303C36}"/>
              </a:ext>
            </a:extLst>
          </p:cNvPr>
          <p:cNvSpPr>
            <a:spLocks noGrp="1"/>
          </p:cNvSpPr>
          <p:nvPr>
            <p:ph type="body" sz="quarter" idx="13" hasCustomPrompt="1"/>
          </p:nvPr>
        </p:nvSpPr>
        <p:spPr>
          <a:xfrm>
            <a:off x="5741374" y="1076253"/>
            <a:ext cx="6400800" cy="1043363"/>
          </a:xfrm>
        </p:spPr>
        <p:txBody>
          <a:bodyPr lIns="182880" tIns="146304" rIns="182880" bIns="146304"/>
          <a:lstStyle>
            <a:lvl1pPr marL="0" indent="0">
              <a:buNone/>
              <a:defRPr sz="5400"/>
            </a:lvl1pPr>
          </a:lstStyle>
          <a:p>
            <a:pPr lvl="0"/>
            <a:r>
              <a:rPr lang="en-US" dirty="0"/>
              <a:t>&lt;theme word here&gt;</a:t>
            </a:r>
          </a:p>
        </p:txBody>
      </p:sp>
      <p:sp>
        <p:nvSpPr>
          <p:cNvPr id="19" name="TextBox 18">
            <a:extLst>
              <a:ext uri="{FF2B5EF4-FFF2-40B4-BE49-F238E27FC236}">
                <a16:creationId xmlns:a16="http://schemas.microsoft.com/office/drawing/2014/main" id="{01931529-E991-4DB3-B887-1383B877392A}"/>
              </a:ext>
            </a:extLst>
          </p:cNvPr>
          <p:cNvSpPr txBox="1"/>
          <p:nvPr userDrawn="1"/>
        </p:nvSpPr>
        <p:spPr>
          <a:xfrm>
            <a:off x="206148" y="1876904"/>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sp>
        <p:nvSpPr>
          <p:cNvPr id="20" name="TextBox 19">
            <a:extLst>
              <a:ext uri="{FF2B5EF4-FFF2-40B4-BE49-F238E27FC236}">
                <a16:creationId xmlns:a16="http://schemas.microsoft.com/office/drawing/2014/main" id="{C6B98947-DEBB-40AF-8C56-C6A65155B05A}"/>
              </a:ext>
            </a:extLst>
          </p:cNvPr>
          <p:cNvSpPr txBox="1"/>
          <p:nvPr userDrawn="1"/>
        </p:nvSpPr>
        <p:spPr>
          <a:xfrm>
            <a:off x="206148" y="4281699"/>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dirty="0">
                <a:gradFill>
                  <a:gsLst>
                    <a:gs pos="2917">
                      <a:schemeClr val="tx1"/>
                    </a:gs>
                    <a:gs pos="30000">
                      <a:schemeClr val="tx1"/>
                    </a:gs>
                  </a:gsLst>
                  <a:lin ang="5400000" scaled="0"/>
                </a:gradFill>
                <a:latin typeface="+mj-lt"/>
              </a:rPr>
              <a:t>to</a:t>
            </a:r>
          </a:p>
        </p:txBody>
      </p:sp>
      <p:grpSp>
        <p:nvGrpSpPr>
          <p:cNvPr id="21" name="Group 20">
            <a:extLst>
              <a:ext uri="{FF2B5EF4-FFF2-40B4-BE49-F238E27FC236}">
                <a16:creationId xmlns:a16="http://schemas.microsoft.com/office/drawing/2014/main" id="{401AB3B0-9D9C-4DCF-AD0D-97258F1220DE}"/>
              </a:ext>
            </a:extLst>
          </p:cNvPr>
          <p:cNvGrpSpPr/>
          <p:nvPr userDrawn="1"/>
        </p:nvGrpSpPr>
        <p:grpSpPr>
          <a:xfrm>
            <a:off x="7490063" y="6118886"/>
            <a:ext cx="4722575" cy="627864"/>
            <a:chOff x="274638" y="4554931"/>
            <a:chExt cx="4722575" cy="627864"/>
          </a:xfrm>
        </p:grpSpPr>
        <p:sp>
          <p:nvSpPr>
            <p:cNvPr id="22" name="TextBox 21">
              <a:extLst>
                <a:ext uri="{FF2B5EF4-FFF2-40B4-BE49-F238E27FC236}">
                  <a16:creationId xmlns:a16="http://schemas.microsoft.com/office/drawing/2014/main" id="{A51D9E96-E652-43D7-AD1D-25CF06E38D9D}"/>
                </a:ext>
              </a:extLst>
            </p:cNvPr>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Seattle, WA	Jan 29–Feb 2, 2018</a:t>
              </a:r>
            </a:p>
          </p:txBody>
        </p:sp>
        <p:cxnSp>
          <p:nvCxnSpPr>
            <p:cNvPr id="23" name="Straight Connector 22">
              <a:extLst>
                <a:ext uri="{FF2B5EF4-FFF2-40B4-BE49-F238E27FC236}">
                  <a16:creationId xmlns:a16="http://schemas.microsoft.com/office/drawing/2014/main" id="{E10FA7F9-9C23-492E-BC3D-96F67220A1CC}"/>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29561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grpSp>
        <p:nvGrpSpPr>
          <p:cNvPr id="12" name="Group 11"/>
          <p:cNvGrpSpPr/>
          <p:nvPr userDrawn="1"/>
        </p:nvGrpSpPr>
        <p:grpSpPr>
          <a:xfrm>
            <a:off x="7490063" y="6118886"/>
            <a:ext cx="4722575" cy="627864"/>
            <a:chOff x="274638" y="4554931"/>
            <a:chExt cx="4722575" cy="627864"/>
          </a:xfrm>
        </p:grpSpPr>
        <p:sp>
          <p:nvSpPr>
            <p:cNvPr id="7" name="TextBox 6"/>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Seattle, WA	Jan 29–Feb 2, 2018</a:t>
              </a:r>
            </a:p>
          </p:txBody>
        </p:sp>
        <p:cxnSp>
          <p:nvCxnSpPr>
            <p:cNvPr id="10" name="Straight Connector 9"/>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11266674"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Microsoft Ready to keep transforming</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5026089" y="3480100"/>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dirty="0">
                <a:gradFill>
                  <a:gsLst>
                    <a:gs pos="2917">
                      <a:schemeClr val="tx1"/>
                    </a:gs>
                    <a:gs pos="30000">
                      <a:schemeClr val="tx1"/>
                    </a:gs>
                  </a:gsLst>
                  <a:lin ang="5400000" scaled="0"/>
                </a:gradFill>
                <a:latin typeface="+mj-lt"/>
              </a:rPr>
              <a:t>to grow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5026089" y="4281699"/>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dirty="0">
                <a:gradFill>
                  <a:gsLst>
                    <a:gs pos="2917">
                      <a:schemeClr val="tx1"/>
                    </a:gs>
                    <a:gs pos="30000">
                      <a:schemeClr val="tx1"/>
                    </a:gs>
                  </a:gsLst>
                  <a:lin ang="5400000" scaled="0"/>
                </a:gradFill>
                <a:latin typeface="+mj-lt"/>
              </a:rPr>
              <a:t>to succeed</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026089" y="1876904"/>
            <a:ext cx="2582630"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to learn</a:t>
            </a:r>
          </a:p>
        </p:txBody>
      </p:sp>
      <p:sp>
        <p:nvSpPr>
          <p:cNvPr id="13" name="TextBox 12">
            <a:extLst>
              <a:ext uri="{FF2B5EF4-FFF2-40B4-BE49-F238E27FC236}">
                <a16:creationId xmlns:a16="http://schemas.microsoft.com/office/drawing/2014/main" id="{AA75F147-F187-406F-B1C7-8708AB3B7EBF}"/>
              </a:ext>
            </a:extLst>
          </p:cNvPr>
          <p:cNvSpPr txBox="1"/>
          <p:nvPr userDrawn="1"/>
        </p:nvSpPr>
        <p:spPr>
          <a:xfrm>
            <a:off x="5026089" y="1076253"/>
            <a:ext cx="3014864" cy="1043363"/>
          </a:xfrm>
          <a:prstGeom prst="rect">
            <a:avLst/>
          </a:prstGeom>
          <a:noFill/>
        </p:spPr>
        <p:txBody>
          <a:bodyPr wrap="none" lIns="182880" tIns="146304" rIns="182880" bIns="146304" rtlCol="0">
            <a:spAutoFit/>
          </a:bodyPr>
          <a:lstStyle/>
          <a:p>
            <a:pPr>
              <a:lnSpc>
                <a:spcPct val="90000"/>
              </a:lnSpc>
              <a:spcAft>
                <a:spcPts val="600"/>
              </a:spcAft>
            </a:pPr>
            <a:r>
              <a:rPr lang="en-US" sz="5400" dirty="0">
                <a:gradFill>
                  <a:gsLst>
                    <a:gs pos="2917">
                      <a:schemeClr val="tx1"/>
                    </a:gs>
                    <a:gs pos="30000">
                      <a:schemeClr val="tx1"/>
                    </a:gs>
                  </a:gsLst>
                  <a:lin ang="5400000" scaled="0"/>
                </a:gradFill>
                <a:latin typeface="+mj-lt"/>
              </a:rPr>
              <a:t>to dream</a:t>
            </a:r>
          </a:p>
        </p:txBody>
      </p:sp>
    </p:spTree>
    <p:extLst>
      <p:ext uri="{BB962C8B-B14F-4D97-AF65-F5344CB8AC3E}">
        <p14:creationId xmlns:p14="http://schemas.microsoft.com/office/powerpoint/2010/main" val="5582418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000"/>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1" y="2125678"/>
            <a:ext cx="10058335"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Certification Exam Rapid Training</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AZ-600</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Yammer hashtag</a:t>
            </a:r>
          </a:p>
        </p:txBody>
      </p:sp>
    </p:spTree>
    <p:extLst>
      <p:ext uri="{BB962C8B-B14F-4D97-AF65-F5344CB8AC3E}">
        <p14:creationId xmlns:p14="http://schemas.microsoft.com/office/powerpoint/2010/main" val="41120071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39363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224389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a:t>Edit Master text styles</a:t>
            </a:r>
          </a:p>
          <a:p>
            <a:pPr marL="514350" marR="0" lvl="1" indent="-514350" algn="l" defTabSz="932742" rtl="0" eaLnBrk="1" fontAlgn="auto" latinLnBrk="0" hangingPunct="1">
              <a:lnSpc>
                <a:spcPct val="90000"/>
              </a:lnSpc>
              <a:spcBef>
                <a:spcPts val="1224"/>
              </a:spcBef>
              <a:spcAft>
                <a:spcPts val="0"/>
              </a:spcAft>
              <a:buClr>
                <a:schemeClr val="tx1"/>
              </a:buClr>
              <a:buSzPct val="90000"/>
              <a:tabLst/>
            </a:pPr>
            <a:r>
              <a:rPr lang="en-US"/>
              <a:t>Second level</a:t>
            </a:r>
          </a:p>
          <a:p>
            <a:pPr marL="514350" marR="0" lvl="2" indent="-514350" algn="l" defTabSz="932742" rtl="0" eaLnBrk="1" fontAlgn="auto" latinLnBrk="0" hangingPunct="1">
              <a:lnSpc>
                <a:spcPct val="90000"/>
              </a:lnSpc>
              <a:spcBef>
                <a:spcPts val="1224"/>
              </a:spcBef>
              <a:spcAft>
                <a:spcPts val="0"/>
              </a:spcAft>
              <a:buClr>
                <a:schemeClr val="tx1"/>
              </a:buClr>
              <a:buSzPct val="90000"/>
              <a:tabLst/>
            </a:pPr>
            <a:r>
              <a:rPr lang="en-US"/>
              <a:t>Third level</a:t>
            </a:r>
          </a:p>
          <a:p>
            <a:pPr marL="514350" marR="0" lvl="3" indent="-514350" algn="l" defTabSz="932742" rtl="0" eaLnBrk="1" fontAlgn="auto" latinLnBrk="0" hangingPunct="1">
              <a:lnSpc>
                <a:spcPct val="90000"/>
              </a:lnSpc>
              <a:spcBef>
                <a:spcPts val="1224"/>
              </a:spcBef>
              <a:spcAft>
                <a:spcPts val="0"/>
              </a:spcAft>
              <a:buClr>
                <a:schemeClr val="tx1"/>
              </a:buClr>
              <a:buSzPct val="90000"/>
              <a:tabLst/>
            </a:pPr>
            <a:r>
              <a:rPr lang="en-US"/>
              <a:t>Fourth level</a:t>
            </a:r>
          </a:p>
          <a:p>
            <a:pPr marL="514350" marR="0" lvl="4" indent="-514350" algn="l" defTabSz="932742" rtl="0" eaLnBrk="1" fontAlgn="auto" latinLnBrk="0" hangingPunct="1">
              <a:lnSpc>
                <a:spcPct val="90000"/>
              </a:lnSpc>
              <a:spcBef>
                <a:spcPts val="1224"/>
              </a:spcBef>
              <a:spcAft>
                <a:spcPts val="0"/>
              </a:spcAft>
              <a:buClr>
                <a:schemeClr val="tx1"/>
              </a:buClr>
              <a:buSzPct val="90000"/>
              <a:tabLst/>
            </a:pPr>
            <a:r>
              <a:rPr lang="en-US"/>
              <a:t>Fifth level</a:t>
            </a:r>
            <a:endParaRPr lang="en-US" dirty="0"/>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20781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Edit Master text styles</a:t>
            </a:r>
          </a:p>
          <a:p>
            <a:pPr marL="231775" marR="0" lvl="1"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Second level</a:t>
            </a:r>
          </a:p>
          <a:p>
            <a:pPr marL="231775" marR="0" lvl="2"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Third level</a:t>
            </a:r>
          </a:p>
          <a:p>
            <a:pPr marL="231775" marR="0" lvl="3"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Fourth level</a:t>
            </a:r>
          </a:p>
          <a:p>
            <a:pPr marL="231775" marR="0" lvl="4"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Fifth level</a:t>
            </a:r>
            <a:endParaRPr lang="en-US" dirty="0"/>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4226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13712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5943312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3648484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55928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0125096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6750277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pos="342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0857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8267752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Confidentiality slide</a:t>
            </a:r>
          </a:p>
        </p:txBody>
      </p:sp>
      <p:grpSp>
        <p:nvGrpSpPr>
          <p:cNvPr id="17" name="Group 16"/>
          <p:cNvGrpSpPr/>
          <p:nvPr userDrawn="1"/>
        </p:nvGrpSpPr>
        <p:grpSpPr>
          <a:xfrm>
            <a:off x="1041241" y="2336980"/>
            <a:ext cx="10455312" cy="10297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dirty="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641999" y="4490905"/>
            <a:ext cx="11152477" cy="2206758"/>
          </a:xfrm>
          <a:prstGeom prst="rect">
            <a:avLst/>
          </a:prstGeom>
          <a:noFill/>
        </p:spPr>
        <p:txBody>
          <a:bodyPr wrap="none" lIns="182880" tIns="146304" rIns="182880" bIns="146304" rtlCol="0" anchor="ctr">
            <a:spAutoFit/>
          </a:bodyPr>
          <a:lstStyle/>
          <a:p>
            <a:pPr algn="ctr">
              <a:lnSpc>
                <a:spcPct val="90000"/>
              </a:lnSpc>
              <a:spcBef>
                <a:spcPts val="1200"/>
              </a:spcBef>
              <a:spcAft>
                <a:spcPts val="600"/>
              </a:spcAft>
            </a:pPr>
            <a:r>
              <a:rPr lang="en-US" sz="2200" dirty="0">
                <a:gradFill>
                  <a:gsLst>
                    <a:gs pos="2917">
                      <a:schemeClr val="tx1"/>
                    </a:gs>
                    <a:gs pos="30000">
                      <a:schemeClr val="tx1"/>
                    </a:gs>
                  </a:gsLst>
                  <a:lin ang="5400000" scaled="0"/>
                </a:gradFill>
              </a:rPr>
              <a:t>Microsoft Ready content is </a:t>
            </a: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algn="ctr">
              <a:lnSpc>
                <a:spcPct val="90000"/>
              </a:lnSpc>
              <a:spcBef>
                <a:spcPts val="1200"/>
              </a:spcBef>
              <a:spcAft>
                <a:spcPts val="600"/>
              </a:spcAft>
            </a:pP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dirty="0">
                <a:gradFill>
                  <a:gsLst>
                    <a:gs pos="2917">
                      <a:schemeClr val="tx1"/>
                    </a:gs>
                    <a:gs pos="30000">
                      <a:schemeClr val="tx1"/>
                    </a:gs>
                  </a:gsLst>
                  <a:lin ang="5400000" scaled="0"/>
                </a:gradFill>
              </a:rPr>
              <a:t>post Microsoft Ready content to any blogs or external websites</a:t>
            </a:r>
          </a:p>
          <a:p>
            <a:pPr algn="ctr">
              <a:lnSpc>
                <a:spcPct val="90000"/>
              </a:lnSpc>
              <a:spcBef>
                <a:spcPts val="1200"/>
              </a:spcBef>
              <a:spcAft>
                <a:spcPts val="600"/>
              </a:spcAft>
            </a:pPr>
            <a:r>
              <a:rPr lang="en-US" sz="220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dirty="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200"/>
              </a:spcBef>
              <a:spcAft>
                <a:spcPts val="600"/>
              </a:spcAft>
            </a:pPr>
            <a:r>
              <a:rPr lang="en-US" sz="2200" dirty="0">
                <a:gradFill>
                  <a:gsLst>
                    <a:gs pos="2917">
                      <a:schemeClr val="tx1"/>
                    </a:gs>
                    <a:gs pos="30000">
                      <a:schemeClr val="tx1"/>
                    </a:gs>
                  </a:gsLst>
                  <a:lin ang="5400000" scaled="0"/>
                </a:gradFill>
              </a:rPr>
              <a:t>Content will be available to internal audiences on-demand post-event</a:t>
            </a:r>
          </a:p>
        </p:txBody>
      </p:sp>
    </p:spTree>
    <p:extLst>
      <p:ext uri="{BB962C8B-B14F-4D97-AF65-F5344CB8AC3E}">
        <p14:creationId xmlns:p14="http://schemas.microsoft.com/office/powerpoint/2010/main" val="106356647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660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Tree>
    <p:extLst>
      <p:ext uri="{BB962C8B-B14F-4D97-AF65-F5344CB8AC3E}">
        <p14:creationId xmlns:p14="http://schemas.microsoft.com/office/powerpoint/2010/main" val="35697244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229945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6" name="Text Placeholder 5"/>
          <p:cNvSpPr>
            <a:spLocks noGrp="1"/>
          </p:cNvSpPr>
          <p:nvPr>
            <p:ph type="body" sz="quarter" idx="10"/>
          </p:nvPr>
        </p:nvSpPr>
        <p:spPr>
          <a:xfrm>
            <a:off x="274638" y="1212850"/>
            <a:ext cx="11887200" cy="2376035"/>
          </a:xfrm>
        </p:spPr>
        <p:txBody>
          <a:bodyPr/>
          <a:lstStyle>
            <a:lvl1pPr marL="0" indent="0">
              <a:buNone/>
              <a:defRPr>
                <a:solidFill>
                  <a:schemeClr val="tx2">
                    <a:lumMod val="50000"/>
                    <a:lumOff val="50000"/>
                  </a:schemeClr>
                </a:solidFill>
              </a:defRPr>
            </a:lvl1pPr>
            <a:lvl2pPr marL="0" indent="0">
              <a:buFontTx/>
              <a:buNone/>
              <a:defRPr sz="3200">
                <a:solidFill>
                  <a:schemeClr val="bg1">
                    <a:lumMod val="85000"/>
                  </a:schemeClr>
                </a:solidFill>
              </a:defRPr>
            </a:lvl2pPr>
            <a:lvl3pPr marL="228600" indent="0">
              <a:buNone/>
              <a:defRPr>
                <a:solidFill>
                  <a:schemeClr val="bg1">
                    <a:lumMod val="85000"/>
                  </a:schemeClr>
                </a:solidFill>
              </a:defRPr>
            </a:lvl3pPr>
            <a:lvl4pPr marL="457200" indent="0">
              <a:buNone/>
              <a:defRPr>
                <a:solidFill>
                  <a:schemeClr val="bg1">
                    <a:lumMod val="85000"/>
                  </a:schemeClr>
                </a:solidFill>
              </a:defRPr>
            </a:lvl4pPr>
            <a:lvl5pPr marL="685800" indent="0">
              <a:buNone/>
              <a:defRPr>
                <a:solidFill>
                  <a:schemeClr val="bg1">
                    <a:lumMod val="8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724297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sp>
        <p:nvSpPr>
          <p:cNvPr id="2" name="Rectangle 1"/>
          <p:cNvSpPr/>
          <p:nvPr userDrawn="1"/>
        </p:nvSpPr>
        <p:spPr bwMode="auto">
          <a:xfrm>
            <a:off x="274638" y="2119164"/>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userDrawn="1"/>
        </p:nvSpPr>
        <p:spPr bwMode="gray">
          <a:xfrm>
            <a:off x="0" y="5758901"/>
            <a:ext cx="12435840" cy="123562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1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9" name="Picture 8"/>
          <p:cNvPicPr>
            <a:picLocks noChangeAspect="1"/>
          </p:cNvPicPr>
          <p:nvPr userDrawn="1"/>
        </p:nvPicPr>
        <p:blipFill>
          <a:blip r:embed="rId2"/>
          <a:stretch>
            <a:fillRect/>
          </a:stretch>
        </p:blipFill>
        <p:spPr>
          <a:xfrm>
            <a:off x="462280" y="6209084"/>
            <a:ext cx="1456418" cy="310896"/>
          </a:xfrm>
          <a:prstGeom prst="rect">
            <a:avLst/>
          </a:prstGeom>
        </p:spPr>
      </p:pic>
      <p:pic>
        <p:nvPicPr>
          <p:cNvPr id="10" name="Picture 9"/>
          <p:cNvPicPr>
            <a:picLocks noChangeAspect="1"/>
          </p:cNvPicPr>
          <p:nvPr userDrawn="1"/>
        </p:nvPicPr>
        <p:blipFill>
          <a:blip r:embed="rId3"/>
          <a:stretch>
            <a:fillRect/>
          </a:stretch>
        </p:blipFill>
        <p:spPr>
          <a:xfrm>
            <a:off x="-246500" y="1965644"/>
            <a:ext cx="7899548" cy="2148840"/>
          </a:xfrm>
          <a:prstGeom prst="rect">
            <a:avLst/>
          </a:prstGeom>
        </p:spPr>
      </p:pic>
    </p:spTree>
    <p:extLst>
      <p:ext uri="{BB962C8B-B14F-4D97-AF65-F5344CB8AC3E}">
        <p14:creationId xmlns:p14="http://schemas.microsoft.com/office/powerpoint/2010/main" val="15465399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bg bwMode="gray">
      <p:bgPr>
        <a:solidFill>
          <a:schemeClr val="accent1"/>
        </a:solidFill>
        <a:effectLst/>
      </p:bgPr>
    </p:bg>
    <p:spTree>
      <p:nvGrpSpPr>
        <p:cNvPr id="1" name=""/>
        <p:cNvGrpSpPr/>
        <p:nvPr/>
      </p:nvGrpSpPr>
      <p:grpSpPr>
        <a:xfrm>
          <a:off x="0" y="0"/>
          <a:ext cx="0" cy="0"/>
          <a:chOff x="0" y="0"/>
          <a:chExt cx="0" cy="0"/>
        </a:xfrm>
      </p:grpSpPr>
      <p:pic>
        <p:nvPicPr>
          <p:cNvPr id="16" name="Picture 15"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9231" y="6240963"/>
            <a:ext cx="1278510" cy="274137"/>
          </a:xfrm>
          <a:prstGeom prst="rect">
            <a:avLst/>
          </a:prstGeom>
        </p:spPr>
      </p:pic>
      <p:sp>
        <p:nvSpPr>
          <p:cNvPr id="8" name="Title 1"/>
          <p:cNvSpPr>
            <a:spLocks noGrp="1"/>
          </p:cNvSpPr>
          <p:nvPr>
            <p:ph type="title" hasCustomPrompt="1"/>
          </p:nvPr>
        </p:nvSpPr>
        <p:spPr bwMode="white">
          <a:xfrm>
            <a:off x="274702" y="1679645"/>
            <a:ext cx="9143936" cy="1828786"/>
          </a:xfrm>
          <a:noFill/>
        </p:spPr>
        <p:txBody>
          <a:bodyPr lIns="146304" tIns="91440" rIns="146304" bIns="91440" anchor="t" anchorCtr="0"/>
          <a:lstStyle>
            <a:lvl1pPr>
              <a:defRPr sz="5399" spc="-100" baseline="0">
                <a:gradFill>
                  <a:gsLst>
                    <a:gs pos="100000">
                      <a:schemeClr val="tx2"/>
                    </a:gs>
                    <a:gs pos="0">
                      <a:schemeClr val="tx2"/>
                    </a:gs>
                  </a:gsLst>
                  <a:lin ang="5400000" scaled="0"/>
                </a:gradFill>
              </a:defRPr>
            </a:lvl1pPr>
          </a:lstStyle>
          <a:p>
            <a:r>
              <a:rPr lang="en-US"/>
              <a:t>Presentation title</a:t>
            </a:r>
          </a:p>
        </p:txBody>
      </p:sp>
      <p:sp>
        <p:nvSpPr>
          <p:cNvPr id="9" name="Text Placeholder 4"/>
          <p:cNvSpPr>
            <a:spLocks noGrp="1"/>
          </p:cNvSpPr>
          <p:nvPr>
            <p:ph type="body" sz="quarter" idx="12" hasCustomPrompt="1"/>
          </p:nvPr>
        </p:nvSpPr>
        <p:spPr bwMode="white">
          <a:xfrm>
            <a:off x="274702" y="3509753"/>
            <a:ext cx="7315137" cy="1828007"/>
          </a:xfrm>
          <a:noFill/>
        </p:spPr>
        <p:txBody>
          <a:bodyPr lIns="146304" tIns="109728" rIns="146304" bIns="109728">
            <a:noAutofit/>
          </a:bodyPr>
          <a:lstStyle>
            <a:lvl1pPr marL="0" indent="0">
              <a:spcBef>
                <a:spcPts val="0"/>
              </a:spcBef>
              <a:buNone/>
              <a:defRPr sz="3199" spc="0" baseline="0">
                <a:gradFill>
                  <a:gsLst>
                    <a:gs pos="91000">
                      <a:schemeClr val="tx1"/>
                    </a:gs>
                    <a:gs pos="0">
                      <a:schemeClr val="tx1"/>
                    </a:gs>
                  </a:gsLst>
                  <a:lin ang="5400000" scaled="0"/>
                </a:gradFill>
                <a:latin typeface="+mj-lt"/>
              </a:defRPr>
            </a:lvl1pPr>
          </a:lstStyle>
          <a:p>
            <a:pPr lvl="0"/>
            <a:r>
              <a:rPr lang="en-US"/>
              <a:t>Speaker Name</a:t>
            </a:r>
          </a:p>
        </p:txBody>
      </p:sp>
      <p:sp>
        <p:nvSpPr>
          <p:cNvPr id="6" name="Rectangle 5"/>
          <p:cNvSpPr/>
          <p:nvPr userDrawn="1"/>
        </p:nvSpPr>
        <p:spPr bwMode="gray">
          <a:xfrm>
            <a:off x="0" y="5897245"/>
            <a:ext cx="12435840" cy="109728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19"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userDrawn="1"/>
        </p:nvPicPr>
        <p:blipFill>
          <a:blip r:embed="rId3"/>
          <a:stretch>
            <a:fillRect/>
          </a:stretch>
        </p:blipFill>
        <p:spPr>
          <a:xfrm>
            <a:off x="370840" y="6294141"/>
            <a:ext cx="1456418" cy="310896"/>
          </a:xfrm>
          <a:prstGeom prst="rect">
            <a:avLst/>
          </a:prstGeom>
        </p:spPr>
      </p:pic>
    </p:spTree>
    <p:extLst>
      <p:ext uri="{BB962C8B-B14F-4D97-AF65-F5344CB8AC3E}">
        <p14:creationId xmlns:p14="http://schemas.microsoft.com/office/powerpoint/2010/main" val="8042992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9" y="1212850"/>
            <a:ext cx="11887200" cy="2096222"/>
          </a:xfrm>
        </p:spPr>
        <p:txBody>
          <a:bodyPr/>
          <a:lstStyle>
            <a:lvl1pPr marL="0" indent="0">
              <a:buNone/>
              <a:defRPr>
                <a:gradFill>
                  <a:gsLst>
                    <a:gs pos="1250">
                      <a:schemeClr val="tx1"/>
                    </a:gs>
                    <a:gs pos="99000">
                      <a:schemeClr val="tx1"/>
                    </a:gs>
                  </a:gsLst>
                  <a:lin ang="5400000" scaled="0"/>
                </a:gradFill>
              </a:defRPr>
            </a:lvl1pPr>
            <a:lvl2pPr marL="0" indent="0">
              <a:buFontTx/>
              <a:buNone/>
              <a:defRPr sz="2400"/>
            </a:lvl2pPr>
            <a:lvl3pPr marL="228557" indent="0">
              <a:buNone/>
              <a:defRPr/>
            </a:lvl3pPr>
            <a:lvl4pPr marL="457112" indent="0">
              <a:buNone/>
              <a:defRPr/>
            </a:lvl4pPr>
            <a:lvl5pPr marL="685669"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790246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092881"/>
          </a:xfrm>
        </p:spPr>
        <p:txBody>
          <a:bodyPr>
            <a:spAutoFit/>
          </a:bodyPr>
          <a:lstStyle>
            <a:lvl1pPr>
              <a:defRPr sz="3999"/>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7805063"/>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50"/>
            <a:ext cx="5486399" cy="1982081"/>
          </a:xfrm>
        </p:spPr>
        <p:txBody>
          <a:bodyPr wrap="square">
            <a:spAutoFit/>
          </a:bodyPr>
          <a:lstStyle>
            <a:lvl1pPr marL="0" indent="0">
              <a:spcBef>
                <a:spcPts val="1224"/>
              </a:spcBef>
              <a:buClr>
                <a:schemeClr val="tx1"/>
              </a:buClr>
              <a:buFont typeface="Wingdings" pitchFamily="2" charset="2"/>
              <a:buNone/>
              <a:defRPr sz="3199"/>
            </a:lvl1pPr>
            <a:lvl2pPr marL="0" indent="0">
              <a:buNone/>
              <a:defRPr sz="2400"/>
            </a:lvl2pPr>
            <a:lvl3pPr marL="231730" indent="0">
              <a:buNone/>
              <a:tabLst/>
              <a:defRPr sz="2000"/>
            </a:lvl3pPr>
            <a:lvl4pPr marL="460287" indent="0">
              <a:buNone/>
              <a:defRPr/>
            </a:lvl4pPr>
            <a:lvl5pPr marL="6856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50"/>
            <a:ext cx="5486399" cy="1982081"/>
          </a:xfrm>
        </p:spPr>
        <p:txBody>
          <a:bodyPr wrap="square">
            <a:spAutoFit/>
          </a:bodyPr>
          <a:lstStyle>
            <a:lvl1pPr marL="0" indent="0">
              <a:spcBef>
                <a:spcPts val="1224"/>
              </a:spcBef>
              <a:buClr>
                <a:schemeClr val="tx1"/>
              </a:buClr>
              <a:buFont typeface="Wingdings" pitchFamily="2" charset="2"/>
              <a:buNone/>
              <a:defRPr sz="3199"/>
            </a:lvl1pPr>
            <a:lvl2pPr marL="0" indent="0">
              <a:buNone/>
              <a:defRPr sz="2400"/>
            </a:lvl2pPr>
            <a:lvl3pPr marL="231730" indent="0">
              <a:buNone/>
              <a:tabLst/>
              <a:defRPr sz="2000"/>
            </a:lvl3pPr>
            <a:lvl4pPr marL="460287" indent="0">
              <a:buNone/>
              <a:defRPr/>
            </a:lvl4pPr>
            <a:lvl5pPr marL="6856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9382054"/>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49"/>
            <a:ext cx="5486399" cy="2425279"/>
          </a:xfrm>
        </p:spPr>
        <p:txBody>
          <a:bodyPr wrap="square">
            <a:spAutoFit/>
          </a:bodyPr>
          <a:lstStyle>
            <a:lvl1pPr marL="287282" indent="-287282">
              <a:spcBef>
                <a:spcPts val="1224"/>
              </a:spcBef>
              <a:buClr>
                <a:schemeClr val="tx1"/>
              </a:buClr>
              <a:buFont typeface="Arial" pitchFamily="34" charset="0"/>
              <a:buChar char="•"/>
              <a:defRPr sz="31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282" indent="-287282">
              <a:spcBef>
                <a:spcPts val="1224"/>
              </a:spcBef>
              <a:buClr>
                <a:schemeClr val="tx1"/>
              </a:buClr>
              <a:buFont typeface="Arial" pitchFamily="34" charset="0"/>
              <a:buChar char="•"/>
              <a:defRPr sz="31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543114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61865152"/>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ustomer Evidence Slide">
    <p:bg bwMode="gray">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gradFill>
                  <a:gsLst>
                    <a:gs pos="18584">
                      <a:schemeClr val="tx2"/>
                    </a:gs>
                    <a:gs pos="57000">
                      <a:schemeClr val="tx2"/>
                    </a:gs>
                  </a:gsLst>
                  <a:lin ang="5400000" scaled="0"/>
                </a:gradFill>
              </a:defRPr>
            </a:lvl1pPr>
          </a:lstStyle>
          <a:p>
            <a:r>
              <a:rPr lang="en-US"/>
              <a:t>Customer evidence slide</a:t>
            </a:r>
          </a:p>
        </p:txBody>
      </p:sp>
      <p:sp>
        <p:nvSpPr>
          <p:cNvPr id="4" name="Picture Placeholder 3"/>
          <p:cNvSpPr>
            <a:spLocks noGrp="1"/>
          </p:cNvSpPr>
          <p:nvPr>
            <p:ph type="pic" sz="quarter" idx="10"/>
          </p:nvPr>
        </p:nvSpPr>
        <p:spPr bwMode="gray">
          <a:xfrm>
            <a:off x="274638" y="1434070"/>
            <a:ext cx="5486400" cy="1827214"/>
          </a:xfrm>
          <a:blipFill>
            <a:blip r:embed="rId2"/>
            <a:stretch>
              <a:fillRect/>
            </a:stretch>
          </a:blipFill>
        </p:spPr>
        <p:txBody>
          <a:bodyPr lIns="182880" tIns="146304" rIns="182880" bIns="146304">
            <a:noAutofit/>
          </a:bodyPr>
          <a:lstStyle>
            <a:lvl1pPr marL="0" indent="0">
              <a:buNone/>
              <a:defRPr lang="en-US" sz="2400" kern="1200" spc="0" baseline="0" dirty="0">
                <a:noFill/>
                <a:latin typeface="+mn-lt"/>
                <a:ea typeface="+mn-ea"/>
                <a:cs typeface="+mn-cs"/>
              </a:defRPr>
            </a:lvl1pPr>
            <a:lvl2pPr>
              <a:defRPr lang="en-US" sz="2400" kern="1200" spc="0" baseline="0" dirty="0">
                <a:gradFill>
                  <a:gsLst>
                    <a:gs pos="1250">
                      <a:schemeClr val="tx1"/>
                    </a:gs>
                    <a:gs pos="100000">
                      <a:schemeClr val="tx1"/>
                    </a:gs>
                  </a:gsLst>
                  <a:lin ang="5400000" scaled="0"/>
                </a:gradFill>
                <a:latin typeface="+mn-lt"/>
                <a:ea typeface="+mn-ea"/>
                <a:cs typeface="+mn-cs"/>
              </a:defRPr>
            </a:lvl2pPr>
          </a:lstStyle>
          <a:p>
            <a:pPr marL="0" marR="0" lvl="0" indent="0" algn="l" defTabSz="932563" rtl="0" eaLnBrk="1" fontAlgn="auto" latinLnBrk="0" hangingPunct="1">
              <a:lnSpc>
                <a:spcPct val="90000"/>
              </a:lnSpc>
              <a:spcBef>
                <a:spcPct val="20000"/>
              </a:spcBef>
              <a:spcAft>
                <a:spcPts val="0"/>
              </a:spcAft>
              <a:buClrTx/>
              <a:buSzPct val="90000"/>
              <a:buFont typeface="Arial" pitchFamily="34" charset="0"/>
              <a:buNone/>
              <a:tabLst/>
            </a:pPr>
            <a:endParaRPr lang="en-US"/>
          </a:p>
        </p:txBody>
      </p:sp>
      <p:sp>
        <p:nvSpPr>
          <p:cNvPr id="5" name="Rectangle 4"/>
          <p:cNvSpPr/>
          <p:nvPr userDrawn="1"/>
        </p:nvSpPr>
        <p:spPr bwMode="auto">
          <a:xfrm>
            <a:off x="6218237" y="4868863"/>
            <a:ext cx="5945966" cy="1828800"/>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54" tIns="146283" rIns="182854" bIns="146283" numCol="1" rtlCol="0" anchor="ctr" anchorCtr="0" compatLnSpc="1">
            <a:prstTxWarp prst="textNoShape">
              <a:avLst/>
            </a:prstTxWarp>
          </a:bodyPr>
          <a:lstStyle/>
          <a:p>
            <a:pPr algn="ctr" defTabSz="932293" fontAlgn="base">
              <a:spcBef>
                <a:spcPct val="0"/>
              </a:spcBef>
              <a:spcAft>
                <a:spcPct val="0"/>
              </a:spcAft>
            </a:pPr>
            <a:endParaRPr lang="en-US" sz="2000">
              <a:gradFill>
                <a:gsLst>
                  <a:gs pos="5439">
                    <a:srgbClr val="F8F8F8"/>
                  </a:gs>
                  <a:gs pos="10000">
                    <a:srgbClr val="F8F8F8"/>
                  </a:gs>
                </a:gsLst>
                <a:lin ang="5400000" scaled="0"/>
              </a:gradFill>
            </a:endParaRPr>
          </a:p>
        </p:txBody>
      </p:sp>
      <p:sp>
        <p:nvSpPr>
          <p:cNvPr id="6" name="Picture Placeholder 3"/>
          <p:cNvSpPr>
            <a:spLocks noGrp="1"/>
          </p:cNvSpPr>
          <p:nvPr>
            <p:ph type="pic" sz="quarter" idx="11" hasCustomPrompt="1"/>
          </p:nvPr>
        </p:nvSpPr>
        <p:spPr bwMode="gray">
          <a:xfrm>
            <a:off x="6218237" y="1434069"/>
            <a:ext cx="5943601" cy="3433208"/>
          </a:xfrm>
          <a:blipFill>
            <a:blip r:embed="rId3"/>
            <a:stretch>
              <a:fillRect/>
            </a:stretch>
          </a:blipFill>
        </p:spPr>
        <p:txBody>
          <a:bodyPr lIns="182880" tIns="146304" rIns="182880" bIns="146304">
            <a:noAutofit/>
          </a:bodyPr>
          <a:lstStyle>
            <a:lvl1pPr marL="0" indent="0">
              <a:buNone/>
              <a:defRPr lang="en-US" sz="2400" kern="1200" spc="0" baseline="0" dirty="0">
                <a:gradFill>
                  <a:gsLst>
                    <a:gs pos="1250">
                      <a:schemeClr val="tx1"/>
                    </a:gs>
                    <a:gs pos="100000">
                      <a:schemeClr val="tx1"/>
                    </a:gs>
                  </a:gsLst>
                  <a:lin ang="5400000" scaled="0"/>
                </a:gradFill>
                <a:latin typeface="+mn-lt"/>
                <a:ea typeface="+mn-ea"/>
                <a:cs typeface="+mn-cs"/>
              </a:defRPr>
            </a:lvl1pPr>
            <a:lvl2pPr algn="ctr">
              <a:defRPr lang="en-US" sz="2400" kern="1200" spc="0" baseline="0" dirty="0">
                <a:gradFill>
                  <a:gsLst>
                    <a:gs pos="1250">
                      <a:schemeClr val="tx1"/>
                    </a:gs>
                    <a:gs pos="100000">
                      <a:schemeClr val="tx1"/>
                    </a:gs>
                  </a:gsLst>
                  <a:lin ang="5400000" scaled="0"/>
                </a:gradFill>
                <a:latin typeface="+mn-lt"/>
                <a:ea typeface="+mn-ea"/>
                <a:cs typeface="+mn-cs"/>
              </a:defRPr>
            </a:lvl2pPr>
          </a:lstStyle>
          <a:p>
            <a:pPr marL="0" marR="0" lvl="0" indent="0" algn="l" defTabSz="932563" rtl="0" eaLnBrk="1" fontAlgn="auto" latinLnBrk="0" hangingPunct="1">
              <a:lnSpc>
                <a:spcPct val="90000"/>
              </a:lnSpc>
              <a:spcBef>
                <a:spcPct val="20000"/>
              </a:spcBef>
              <a:spcAft>
                <a:spcPts val="0"/>
              </a:spcAft>
              <a:buClrTx/>
              <a:buSzPct val="90000"/>
              <a:buFont typeface="Arial" pitchFamily="34" charset="0"/>
              <a:buNone/>
              <a:tabLst/>
            </a:pPr>
            <a:r>
              <a:rPr lang="en-US"/>
              <a:t>Your image here</a:t>
            </a:r>
          </a:p>
        </p:txBody>
      </p:sp>
      <p:cxnSp>
        <p:nvCxnSpPr>
          <p:cNvPr id="7" name="Straight Connector 6"/>
          <p:cNvCxnSpPr/>
          <p:nvPr userDrawn="1"/>
        </p:nvCxnSpPr>
        <p:spPr>
          <a:xfrm>
            <a:off x="5989638" y="1836883"/>
            <a:ext cx="0" cy="4754828"/>
          </a:xfrm>
          <a:prstGeom prst="line">
            <a:avLst/>
          </a:prstGeom>
          <a:ln w="3175">
            <a:solidFill>
              <a:schemeClr val="tx1">
                <a:alpha val="2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2"/>
          </p:nvPr>
        </p:nvSpPr>
        <p:spPr>
          <a:xfrm>
            <a:off x="274638" y="3260725"/>
            <a:ext cx="5486400" cy="3436938"/>
          </a:xfrm>
        </p:spPr>
        <p:txBody>
          <a:bodyPr lIns="182880" tIns="146304" rIns="182880" bIns="146304">
            <a:noAutofit/>
          </a:bodyPr>
          <a:lstStyle>
            <a:lvl1pPr marL="0" indent="0">
              <a:buNone/>
              <a:defRPr sz="2400">
                <a:latin typeface="+mn-lt"/>
              </a:defRPr>
            </a:lvl1pPr>
          </a:lstStyle>
          <a:p>
            <a:pPr lvl="0"/>
            <a:r>
              <a:rPr lang="en-US"/>
              <a:t>Edit Master text styles</a:t>
            </a:r>
          </a:p>
        </p:txBody>
      </p:sp>
      <p:sp>
        <p:nvSpPr>
          <p:cNvPr id="15" name="Text Placeholder 14"/>
          <p:cNvSpPr>
            <a:spLocks noGrp="1"/>
          </p:cNvSpPr>
          <p:nvPr>
            <p:ph type="body" sz="quarter" idx="13"/>
          </p:nvPr>
        </p:nvSpPr>
        <p:spPr>
          <a:xfrm>
            <a:off x="6218239" y="4868863"/>
            <a:ext cx="5943600" cy="1827214"/>
          </a:xfrm>
        </p:spPr>
        <p:txBody>
          <a:bodyPr lIns="182880" tIns="146304" rIns="182880" bIns="146304" anchor="ctr">
            <a:noAutofit/>
          </a:bodyPr>
          <a:lstStyle>
            <a:lvl1pPr marL="0" indent="0" algn="ctr">
              <a:buNone/>
              <a:defRPr sz="3199">
                <a:gradFill>
                  <a:gsLst>
                    <a:gs pos="27434">
                      <a:srgbClr val="FFFFFF"/>
                    </a:gs>
                    <a:gs pos="54000">
                      <a:srgbClr val="FFFFFF"/>
                    </a:gs>
                  </a:gsLst>
                  <a:lin ang="5400000" scaled="0"/>
                </a:gradFill>
                <a:latin typeface="+mj-lt"/>
              </a:defRPr>
            </a:lvl1pPr>
          </a:lstStyle>
          <a:p>
            <a:pPr lvl="0"/>
            <a:r>
              <a:rPr lang="en-US"/>
              <a:t>Edit Master text styles</a:t>
            </a:r>
          </a:p>
        </p:txBody>
      </p:sp>
    </p:spTree>
    <p:extLst>
      <p:ext uri="{BB962C8B-B14F-4D97-AF65-F5344CB8AC3E}">
        <p14:creationId xmlns:p14="http://schemas.microsoft.com/office/powerpoint/2010/main" val="192498248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4"/>
            <a:ext cx="8228299" cy="1181862"/>
          </a:xfrm>
          <a:noFill/>
        </p:spPr>
        <p:txBody>
          <a:bodyPr wrap="square" tIns="91440" bIns="91440" anchor="t" anchorCtr="0">
            <a:spAutoFit/>
          </a:bodyPr>
          <a:lstStyle>
            <a:lvl1pPr>
              <a:defRPr sz="7198" spc="-100" baseline="0">
                <a:gradFill>
                  <a:gsLst>
                    <a:gs pos="8850">
                      <a:schemeClr val="tx1"/>
                    </a:gs>
                    <a:gs pos="23894">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9" y="3954463"/>
            <a:ext cx="8229599" cy="738664"/>
          </a:xfrm>
          <a:noFill/>
        </p:spPr>
        <p:txBody>
          <a:bodyPr wrap="square" lIns="182880" tIns="146304" rIns="182880" bIns="146304">
            <a:spAutoFit/>
          </a:bodyPr>
          <a:lstStyle>
            <a:lvl1pPr marL="0" indent="0">
              <a:spcBef>
                <a:spcPts val="0"/>
              </a:spcBef>
              <a:buNone/>
              <a:defRPr sz="3199" spc="0" baseline="0">
                <a:gradFill>
                  <a:gsLst>
                    <a:gs pos="8850">
                      <a:schemeClr val="tx1"/>
                    </a:gs>
                    <a:gs pos="23894">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12506489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4"/>
            <a:ext cx="8229599" cy="1181862"/>
          </a:xfrm>
          <a:noFill/>
        </p:spPr>
        <p:txBody>
          <a:bodyPr wrap="square" tIns="91440" bIns="91440" anchor="t" anchorCtr="0">
            <a:spAutoFit/>
          </a:bodyPr>
          <a:lstStyle>
            <a:lvl1pPr>
              <a:defRPr sz="7198" spc="-100" baseline="0">
                <a:gradFill>
                  <a:gsLst>
                    <a:gs pos="10619">
                      <a:schemeClr val="tx1"/>
                    </a:gs>
                    <a:gs pos="26549">
                      <a:schemeClr val="tx1"/>
                    </a:gs>
                  </a:gsLst>
                  <a:lin ang="5400000" scaled="0"/>
                </a:gradFill>
              </a:defRPr>
            </a:lvl1pPr>
          </a:lstStyle>
          <a:p>
            <a:r>
              <a:rPr lang="en-US"/>
              <a:t>Video title</a:t>
            </a:r>
          </a:p>
        </p:txBody>
      </p:sp>
    </p:spTree>
    <p:extLst>
      <p:ext uri="{BB962C8B-B14F-4D97-AF65-F5344CB8AC3E}">
        <p14:creationId xmlns:p14="http://schemas.microsoft.com/office/powerpoint/2010/main" val="38081706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8"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51739924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8" spc="-100"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41393579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0-50 Right Photo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40" y="1241426"/>
            <a:ext cx="5486399" cy="2012859"/>
          </a:xfrm>
        </p:spPr>
        <p:txBody>
          <a:bodyPr>
            <a:spAutoFit/>
          </a:bodyPr>
          <a:lstStyle>
            <a:lvl1pPr>
              <a:defRPr sz="6599" baseline="0">
                <a:gradFill>
                  <a:gsLst>
                    <a:gs pos="1250">
                      <a:schemeClr val="tx1"/>
                    </a:gs>
                    <a:gs pos="100000">
                      <a:schemeClr val="tx1"/>
                    </a:gs>
                  </a:gsLst>
                  <a:lin ang="5400000" scaled="0"/>
                </a:gradFill>
              </a:defRPr>
            </a:lvl1pPr>
          </a:lstStyle>
          <a:p>
            <a:r>
              <a:rPr lang="en-US"/>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599"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70440145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3883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928806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2" tIns="46632" rIns="46632" bIns="46632"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sz="180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8"/>
            <a:ext cx="11887199" cy="1995931"/>
          </a:xfrm>
        </p:spPr>
        <p:txBody>
          <a:bodyPr/>
          <a:lstStyle>
            <a:lvl1pPr marL="0" indent="0">
              <a:buNone/>
              <a:defRPr sz="3299">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48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49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40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79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8491339"/>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losing logo slide_color">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7"/>
            <a:ext cx="11887199" cy="403187"/>
          </a:xfrm>
          <a:prstGeom prst="rect">
            <a:avLst/>
          </a:prstGeom>
          <a:noFill/>
          <a:ln w="12700">
            <a:noFill/>
            <a:miter lim="800000"/>
            <a:headEnd type="none" w="sm" len="sm"/>
            <a:tailEnd type="none" w="sm" len="sm"/>
          </a:ln>
          <a:effectLst/>
        </p:spPr>
        <p:txBody>
          <a:bodyPr vert="horz" wrap="square" lIns="182854" tIns="146283" rIns="182854" bIns="146283" numCol="1" anchor="t" anchorCtr="0" compatLnSpc="1">
            <a:prstTxWarp prst="textNoShape">
              <a:avLst/>
            </a:prstTxWarp>
            <a:spAutoFit/>
          </a:bodyPr>
          <a:lstStyle/>
          <a:p>
            <a:pPr defTabSz="932111" eaLnBrk="0" hangingPunct="0"/>
            <a:r>
              <a:rPr lang="en-US" sz="70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a:blip r:embed="rId2"/>
          <a:stretch>
            <a:fillRect/>
          </a:stretch>
        </p:blipFill>
        <p:spPr bwMode="invGray">
          <a:xfrm>
            <a:off x="464013" y="479425"/>
            <a:ext cx="1436313" cy="306604"/>
          </a:xfrm>
          <a:prstGeom prst="rect">
            <a:avLst/>
          </a:prstGeom>
        </p:spPr>
      </p:pic>
    </p:spTree>
    <p:extLst>
      <p:ext uri="{BB962C8B-B14F-4D97-AF65-F5344CB8AC3E}">
        <p14:creationId xmlns:p14="http://schemas.microsoft.com/office/powerpoint/2010/main" val="377517384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Arial" pitchFamily="34" charset="0"/>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Arial" pitchFamily="34" charset="0"/>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2282126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Interior1">
    <p:bg>
      <p:bgPr>
        <a:solidFill>
          <a:schemeClr val="accent2"/>
        </a:solidFill>
        <a:effectLst/>
      </p:bgPr>
    </p:bg>
    <p:spTree>
      <p:nvGrpSpPr>
        <p:cNvPr id="1" name=""/>
        <p:cNvGrpSpPr/>
        <p:nvPr/>
      </p:nvGrpSpPr>
      <p:grpSpPr>
        <a:xfrm>
          <a:off x="0" y="0"/>
          <a:ext cx="0" cy="0"/>
          <a:chOff x="0" y="0"/>
          <a:chExt cx="0" cy="0"/>
        </a:xfrm>
      </p:grpSpPr>
      <p:sp>
        <p:nvSpPr>
          <p:cNvPr id="13" name="Content Placeholder 2"/>
          <p:cNvSpPr>
            <a:spLocks noGrp="1"/>
          </p:cNvSpPr>
          <p:nvPr>
            <p:ph idx="1" hasCustomPrompt="1"/>
          </p:nvPr>
        </p:nvSpPr>
        <p:spPr>
          <a:xfrm>
            <a:off x="0" y="1261872"/>
            <a:ext cx="12436475" cy="2490233"/>
          </a:xfrm>
          <a:prstGeom prst="rect">
            <a:avLst/>
          </a:prstGeom>
        </p:spPr>
        <p:txBody>
          <a:bodyPr lIns="182880" tIns="182880" rIns="182880" bIns="182880"/>
          <a:lstStyle>
            <a:lvl1pPr marL="0" indent="0">
              <a:spcBef>
                <a:spcPts val="1360"/>
              </a:spcBef>
              <a:buFont typeface="Arial"/>
              <a:buNone/>
              <a:defRPr sz="3264" baseline="0">
                <a:solidFill>
                  <a:schemeClr val="tx1"/>
                </a:solidFill>
                <a:latin typeface="Segoe UI Light"/>
                <a:cs typeface="Segoe UI Light"/>
              </a:defRPr>
            </a:lvl1pPr>
            <a:lvl2pPr marL="901186" indent="-466131">
              <a:spcBef>
                <a:spcPts val="1360"/>
              </a:spcBef>
              <a:buFont typeface="Arial" panose="020B0604020202020204" pitchFamily="34" charset="0"/>
              <a:buChar char="•"/>
              <a:defRPr sz="3264">
                <a:solidFill>
                  <a:schemeClr val="bg1"/>
                </a:solidFill>
                <a:latin typeface="Segoe UI Light"/>
                <a:cs typeface="Segoe UI Light"/>
              </a:defRPr>
            </a:lvl2pPr>
            <a:lvl3pPr marL="1243015">
              <a:spcBef>
                <a:spcPts val="1360"/>
              </a:spcBef>
              <a:buFont typeface="Arial"/>
              <a:buChar char="•"/>
              <a:defRPr sz="2990">
                <a:solidFill>
                  <a:schemeClr val="bg1"/>
                </a:solidFill>
                <a:latin typeface="Segoe UI Light"/>
                <a:cs typeface="Segoe UI Light"/>
              </a:defRPr>
            </a:lvl3pPr>
            <a:lvl4pPr marL="1740221">
              <a:spcBef>
                <a:spcPts val="1360"/>
              </a:spcBef>
              <a:buFont typeface="Arial"/>
              <a:buChar char="•"/>
              <a:defRPr sz="2718" baseline="0">
                <a:solidFill>
                  <a:schemeClr val="bg1"/>
                </a:solidFill>
                <a:latin typeface="Segoe UI Light"/>
                <a:cs typeface="Segoe UI Light"/>
              </a:defRPr>
            </a:lvl4pPr>
            <a:lvl5pPr marL="1988824" indent="248605">
              <a:spcBef>
                <a:spcPts val="1360"/>
              </a:spcBef>
              <a:buFont typeface="Arial"/>
              <a:buChar char="•"/>
              <a:tabLst>
                <a:tab pos="2177436" algn="l"/>
              </a:tabLst>
              <a:defRPr sz="2448" baseline="0">
                <a:solidFill>
                  <a:schemeClr val="bg1"/>
                </a:solidFill>
                <a:latin typeface="Segoe UI Light"/>
                <a:cs typeface="Segoe UI Light"/>
              </a:defRPr>
            </a:lvl5pPr>
          </a:lstStyle>
          <a:p>
            <a:pPr lvl="1"/>
            <a:r>
              <a:rPr lang="en-US"/>
              <a:t>Bullet first level</a:t>
            </a:r>
          </a:p>
          <a:p>
            <a:pPr lvl="2"/>
            <a:r>
              <a:rPr lang="en-US"/>
              <a:t>Bullet second level</a:t>
            </a:r>
          </a:p>
          <a:p>
            <a:pPr lvl="3"/>
            <a:r>
              <a:rPr lang="en-US"/>
              <a:t>Bullet third level</a:t>
            </a:r>
          </a:p>
          <a:p>
            <a:pPr lvl="4"/>
            <a:r>
              <a:rPr lang="en-US"/>
              <a:t>Bullet fourth level</a:t>
            </a:r>
          </a:p>
        </p:txBody>
      </p:sp>
      <p:sp>
        <p:nvSpPr>
          <p:cNvPr id="20" name="Title 1"/>
          <p:cNvSpPr>
            <a:spLocks noGrp="1" noChangeAspect="1"/>
          </p:cNvSpPr>
          <p:nvPr>
            <p:ph type="title"/>
          </p:nvPr>
        </p:nvSpPr>
        <p:spPr>
          <a:xfrm>
            <a:off x="141809" y="-1"/>
            <a:ext cx="12294666" cy="1236019"/>
          </a:xfrm>
          <a:prstGeom prst="rect">
            <a:avLst/>
          </a:prstGeom>
        </p:spPr>
        <p:txBody>
          <a:bodyPr lIns="91440" tIns="91440" bIns="91440" anchor="ctr"/>
          <a:lstStyle>
            <a:lvl1pPr algn="l">
              <a:defRPr sz="5438">
                <a:solidFill>
                  <a:srgbClr val="FFFFFF"/>
                </a:solidFill>
                <a:latin typeface="Segoe UI Light"/>
                <a:cs typeface="Segoe UI Light"/>
              </a:defRPr>
            </a:lvl1pPr>
          </a:lstStyle>
          <a:p>
            <a:r>
              <a:rPr lang="en-US"/>
              <a:t>Click to edit Master title style</a:t>
            </a:r>
          </a:p>
        </p:txBody>
      </p:sp>
      <p:sp>
        <p:nvSpPr>
          <p:cNvPr id="26" name="TextBox 25"/>
          <p:cNvSpPr txBox="1"/>
          <p:nvPr userDrawn="1"/>
        </p:nvSpPr>
        <p:spPr>
          <a:xfrm>
            <a:off x="270087" y="6590006"/>
            <a:ext cx="1718652" cy="170751"/>
          </a:xfrm>
          <a:prstGeom prst="rect">
            <a:avLst/>
          </a:prstGeom>
          <a:noFill/>
        </p:spPr>
        <p:txBody>
          <a:bodyPr wrap="square" lIns="0" tIns="0" rIns="0" bIns="0" rtlCol="0" anchor="t">
            <a:spAutoFit/>
          </a:bodyPr>
          <a:lstStyle/>
          <a:p>
            <a:pPr algn="l"/>
            <a:r>
              <a:rPr lang="en-US" sz="1088">
                <a:solidFill>
                  <a:schemeClr val="bg1"/>
                </a:solidFill>
                <a:latin typeface="Segoe UI"/>
                <a:cs typeface="Segoe UI"/>
              </a:rPr>
              <a:t>Microsoft Confidential</a:t>
            </a:r>
          </a:p>
        </p:txBody>
      </p:sp>
    </p:spTree>
    <p:extLst>
      <p:ext uri="{BB962C8B-B14F-4D97-AF65-F5344CB8AC3E}">
        <p14:creationId xmlns:p14="http://schemas.microsoft.com/office/powerpoint/2010/main" val="34511193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1415924"/>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906331"/>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a:t>Video title</a:t>
            </a:r>
          </a:p>
        </p:txBody>
      </p:sp>
    </p:spTree>
    <p:extLst>
      <p:ext uri="{BB962C8B-B14F-4D97-AF65-F5344CB8AC3E}">
        <p14:creationId xmlns:p14="http://schemas.microsoft.com/office/powerpoint/2010/main" val="24659805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65275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2101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4897286"/>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Closing logo slide">
    <p:bg>
      <p:bgPr>
        <a:solidFill>
          <a:schemeClr val="accent1"/>
        </a:solidFill>
        <a:effectLst/>
      </p:bgPr>
    </p:bg>
    <p:spTree>
      <p:nvGrpSpPr>
        <p:cNvPr id="1" name=""/>
        <p:cNvGrpSpPr/>
        <p:nvPr/>
      </p:nvGrpSpPr>
      <p:grpSpPr>
        <a:xfrm>
          <a:off x="0" y="0"/>
          <a:ext cx="0" cy="0"/>
          <a:chOff x="0" y="0"/>
          <a:chExt cx="0" cy="0"/>
        </a:xfrm>
      </p:grpSpPr>
      <p:sp>
        <p:nvSpPr>
          <p:cNvPr id="5" name="Rectangle 4"/>
          <p:cNvSpPr/>
          <p:nvPr userDrawn="1"/>
        </p:nvSpPr>
        <p:spPr bwMode="auto">
          <a:xfrm>
            <a:off x="0" y="0"/>
            <a:ext cx="12436475" cy="6994525"/>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ext Box 3"/>
          <p:cNvSpPr txBox="1">
            <a:spLocks noChangeArrowheads="1"/>
          </p:cNvSpPr>
          <p:nvPr userDrawn="1"/>
        </p:nvSpPr>
        <p:spPr bwMode="blackWhite">
          <a:xfrm>
            <a:off x="274638" y="6294477"/>
            <a:ext cx="11887199" cy="403187"/>
          </a:xfrm>
          <a:prstGeom prst="rect">
            <a:avLst/>
          </a:prstGeom>
          <a:noFill/>
          <a:ln w="12700">
            <a:noFill/>
            <a:miter lim="800000"/>
            <a:headEnd type="none" w="sm" len="sm"/>
            <a:tailEnd type="none" w="sm" len="sm"/>
          </a:ln>
          <a:effectLst/>
        </p:spPr>
        <p:txBody>
          <a:bodyPr vert="horz" wrap="square" lIns="182854" tIns="146283" rIns="182854" bIns="146283" numCol="1" anchor="t" anchorCtr="0" compatLnSpc="1">
            <a:prstTxWarp prst="textNoShape">
              <a:avLst/>
            </a:prstTxWarp>
            <a:spAutoFit/>
          </a:bodyPr>
          <a:lstStyle/>
          <a:p>
            <a:pPr defTabSz="932111" eaLnBrk="0" hangingPunct="0"/>
            <a:r>
              <a:rPr lang="en-US" sz="700">
                <a:solidFill>
                  <a:schemeClr val="bg1"/>
                </a:solidFill>
                <a:cs typeface="Segoe UI" pitchFamily="34" charset="0"/>
              </a:rPr>
              <a:t>© Copyright Microsoft Corporation. All rights reserved. </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459230" y="3145041"/>
            <a:ext cx="3288506" cy="704445"/>
          </a:xfrm>
          <a:prstGeom prst="rect">
            <a:avLst/>
          </a:prstGeom>
        </p:spPr>
      </p:pic>
      <p:grpSp>
        <p:nvGrpSpPr>
          <p:cNvPr id="6" name="Group 5">
            <a:extLst>
              <a:ext uri="{FF2B5EF4-FFF2-40B4-BE49-F238E27FC236}">
                <a16:creationId xmlns:a16="http://schemas.microsoft.com/office/drawing/2014/main" id="{98A3F153-AA8A-4E47-9212-1B20B4D84E55}"/>
              </a:ext>
            </a:extLst>
          </p:cNvPr>
          <p:cNvGrpSpPr/>
          <p:nvPr userDrawn="1"/>
        </p:nvGrpSpPr>
        <p:grpSpPr>
          <a:xfrm>
            <a:off x="459230" y="4449014"/>
            <a:ext cx="3669219" cy="622967"/>
            <a:chOff x="675949" y="-982496"/>
            <a:chExt cx="3669219" cy="622967"/>
          </a:xfrm>
          <a:solidFill>
            <a:schemeClr val="bg1"/>
          </a:solidFill>
        </p:grpSpPr>
        <p:sp>
          <p:nvSpPr>
            <p:cNvPr id="7" name="TextBox 6">
              <a:extLst>
                <a:ext uri="{FF2B5EF4-FFF2-40B4-BE49-F238E27FC236}">
                  <a16:creationId xmlns:a16="http://schemas.microsoft.com/office/drawing/2014/main" id="{C184AD8D-F445-477F-9D7C-14A2B99E5505}"/>
                </a:ext>
              </a:extLst>
            </p:cNvPr>
            <p:cNvSpPr txBox="1"/>
            <p:nvPr userDrawn="1"/>
          </p:nvSpPr>
          <p:spPr>
            <a:xfrm>
              <a:off x="675949" y="-882233"/>
              <a:ext cx="3356374" cy="522704"/>
            </a:xfrm>
            <a:prstGeom prst="rect">
              <a:avLst/>
            </a:prstGeom>
            <a:noFill/>
          </p:spPr>
          <p:txBody>
            <a:bodyPr wrap="square" lIns="0" tIns="0" rIns="0" bIns="0" rtlCol="0">
              <a:noAutofit/>
            </a:bodyPr>
            <a:lstStyle/>
            <a:p>
              <a:pPr>
                <a:lnSpc>
                  <a:spcPct val="90000"/>
                </a:lnSpc>
                <a:spcAft>
                  <a:spcPts val="600"/>
                </a:spcAft>
              </a:pPr>
              <a:r>
                <a:rPr lang="en-US" sz="1800" b="0">
                  <a:solidFill>
                    <a:schemeClr val="bg1"/>
                  </a:solidFill>
                  <a:latin typeface="Segoe Pro Semibold" panose="020B0702040504020203" pitchFamily="34" charset="0"/>
                  <a:cs typeface="Segoe UI Semibold" panose="020B0702040204020203" pitchFamily="34" charset="0"/>
                </a:rPr>
                <a:t>Delivered in partnership with </a:t>
              </a:r>
            </a:p>
          </p:txBody>
        </p:sp>
        <p:grpSp>
          <p:nvGrpSpPr>
            <p:cNvPr id="8" name="Group 9">
              <a:extLst>
                <a:ext uri="{FF2B5EF4-FFF2-40B4-BE49-F238E27FC236}">
                  <a16:creationId xmlns:a16="http://schemas.microsoft.com/office/drawing/2014/main" id="{66B21A0B-93FB-46FF-9ECA-58C913992D22}"/>
                </a:ext>
              </a:extLst>
            </p:cNvPr>
            <p:cNvGrpSpPr>
              <a:grpSpLocks noChangeAspect="1"/>
            </p:cNvGrpSpPr>
            <p:nvPr userDrawn="1"/>
          </p:nvGrpSpPr>
          <p:grpSpPr bwMode="auto">
            <a:xfrm>
              <a:off x="3719478" y="-982496"/>
              <a:ext cx="625690" cy="442493"/>
              <a:chOff x="-2008" y="1649"/>
              <a:chExt cx="666" cy="471"/>
            </a:xfrm>
            <a:grpFill/>
          </p:grpSpPr>
          <p:sp>
            <p:nvSpPr>
              <p:cNvPr id="9" name="Freeform 12">
                <a:extLst>
                  <a:ext uri="{FF2B5EF4-FFF2-40B4-BE49-F238E27FC236}">
                    <a16:creationId xmlns:a16="http://schemas.microsoft.com/office/drawing/2014/main" id="{6434021B-4CDB-46CA-8DE4-6194944624C6}"/>
                  </a:ext>
                </a:extLst>
              </p:cNvPr>
              <p:cNvSpPr>
                <a:spLocks noEditPoints="1"/>
              </p:cNvSpPr>
              <p:nvPr userDrawn="1"/>
            </p:nvSpPr>
            <p:spPr bwMode="auto">
              <a:xfrm>
                <a:off x="-2008" y="1649"/>
                <a:ext cx="666" cy="471"/>
              </a:xfrm>
              <a:custGeom>
                <a:avLst/>
                <a:gdLst>
                  <a:gd name="T0" fmla="*/ 210 w 442"/>
                  <a:gd name="T1" fmla="*/ 273 h 312"/>
                  <a:gd name="T2" fmla="*/ 26 w 442"/>
                  <a:gd name="T3" fmla="*/ 203 h 312"/>
                  <a:gd name="T4" fmla="*/ 55 w 442"/>
                  <a:gd name="T5" fmla="*/ 115 h 312"/>
                  <a:gd name="T6" fmla="*/ 55 w 442"/>
                  <a:gd name="T7" fmla="*/ 104 h 312"/>
                  <a:gd name="T8" fmla="*/ 11 w 442"/>
                  <a:gd name="T9" fmla="*/ 220 h 312"/>
                  <a:gd name="T10" fmla="*/ 215 w 442"/>
                  <a:gd name="T11" fmla="*/ 301 h 312"/>
                  <a:gd name="T12" fmla="*/ 361 w 442"/>
                  <a:gd name="T13" fmla="*/ 260 h 312"/>
                  <a:gd name="T14" fmla="*/ 361 w 442"/>
                  <a:gd name="T15" fmla="*/ 227 h 312"/>
                  <a:gd name="T16" fmla="*/ 210 w 442"/>
                  <a:gd name="T17" fmla="*/ 273 h 312"/>
                  <a:gd name="T18" fmla="*/ 431 w 442"/>
                  <a:gd name="T19" fmla="*/ 103 h 312"/>
                  <a:gd name="T20" fmla="*/ 101 w 442"/>
                  <a:gd name="T21" fmla="*/ 74 h 312"/>
                  <a:gd name="T22" fmla="*/ 101 w 442"/>
                  <a:gd name="T23" fmla="*/ 82 h 312"/>
                  <a:gd name="T24" fmla="*/ 410 w 442"/>
                  <a:gd name="T25" fmla="*/ 109 h 312"/>
                  <a:gd name="T26" fmla="*/ 369 w 442"/>
                  <a:gd name="T27" fmla="*/ 187 h 312"/>
                  <a:gd name="T28" fmla="*/ 369 w 442"/>
                  <a:gd name="T29" fmla="*/ 211 h 312"/>
                  <a:gd name="T30" fmla="*/ 431 w 442"/>
                  <a:gd name="T31" fmla="*/ 10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2" h="312">
                    <a:moveTo>
                      <a:pt x="210" y="273"/>
                    </a:moveTo>
                    <a:cubicBezTo>
                      <a:pt x="126" y="281"/>
                      <a:pt x="39" y="269"/>
                      <a:pt x="26" y="203"/>
                    </a:cubicBezTo>
                    <a:cubicBezTo>
                      <a:pt x="20" y="171"/>
                      <a:pt x="35" y="136"/>
                      <a:pt x="55" y="115"/>
                    </a:cubicBezTo>
                    <a:cubicBezTo>
                      <a:pt x="55" y="104"/>
                      <a:pt x="55" y="104"/>
                      <a:pt x="55" y="104"/>
                    </a:cubicBezTo>
                    <a:cubicBezTo>
                      <a:pt x="19" y="135"/>
                      <a:pt x="0" y="174"/>
                      <a:pt x="11" y="220"/>
                    </a:cubicBezTo>
                    <a:cubicBezTo>
                      <a:pt x="25" y="279"/>
                      <a:pt x="100" y="312"/>
                      <a:pt x="215" y="301"/>
                    </a:cubicBezTo>
                    <a:cubicBezTo>
                      <a:pt x="260" y="297"/>
                      <a:pt x="320" y="282"/>
                      <a:pt x="361" y="260"/>
                    </a:cubicBezTo>
                    <a:cubicBezTo>
                      <a:pt x="361" y="227"/>
                      <a:pt x="361" y="227"/>
                      <a:pt x="361" y="227"/>
                    </a:cubicBezTo>
                    <a:cubicBezTo>
                      <a:pt x="323" y="250"/>
                      <a:pt x="262" y="268"/>
                      <a:pt x="210" y="273"/>
                    </a:cubicBezTo>
                    <a:close/>
                    <a:moveTo>
                      <a:pt x="431" y="103"/>
                    </a:moveTo>
                    <a:cubicBezTo>
                      <a:pt x="411" y="6"/>
                      <a:pt x="222" y="0"/>
                      <a:pt x="101" y="74"/>
                    </a:cubicBezTo>
                    <a:cubicBezTo>
                      <a:pt x="101" y="82"/>
                      <a:pt x="101" y="82"/>
                      <a:pt x="101" y="82"/>
                    </a:cubicBezTo>
                    <a:cubicBezTo>
                      <a:pt x="222" y="19"/>
                      <a:pt x="395" y="20"/>
                      <a:pt x="410" y="109"/>
                    </a:cubicBezTo>
                    <a:cubicBezTo>
                      <a:pt x="416" y="139"/>
                      <a:pt x="399" y="170"/>
                      <a:pt x="369" y="187"/>
                    </a:cubicBezTo>
                    <a:cubicBezTo>
                      <a:pt x="369" y="211"/>
                      <a:pt x="369" y="211"/>
                      <a:pt x="369" y="211"/>
                    </a:cubicBezTo>
                    <a:cubicBezTo>
                      <a:pt x="405" y="198"/>
                      <a:pt x="442" y="155"/>
                      <a:pt x="431"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3">
                <a:extLst>
                  <a:ext uri="{FF2B5EF4-FFF2-40B4-BE49-F238E27FC236}">
                    <a16:creationId xmlns:a16="http://schemas.microsoft.com/office/drawing/2014/main" id="{45FA3E2E-F951-4415-8D0A-DE3BEF74AC65}"/>
                  </a:ext>
                </a:extLst>
              </p:cNvPr>
              <p:cNvSpPr>
                <a:spLocks/>
              </p:cNvSpPr>
              <p:nvPr userDrawn="1"/>
            </p:nvSpPr>
            <p:spPr bwMode="auto">
              <a:xfrm>
                <a:off x="-1508" y="1784"/>
                <a:ext cx="34" cy="182"/>
              </a:xfrm>
              <a:custGeom>
                <a:avLst/>
                <a:gdLst>
                  <a:gd name="T0" fmla="*/ 22 w 22"/>
                  <a:gd name="T1" fmla="*/ 0 h 121"/>
                  <a:gd name="T2" fmla="*/ 0 w 22"/>
                  <a:gd name="T3" fmla="*/ 0 h 121"/>
                  <a:gd name="T4" fmla="*/ 0 w 22"/>
                  <a:gd name="T5" fmla="*/ 98 h 121"/>
                  <a:gd name="T6" fmla="*/ 22 w 22"/>
                  <a:gd name="T7" fmla="*/ 121 h 121"/>
                  <a:gd name="T8" fmla="*/ 22 w 22"/>
                  <a:gd name="T9" fmla="*/ 0 h 121"/>
                </a:gdLst>
                <a:ahLst/>
                <a:cxnLst>
                  <a:cxn ang="0">
                    <a:pos x="T0" y="T1"/>
                  </a:cxn>
                  <a:cxn ang="0">
                    <a:pos x="T2" y="T3"/>
                  </a:cxn>
                  <a:cxn ang="0">
                    <a:pos x="T4" y="T5"/>
                  </a:cxn>
                  <a:cxn ang="0">
                    <a:pos x="T6" y="T7"/>
                  </a:cxn>
                  <a:cxn ang="0">
                    <a:pos x="T8" y="T9"/>
                  </a:cxn>
                </a:cxnLst>
                <a:rect l="0" t="0" r="r" b="b"/>
                <a:pathLst>
                  <a:path w="22" h="121">
                    <a:moveTo>
                      <a:pt x="22" y="0"/>
                    </a:moveTo>
                    <a:cubicBezTo>
                      <a:pt x="0" y="0"/>
                      <a:pt x="0" y="0"/>
                      <a:pt x="0" y="0"/>
                    </a:cubicBezTo>
                    <a:cubicBezTo>
                      <a:pt x="0" y="98"/>
                      <a:pt x="0" y="98"/>
                      <a:pt x="0" y="98"/>
                    </a:cubicBezTo>
                    <a:cubicBezTo>
                      <a:pt x="0" y="109"/>
                      <a:pt x="6" y="119"/>
                      <a:pt x="22" y="121"/>
                    </a:cubicBez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531D353B-5A07-4231-8AD5-24CF0D472FEA}"/>
                  </a:ext>
                </a:extLst>
              </p:cNvPr>
              <p:cNvSpPr>
                <a:spLocks/>
              </p:cNvSpPr>
              <p:nvPr userDrawn="1"/>
            </p:nvSpPr>
            <p:spPr bwMode="auto">
              <a:xfrm>
                <a:off x="-1903" y="1838"/>
                <a:ext cx="33" cy="131"/>
              </a:xfrm>
              <a:custGeom>
                <a:avLst/>
                <a:gdLst>
                  <a:gd name="T0" fmla="*/ 22 w 22"/>
                  <a:gd name="T1" fmla="*/ 0 h 87"/>
                  <a:gd name="T2" fmla="*/ 0 w 22"/>
                  <a:gd name="T3" fmla="*/ 0 h 87"/>
                  <a:gd name="T4" fmla="*/ 0 w 22"/>
                  <a:gd name="T5" fmla="*/ 64 h 87"/>
                  <a:gd name="T6" fmla="*/ 22 w 22"/>
                  <a:gd name="T7" fmla="*/ 87 h 87"/>
                  <a:gd name="T8" fmla="*/ 22 w 22"/>
                  <a:gd name="T9" fmla="*/ 0 h 87"/>
                </a:gdLst>
                <a:ahLst/>
                <a:cxnLst>
                  <a:cxn ang="0">
                    <a:pos x="T0" y="T1"/>
                  </a:cxn>
                  <a:cxn ang="0">
                    <a:pos x="T2" y="T3"/>
                  </a:cxn>
                  <a:cxn ang="0">
                    <a:pos x="T4" y="T5"/>
                  </a:cxn>
                  <a:cxn ang="0">
                    <a:pos x="T6" y="T7"/>
                  </a:cxn>
                  <a:cxn ang="0">
                    <a:pos x="T8" y="T9"/>
                  </a:cxn>
                </a:cxnLst>
                <a:rect l="0" t="0" r="r" b="b"/>
                <a:pathLst>
                  <a:path w="22" h="87">
                    <a:moveTo>
                      <a:pt x="22" y="0"/>
                    </a:moveTo>
                    <a:cubicBezTo>
                      <a:pt x="0" y="0"/>
                      <a:pt x="0" y="0"/>
                      <a:pt x="0" y="0"/>
                    </a:cubicBezTo>
                    <a:cubicBezTo>
                      <a:pt x="0" y="64"/>
                      <a:pt x="0" y="64"/>
                      <a:pt x="0" y="64"/>
                    </a:cubicBezTo>
                    <a:cubicBezTo>
                      <a:pt x="0" y="75"/>
                      <a:pt x="6" y="85"/>
                      <a:pt x="22" y="87"/>
                    </a:cubicBez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15">
                <a:extLst>
                  <a:ext uri="{FF2B5EF4-FFF2-40B4-BE49-F238E27FC236}">
                    <a16:creationId xmlns:a16="http://schemas.microsoft.com/office/drawing/2014/main" id="{61757592-6B29-49C9-8381-33F740F8E444}"/>
                  </a:ext>
                </a:extLst>
              </p:cNvPr>
              <p:cNvSpPr>
                <a:spLocks noChangeArrowheads="1"/>
              </p:cNvSpPr>
              <p:nvPr userDrawn="1"/>
            </p:nvSpPr>
            <p:spPr bwMode="auto">
              <a:xfrm>
                <a:off x="-1903" y="1788"/>
                <a:ext cx="33" cy="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6">
                <a:extLst>
                  <a:ext uri="{FF2B5EF4-FFF2-40B4-BE49-F238E27FC236}">
                    <a16:creationId xmlns:a16="http://schemas.microsoft.com/office/drawing/2014/main" id="{4369B534-DB62-4286-8BF3-2A398A07BFDF}"/>
                  </a:ext>
                </a:extLst>
              </p:cNvPr>
              <p:cNvSpPr>
                <a:spLocks/>
              </p:cNvSpPr>
              <p:nvPr userDrawn="1"/>
            </p:nvSpPr>
            <p:spPr bwMode="auto">
              <a:xfrm>
                <a:off x="-1708" y="1802"/>
                <a:ext cx="57" cy="166"/>
              </a:xfrm>
              <a:custGeom>
                <a:avLst/>
                <a:gdLst>
                  <a:gd name="T0" fmla="*/ 25 w 38"/>
                  <a:gd name="T1" fmla="*/ 110 h 110"/>
                  <a:gd name="T2" fmla="*/ 0 w 38"/>
                  <a:gd name="T3" fmla="*/ 85 h 110"/>
                  <a:gd name="T4" fmla="*/ 0 w 38"/>
                  <a:gd name="T5" fmla="*/ 0 h 110"/>
                  <a:gd name="T6" fmla="*/ 21 w 38"/>
                  <a:gd name="T7" fmla="*/ 0 h 110"/>
                  <a:gd name="T8" fmla="*/ 21 w 38"/>
                  <a:gd name="T9" fmla="*/ 24 h 110"/>
                  <a:gd name="T10" fmla="*/ 38 w 38"/>
                  <a:gd name="T11" fmla="*/ 24 h 110"/>
                  <a:gd name="T12" fmla="*/ 38 w 38"/>
                  <a:gd name="T13" fmla="*/ 41 h 110"/>
                  <a:gd name="T14" fmla="*/ 21 w 38"/>
                  <a:gd name="T15" fmla="*/ 41 h 110"/>
                  <a:gd name="T16" fmla="*/ 21 w 38"/>
                  <a:gd name="T17" fmla="*/ 84 h 110"/>
                  <a:gd name="T18" fmla="*/ 29 w 38"/>
                  <a:gd name="T19" fmla="*/ 91 h 110"/>
                  <a:gd name="T20" fmla="*/ 38 w 38"/>
                  <a:gd name="T21" fmla="*/ 91 h 110"/>
                  <a:gd name="T22" fmla="*/ 38 w 38"/>
                  <a:gd name="T23" fmla="*/ 110 h 110"/>
                  <a:gd name="T24" fmla="*/ 25 w 38"/>
                  <a:gd name="T25"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110">
                    <a:moveTo>
                      <a:pt x="25" y="110"/>
                    </a:moveTo>
                    <a:cubicBezTo>
                      <a:pt x="7" y="110"/>
                      <a:pt x="0" y="97"/>
                      <a:pt x="0" y="85"/>
                    </a:cubicBezTo>
                    <a:cubicBezTo>
                      <a:pt x="0" y="0"/>
                      <a:pt x="0" y="0"/>
                      <a:pt x="0" y="0"/>
                    </a:cubicBezTo>
                    <a:cubicBezTo>
                      <a:pt x="21" y="0"/>
                      <a:pt x="21" y="0"/>
                      <a:pt x="21" y="0"/>
                    </a:cubicBezTo>
                    <a:cubicBezTo>
                      <a:pt x="21" y="24"/>
                      <a:pt x="21" y="24"/>
                      <a:pt x="21" y="24"/>
                    </a:cubicBezTo>
                    <a:cubicBezTo>
                      <a:pt x="38" y="24"/>
                      <a:pt x="38" y="24"/>
                      <a:pt x="38" y="24"/>
                    </a:cubicBezTo>
                    <a:cubicBezTo>
                      <a:pt x="38" y="41"/>
                      <a:pt x="38" y="41"/>
                      <a:pt x="38" y="41"/>
                    </a:cubicBezTo>
                    <a:cubicBezTo>
                      <a:pt x="21" y="41"/>
                      <a:pt x="21" y="41"/>
                      <a:pt x="21" y="41"/>
                    </a:cubicBezTo>
                    <a:cubicBezTo>
                      <a:pt x="21" y="84"/>
                      <a:pt x="21" y="84"/>
                      <a:pt x="21" y="84"/>
                    </a:cubicBezTo>
                    <a:cubicBezTo>
                      <a:pt x="21" y="89"/>
                      <a:pt x="24" y="91"/>
                      <a:pt x="29" y="91"/>
                    </a:cubicBezTo>
                    <a:cubicBezTo>
                      <a:pt x="38" y="91"/>
                      <a:pt x="38" y="91"/>
                      <a:pt x="38" y="91"/>
                    </a:cubicBezTo>
                    <a:cubicBezTo>
                      <a:pt x="38" y="110"/>
                      <a:pt x="38" y="110"/>
                      <a:pt x="38" y="110"/>
                    </a:cubicBezTo>
                    <a:cubicBezTo>
                      <a:pt x="25" y="110"/>
                      <a:pt x="25" y="110"/>
                      <a:pt x="25"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7">
                <a:extLst>
                  <a:ext uri="{FF2B5EF4-FFF2-40B4-BE49-F238E27FC236}">
                    <a16:creationId xmlns:a16="http://schemas.microsoft.com/office/drawing/2014/main" id="{27AFAF64-120F-4941-8F4F-F5931F3F7616}"/>
                  </a:ext>
                </a:extLst>
              </p:cNvPr>
              <p:cNvSpPr>
                <a:spLocks noEditPoints="1"/>
              </p:cNvSpPr>
              <p:nvPr userDrawn="1"/>
            </p:nvSpPr>
            <p:spPr bwMode="auto">
              <a:xfrm>
                <a:off x="-1643" y="1835"/>
                <a:ext cx="116" cy="134"/>
              </a:xfrm>
              <a:custGeom>
                <a:avLst/>
                <a:gdLst>
                  <a:gd name="T0" fmla="*/ 22 w 77"/>
                  <a:gd name="T1" fmla="*/ 51 h 89"/>
                  <a:gd name="T2" fmla="*/ 41 w 77"/>
                  <a:gd name="T3" fmla="*/ 71 h 89"/>
                  <a:gd name="T4" fmla="*/ 61 w 77"/>
                  <a:gd name="T5" fmla="*/ 63 h 89"/>
                  <a:gd name="T6" fmla="*/ 75 w 77"/>
                  <a:gd name="T7" fmla="*/ 75 h 89"/>
                  <a:gd name="T8" fmla="*/ 41 w 77"/>
                  <a:gd name="T9" fmla="*/ 89 h 89"/>
                  <a:gd name="T10" fmla="*/ 0 w 77"/>
                  <a:gd name="T11" fmla="*/ 45 h 89"/>
                  <a:gd name="T12" fmla="*/ 41 w 77"/>
                  <a:gd name="T13" fmla="*/ 0 h 89"/>
                  <a:gd name="T14" fmla="*/ 77 w 77"/>
                  <a:gd name="T15" fmla="*/ 44 h 89"/>
                  <a:gd name="T16" fmla="*/ 77 w 77"/>
                  <a:gd name="T17" fmla="*/ 51 h 89"/>
                  <a:gd name="T18" fmla="*/ 22 w 77"/>
                  <a:gd name="T19" fmla="*/ 51 h 89"/>
                  <a:gd name="T20" fmla="*/ 40 w 77"/>
                  <a:gd name="T21" fmla="*/ 18 h 89"/>
                  <a:gd name="T22" fmla="*/ 24 w 77"/>
                  <a:gd name="T23" fmla="*/ 27 h 89"/>
                  <a:gd name="T24" fmla="*/ 22 w 77"/>
                  <a:gd name="T25" fmla="*/ 37 h 89"/>
                  <a:gd name="T26" fmla="*/ 56 w 77"/>
                  <a:gd name="T27" fmla="*/ 37 h 89"/>
                  <a:gd name="T28" fmla="*/ 40 w 77"/>
                  <a:gd name="T29" fmla="*/ 1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89">
                    <a:moveTo>
                      <a:pt x="22" y="51"/>
                    </a:moveTo>
                    <a:cubicBezTo>
                      <a:pt x="22" y="63"/>
                      <a:pt x="29" y="71"/>
                      <a:pt x="41" y="71"/>
                    </a:cubicBezTo>
                    <a:cubicBezTo>
                      <a:pt x="51" y="71"/>
                      <a:pt x="56" y="68"/>
                      <a:pt x="61" y="63"/>
                    </a:cubicBezTo>
                    <a:cubicBezTo>
                      <a:pt x="75" y="75"/>
                      <a:pt x="75" y="75"/>
                      <a:pt x="75" y="75"/>
                    </a:cubicBezTo>
                    <a:cubicBezTo>
                      <a:pt x="66" y="84"/>
                      <a:pt x="57" y="89"/>
                      <a:pt x="41" y="89"/>
                    </a:cubicBezTo>
                    <a:cubicBezTo>
                      <a:pt x="20" y="89"/>
                      <a:pt x="0" y="78"/>
                      <a:pt x="0" y="45"/>
                    </a:cubicBezTo>
                    <a:cubicBezTo>
                      <a:pt x="0" y="16"/>
                      <a:pt x="18" y="0"/>
                      <a:pt x="41" y="0"/>
                    </a:cubicBezTo>
                    <a:cubicBezTo>
                      <a:pt x="64" y="0"/>
                      <a:pt x="77" y="19"/>
                      <a:pt x="77" y="44"/>
                    </a:cubicBezTo>
                    <a:cubicBezTo>
                      <a:pt x="77" y="51"/>
                      <a:pt x="77" y="51"/>
                      <a:pt x="77" y="51"/>
                    </a:cubicBezTo>
                    <a:cubicBezTo>
                      <a:pt x="22" y="51"/>
                      <a:pt x="22" y="51"/>
                      <a:pt x="22" y="51"/>
                    </a:cubicBezTo>
                    <a:moveTo>
                      <a:pt x="40" y="18"/>
                    </a:moveTo>
                    <a:cubicBezTo>
                      <a:pt x="32" y="18"/>
                      <a:pt x="27" y="22"/>
                      <a:pt x="24" y="27"/>
                    </a:cubicBezTo>
                    <a:cubicBezTo>
                      <a:pt x="23" y="30"/>
                      <a:pt x="22" y="33"/>
                      <a:pt x="22" y="37"/>
                    </a:cubicBezTo>
                    <a:cubicBezTo>
                      <a:pt x="56" y="37"/>
                      <a:pt x="56" y="37"/>
                      <a:pt x="56" y="37"/>
                    </a:cubicBezTo>
                    <a:cubicBezTo>
                      <a:pt x="55" y="27"/>
                      <a:pt x="51" y="18"/>
                      <a:pt x="4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8">
                <a:extLst>
                  <a:ext uri="{FF2B5EF4-FFF2-40B4-BE49-F238E27FC236}">
                    <a16:creationId xmlns:a16="http://schemas.microsoft.com/office/drawing/2014/main" id="{20605BC0-73B4-4E47-BE69-D9868321CF6F}"/>
                  </a:ext>
                </a:extLst>
              </p:cNvPr>
              <p:cNvSpPr>
                <a:spLocks/>
              </p:cNvSpPr>
              <p:nvPr userDrawn="1"/>
            </p:nvSpPr>
            <p:spPr bwMode="auto">
              <a:xfrm>
                <a:off x="-1839" y="1838"/>
                <a:ext cx="105" cy="130"/>
              </a:xfrm>
              <a:custGeom>
                <a:avLst/>
                <a:gdLst>
                  <a:gd name="T0" fmla="*/ 39 w 70"/>
                  <a:gd name="T1" fmla="*/ 17 h 86"/>
                  <a:gd name="T2" fmla="*/ 48 w 70"/>
                  <a:gd name="T3" fmla="*/ 25 h 86"/>
                  <a:gd name="T4" fmla="*/ 48 w 70"/>
                  <a:gd name="T5" fmla="*/ 86 h 86"/>
                  <a:gd name="T6" fmla="*/ 70 w 70"/>
                  <a:gd name="T7" fmla="*/ 86 h 86"/>
                  <a:gd name="T8" fmla="*/ 70 w 70"/>
                  <a:gd name="T9" fmla="*/ 25 h 86"/>
                  <a:gd name="T10" fmla="*/ 45 w 70"/>
                  <a:gd name="T11" fmla="*/ 0 h 86"/>
                  <a:gd name="T12" fmla="*/ 0 w 70"/>
                  <a:gd name="T13" fmla="*/ 0 h 86"/>
                  <a:gd name="T14" fmla="*/ 0 w 70"/>
                  <a:gd name="T15" fmla="*/ 86 h 86"/>
                  <a:gd name="T16" fmla="*/ 21 w 70"/>
                  <a:gd name="T17" fmla="*/ 86 h 86"/>
                  <a:gd name="T18" fmla="*/ 21 w 70"/>
                  <a:gd name="T19" fmla="*/ 17 h 86"/>
                  <a:gd name="T20" fmla="*/ 39 w 70"/>
                  <a:gd name="T21" fmla="*/ 1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6">
                    <a:moveTo>
                      <a:pt x="39" y="17"/>
                    </a:moveTo>
                    <a:cubicBezTo>
                      <a:pt x="46" y="17"/>
                      <a:pt x="48" y="20"/>
                      <a:pt x="48" y="25"/>
                    </a:cubicBezTo>
                    <a:cubicBezTo>
                      <a:pt x="48" y="86"/>
                      <a:pt x="48" y="86"/>
                      <a:pt x="48" y="86"/>
                    </a:cubicBezTo>
                    <a:cubicBezTo>
                      <a:pt x="70" y="86"/>
                      <a:pt x="70" y="86"/>
                      <a:pt x="70" y="86"/>
                    </a:cubicBezTo>
                    <a:cubicBezTo>
                      <a:pt x="70" y="25"/>
                      <a:pt x="70" y="25"/>
                      <a:pt x="70" y="25"/>
                    </a:cubicBezTo>
                    <a:cubicBezTo>
                      <a:pt x="70" y="13"/>
                      <a:pt x="64" y="0"/>
                      <a:pt x="45" y="0"/>
                    </a:cubicBezTo>
                    <a:cubicBezTo>
                      <a:pt x="0" y="0"/>
                      <a:pt x="0" y="0"/>
                      <a:pt x="0" y="0"/>
                    </a:cubicBezTo>
                    <a:cubicBezTo>
                      <a:pt x="0" y="86"/>
                      <a:pt x="0" y="86"/>
                      <a:pt x="0" y="86"/>
                    </a:cubicBezTo>
                    <a:cubicBezTo>
                      <a:pt x="21" y="86"/>
                      <a:pt x="21" y="86"/>
                      <a:pt x="21" y="86"/>
                    </a:cubicBezTo>
                    <a:cubicBezTo>
                      <a:pt x="21" y="17"/>
                      <a:pt x="21" y="17"/>
                      <a:pt x="21" y="17"/>
                    </a:cubicBezTo>
                    <a:lnTo>
                      <a:pt x="3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9">
                <a:extLst>
                  <a:ext uri="{FF2B5EF4-FFF2-40B4-BE49-F238E27FC236}">
                    <a16:creationId xmlns:a16="http://schemas.microsoft.com/office/drawing/2014/main" id="{88871E91-4D71-4731-A793-6C66A0FF1E76}"/>
                  </a:ext>
                </a:extLst>
              </p:cNvPr>
              <p:cNvSpPr>
                <a:spLocks noEditPoints="1"/>
              </p:cNvSpPr>
              <p:nvPr userDrawn="1"/>
            </p:nvSpPr>
            <p:spPr bwMode="auto">
              <a:xfrm>
                <a:off x="-1452" y="1784"/>
                <a:ext cx="27" cy="25"/>
              </a:xfrm>
              <a:custGeom>
                <a:avLst/>
                <a:gdLst>
                  <a:gd name="T0" fmla="*/ 9 w 18"/>
                  <a:gd name="T1" fmla="*/ 17 h 17"/>
                  <a:gd name="T2" fmla="*/ 0 w 18"/>
                  <a:gd name="T3" fmla="*/ 9 h 17"/>
                  <a:gd name="T4" fmla="*/ 9 w 18"/>
                  <a:gd name="T5" fmla="*/ 0 h 17"/>
                  <a:gd name="T6" fmla="*/ 18 w 18"/>
                  <a:gd name="T7" fmla="*/ 9 h 17"/>
                  <a:gd name="T8" fmla="*/ 9 w 18"/>
                  <a:gd name="T9" fmla="*/ 17 h 17"/>
                  <a:gd name="T10" fmla="*/ 9 w 18"/>
                  <a:gd name="T11" fmla="*/ 1 h 17"/>
                  <a:gd name="T12" fmla="*/ 2 w 18"/>
                  <a:gd name="T13" fmla="*/ 9 h 17"/>
                  <a:gd name="T14" fmla="*/ 9 w 18"/>
                  <a:gd name="T15" fmla="*/ 16 h 17"/>
                  <a:gd name="T16" fmla="*/ 16 w 18"/>
                  <a:gd name="T17" fmla="*/ 9 h 17"/>
                  <a:gd name="T18" fmla="*/ 9 w 18"/>
                  <a:gd name="T19" fmla="*/ 1 h 17"/>
                  <a:gd name="T20" fmla="*/ 13 w 18"/>
                  <a:gd name="T21" fmla="*/ 14 h 17"/>
                  <a:gd name="T22" fmla="*/ 11 w 18"/>
                  <a:gd name="T23" fmla="*/ 14 h 17"/>
                  <a:gd name="T24" fmla="*/ 11 w 18"/>
                  <a:gd name="T25" fmla="*/ 14 h 17"/>
                  <a:gd name="T26" fmla="*/ 9 w 18"/>
                  <a:gd name="T27" fmla="*/ 10 h 17"/>
                  <a:gd name="T28" fmla="*/ 8 w 18"/>
                  <a:gd name="T29" fmla="*/ 10 h 17"/>
                  <a:gd name="T30" fmla="*/ 8 w 18"/>
                  <a:gd name="T31" fmla="*/ 10 h 17"/>
                  <a:gd name="T32" fmla="*/ 7 w 18"/>
                  <a:gd name="T33" fmla="*/ 10 h 17"/>
                  <a:gd name="T34" fmla="*/ 7 w 18"/>
                  <a:gd name="T35" fmla="*/ 13 h 17"/>
                  <a:gd name="T36" fmla="*/ 7 w 18"/>
                  <a:gd name="T37" fmla="*/ 14 h 17"/>
                  <a:gd name="T38" fmla="*/ 5 w 18"/>
                  <a:gd name="T39" fmla="*/ 14 h 17"/>
                  <a:gd name="T40" fmla="*/ 5 w 18"/>
                  <a:gd name="T41" fmla="*/ 13 h 17"/>
                  <a:gd name="T42" fmla="*/ 5 w 18"/>
                  <a:gd name="T43" fmla="*/ 4 h 17"/>
                  <a:gd name="T44" fmla="*/ 6 w 18"/>
                  <a:gd name="T45" fmla="*/ 3 h 17"/>
                  <a:gd name="T46" fmla="*/ 8 w 18"/>
                  <a:gd name="T47" fmla="*/ 3 h 17"/>
                  <a:gd name="T48" fmla="*/ 13 w 18"/>
                  <a:gd name="T49" fmla="*/ 6 h 17"/>
                  <a:gd name="T50" fmla="*/ 13 w 18"/>
                  <a:gd name="T51" fmla="*/ 6 h 17"/>
                  <a:gd name="T52" fmla="*/ 11 w 18"/>
                  <a:gd name="T53" fmla="*/ 9 h 17"/>
                  <a:gd name="T54" fmla="*/ 13 w 18"/>
                  <a:gd name="T55" fmla="*/ 13 h 17"/>
                  <a:gd name="T56" fmla="*/ 13 w 18"/>
                  <a:gd name="T57" fmla="*/ 13 h 17"/>
                  <a:gd name="T58" fmla="*/ 13 w 18"/>
                  <a:gd name="T59" fmla="*/ 14 h 17"/>
                  <a:gd name="T60" fmla="*/ 11 w 18"/>
                  <a:gd name="T61" fmla="*/ 6 h 17"/>
                  <a:gd name="T62" fmla="*/ 9 w 18"/>
                  <a:gd name="T63" fmla="*/ 5 h 17"/>
                  <a:gd name="T64" fmla="*/ 8 w 18"/>
                  <a:gd name="T65" fmla="*/ 5 h 17"/>
                  <a:gd name="T66" fmla="*/ 7 w 18"/>
                  <a:gd name="T67" fmla="*/ 5 h 17"/>
                  <a:gd name="T68" fmla="*/ 7 w 18"/>
                  <a:gd name="T69" fmla="*/ 8 h 17"/>
                  <a:gd name="T70" fmla="*/ 9 w 18"/>
                  <a:gd name="T71" fmla="*/ 8 h 17"/>
                  <a:gd name="T72" fmla="*/ 11 w 18"/>
                  <a:gd name="T73"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7">
                    <a:moveTo>
                      <a:pt x="9" y="17"/>
                    </a:moveTo>
                    <a:cubicBezTo>
                      <a:pt x="4" y="17"/>
                      <a:pt x="0" y="13"/>
                      <a:pt x="0" y="9"/>
                    </a:cubicBezTo>
                    <a:cubicBezTo>
                      <a:pt x="0" y="4"/>
                      <a:pt x="4" y="0"/>
                      <a:pt x="9" y="0"/>
                    </a:cubicBezTo>
                    <a:cubicBezTo>
                      <a:pt x="14" y="0"/>
                      <a:pt x="18" y="4"/>
                      <a:pt x="18" y="9"/>
                    </a:cubicBezTo>
                    <a:cubicBezTo>
                      <a:pt x="18" y="13"/>
                      <a:pt x="14" y="17"/>
                      <a:pt x="9" y="17"/>
                    </a:cubicBezTo>
                    <a:close/>
                    <a:moveTo>
                      <a:pt x="9" y="1"/>
                    </a:moveTo>
                    <a:cubicBezTo>
                      <a:pt x="5" y="1"/>
                      <a:pt x="2" y="5"/>
                      <a:pt x="2" y="9"/>
                    </a:cubicBezTo>
                    <a:cubicBezTo>
                      <a:pt x="2" y="13"/>
                      <a:pt x="5" y="16"/>
                      <a:pt x="9" y="16"/>
                    </a:cubicBezTo>
                    <a:cubicBezTo>
                      <a:pt x="13" y="16"/>
                      <a:pt x="16" y="13"/>
                      <a:pt x="16" y="9"/>
                    </a:cubicBezTo>
                    <a:cubicBezTo>
                      <a:pt x="16" y="5"/>
                      <a:pt x="13" y="1"/>
                      <a:pt x="9" y="1"/>
                    </a:cubicBezTo>
                    <a:close/>
                    <a:moveTo>
                      <a:pt x="13" y="14"/>
                    </a:moveTo>
                    <a:cubicBezTo>
                      <a:pt x="11" y="14"/>
                      <a:pt x="11" y="14"/>
                      <a:pt x="11" y="14"/>
                    </a:cubicBezTo>
                    <a:cubicBezTo>
                      <a:pt x="11" y="14"/>
                      <a:pt x="11" y="14"/>
                      <a:pt x="11" y="14"/>
                    </a:cubicBezTo>
                    <a:cubicBezTo>
                      <a:pt x="9" y="10"/>
                      <a:pt x="9" y="10"/>
                      <a:pt x="9" y="10"/>
                    </a:cubicBezTo>
                    <a:cubicBezTo>
                      <a:pt x="8" y="10"/>
                      <a:pt x="8" y="10"/>
                      <a:pt x="8" y="10"/>
                    </a:cubicBezTo>
                    <a:cubicBezTo>
                      <a:pt x="8" y="10"/>
                      <a:pt x="8" y="10"/>
                      <a:pt x="8" y="10"/>
                    </a:cubicBezTo>
                    <a:cubicBezTo>
                      <a:pt x="7" y="10"/>
                      <a:pt x="7" y="10"/>
                      <a:pt x="7" y="10"/>
                    </a:cubicBezTo>
                    <a:cubicBezTo>
                      <a:pt x="7" y="13"/>
                      <a:pt x="7" y="13"/>
                      <a:pt x="7" y="13"/>
                    </a:cubicBezTo>
                    <a:cubicBezTo>
                      <a:pt x="7" y="14"/>
                      <a:pt x="7" y="14"/>
                      <a:pt x="7" y="14"/>
                    </a:cubicBezTo>
                    <a:cubicBezTo>
                      <a:pt x="5" y="14"/>
                      <a:pt x="5" y="14"/>
                      <a:pt x="5" y="14"/>
                    </a:cubicBezTo>
                    <a:cubicBezTo>
                      <a:pt x="5" y="14"/>
                      <a:pt x="5" y="14"/>
                      <a:pt x="5" y="13"/>
                    </a:cubicBezTo>
                    <a:cubicBezTo>
                      <a:pt x="5" y="4"/>
                      <a:pt x="5" y="4"/>
                      <a:pt x="5" y="4"/>
                    </a:cubicBezTo>
                    <a:cubicBezTo>
                      <a:pt x="5" y="3"/>
                      <a:pt x="5" y="3"/>
                      <a:pt x="6" y="3"/>
                    </a:cubicBezTo>
                    <a:cubicBezTo>
                      <a:pt x="6" y="3"/>
                      <a:pt x="8" y="3"/>
                      <a:pt x="8" y="3"/>
                    </a:cubicBezTo>
                    <a:cubicBezTo>
                      <a:pt x="11" y="3"/>
                      <a:pt x="13" y="4"/>
                      <a:pt x="13" y="6"/>
                    </a:cubicBezTo>
                    <a:cubicBezTo>
                      <a:pt x="13" y="6"/>
                      <a:pt x="13" y="6"/>
                      <a:pt x="13" y="6"/>
                    </a:cubicBezTo>
                    <a:cubicBezTo>
                      <a:pt x="13" y="8"/>
                      <a:pt x="12" y="9"/>
                      <a:pt x="11" y="9"/>
                    </a:cubicBezTo>
                    <a:cubicBezTo>
                      <a:pt x="13" y="13"/>
                      <a:pt x="13" y="13"/>
                      <a:pt x="13" y="13"/>
                    </a:cubicBezTo>
                    <a:cubicBezTo>
                      <a:pt x="13" y="13"/>
                      <a:pt x="13" y="13"/>
                      <a:pt x="13" y="13"/>
                    </a:cubicBezTo>
                    <a:cubicBezTo>
                      <a:pt x="13" y="14"/>
                      <a:pt x="13" y="14"/>
                      <a:pt x="13" y="14"/>
                    </a:cubicBezTo>
                    <a:close/>
                    <a:moveTo>
                      <a:pt x="11" y="6"/>
                    </a:moveTo>
                    <a:cubicBezTo>
                      <a:pt x="11" y="5"/>
                      <a:pt x="10" y="5"/>
                      <a:pt x="9" y="5"/>
                    </a:cubicBezTo>
                    <a:cubicBezTo>
                      <a:pt x="8" y="5"/>
                      <a:pt x="8" y="5"/>
                      <a:pt x="8" y="5"/>
                    </a:cubicBezTo>
                    <a:cubicBezTo>
                      <a:pt x="7" y="5"/>
                      <a:pt x="7" y="5"/>
                      <a:pt x="7" y="5"/>
                    </a:cubicBezTo>
                    <a:cubicBezTo>
                      <a:pt x="7" y="8"/>
                      <a:pt x="7" y="8"/>
                      <a:pt x="7" y="8"/>
                    </a:cubicBezTo>
                    <a:cubicBezTo>
                      <a:pt x="7" y="8"/>
                      <a:pt x="8" y="8"/>
                      <a:pt x="9" y="8"/>
                    </a:cubicBezTo>
                    <a:cubicBezTo>
                      <a:pt x="10" y="8"/>
                      <a:pt x="11" y="7"/>
                      <a:pt x="1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851133733"/>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40" y="1212850"/>
            <a:ext cx="5486399" cy="1982081"/>
          </a:xfrm>
        </p:spPr>
        <p:txBody>
          <a:bodyPr wrap="square">
            <a:spAutoFit/>
          </a:bodyPr>
          <a:lstStyle>
            <a:lvl1pPr marL="0" indent="0">
              <a:spcBef>
                <a:spcPts val="1224"/>
              </a:spcBef>
              <a:buClr>
                <a:schemeClr val="tx1"/>
              </a:buClr>
              <a:buFont typeface="Wingdings" pitchFamily="2" charset="2"/>
              <a:buNone/>
              <a:defRPr sz="3199"/>
            </a:lvl1pPr>
            <a:lvl2pPr marL="0" indent="0">
              <a:buNone/>
              <a:defRPr sz="2400"/>
            </a:lvl2pPr>
            <a:lvl3pPr marL="231730" indent="0">
              <a:buNone/>
              <a:tabLst/>
              <a:defRPr sz="2000"/>
            </a:lvl3pPr>
            <a:lvl4pPr marL="460287" indent="0">
              <a:buNone/>
              <a:defRPr/>
            </a:lvl4pPr>
            <a:lvl5pPr marL="6856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2850"/>
            <a:ext cx="5486399" cy="1982081"/>
          </a:xfrm>
        </p:spPr>
        <p:txBody>
          <a:bodyPr wrap="square">
            <a:spAutoFit/>
          </a:bodyPr>
          <a:lstStyle>
            <a:lvl1pPr marL="0" indent="0">
              <a:spcBef>
                <a:spcPts val="1224"/>
              </a:spcBef>
              <a:buClr>
                <a:schemeClr val="tx1"/>
              </a:buClr>
              <a:buFont typeface="Wingdings" pitchFamily="2" charset="2"/>
              <a:buNone/>
              <a:defRPr sz="3199"/>
            </a:lvl1pPr>
            <a:lvl2pPr marL="0" indent="0">
              <a:buNone/>
              <a:defRPr sz="2400"/>
            </a:lvl2pPr>
            <a:lvl3pPr marL="231730" indent="0">
              <a:buNone/>
              <a:tabLst/>
              <a:defRPr sz="2000"/>
            </a:lvl3pPr>
            <a:lvl4pPr marL="460287" indent="0">
              <a:buNone/>
              <a:defRPr/>
            </a:lvl4pPr>
            <a:lvl5pPr marL="685669"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461355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rgbClr val="5558AF"/>
        </a:solidFill>
        <a:effectLst/>
      </p:bgPr>
    </p:bg>
    <p:spTree>
      <p:nvGrpSpPr>
        <p:cNvPr id="1" name=""/>
        <p:cNvGrpSpPr/>
        <p:nvPr/>
      </p:nvGrpSpPr>
      <p:grpSpPr>
        <a:xfrm>
          <a:off x="0" y="0"/>
          <a:ext cx="0" cy="0"/>
          <a:chOff x="0" y="0"/>
          <a:chExt cx="0" cy="0"/>
        </a:xfrm>
      </p:grpSpPr>
      <p:sp>
        <p:nvSpPr>
          <p:cNvPr id="3" name="Title 35">
            <a:extLst>
              <a:ext uri="{FF2B5EF4-FFF2-40B4-BE49-F238E27FC236}">
                <a16:creationId xmlns:a16="http://schemas.microsoft.com/office/drawing/2014/main" id="{51E9DCD3-357B-4AF7-BDD2-18E09F714F4A}"/>
              </a:ext>
            </a:extLst>
          </p:cNvPr>
          <p:cNvSpPr>
            <a:spLocks noGrp="1"/>
          </p:cNvSpPr>
          <p:nvPr>
            <p:ph type="title" hasCustomPrompt="1"/>
          </p:nvPr>
        </p:nvSpPr>
        <p:spPr>
          <a:xfrm>
            <a:off x="434976" y="1207896"/>
            <a:ext cx="7627938" cy="3605405"/>
          </a:xfrm>
          <a:noFill/>
        </p:spPr>
        <p:txBody>
          <a:bodyPr vert="horz" wrap="square" lIns="0" tIns="0" rIns="0" bIns="0" rtlCol="0" anchor="t" anchorCtr="0">
            <a:noAutofit/>
          </a:bodyPr>
          <a:lstStyle>
            <a:lvl1pPr>
              <a:lnSpc>
                <a:spcPct val="90000"/>
              </a:lnSpc>
              <a:defRPr lang="en-US" sz="5507" spc="-150" dirty="0">
                <a:solidFill>
                  <a:schemeClr val="tx2"/>
                </a:solidFill>
              </a:defRPr>
            </a:lvl1pPr>
          </a:lstStyle>
          <a:p>
            <a:pPr marL="0" lvl="0">
              <a:lnSpc>
                <a:spcPts val="5599"/>
              </a:lnSpc>
            </a:pPr>
            <a:r>
              <a:rPr lang="en-US"/>
              <a:t>Section title</a:t>
            </a:r>
          </a:p>
        </p:txBody>
      </p:sp>
    </p:spTree>
    <p:extLst>
      <p:ext uri="{BB962C8B-B14F-4D97-AF65-F5344CB8AC3E}">
        <p14:creationId xmlns:p14="http://schemas.microsoft.com/office/powerpoint/2010/main" val="280962924"/>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image" Target="../media/image1.emf"/><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theme" Target="../theme/theme3.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theme" Target="../theme/theme4.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6.xml"/><Relationship Id="rId1" Type="http://schemas.openxmlformats.org/officeDocument/2006/relationships/slideLayout" Target="../slideLayouts/slideLayout83.xml"/><Relationship Id="rId4"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1"/>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4059602932"/>
      </p:ext>
    </p:extLst>
  </p:cSld>
  <p:clrMap bg1="lt1" tx1="dk1" bg2="lt2" tx2="dk2" accent1="accent1" accent2="accent2" accent3="accent3" accent4="accent4" accent5="accent5" accent6="accent6" hlink="hlink" folHlink="folHlink"/>
  <p:sldLayoutIdLst>
    <p:sldLayoutId id="2147484517" r:id="rId1"/>
    <p:sldLayoutId id="2147484476" r:id="rId2"/>
    <p:sldLayoutId id="2147484478" r:id="rId3"/>
    <p:sldLayoutId id="2147484480" r:id="rId4"/>
    <p:sldLayoutId id="2147484481" r:id="rId5"/>
    <p:sldLayoutId id="2147484482" r:id="rId6"/>
    <p:sldLayoutId id="2147484483" r:id="rId7"/>
    <p:sldLayoutId id="2147484484" r:id="rId8"/>
    <p:sldLayoutId id="2147484485" r:id="rId9"/>
    <p:sldLayoutId id="2147484486" r:id="rId10"/>
    <p:sldLayoutId id="2147484487" r:id="rId11"/>
    <p:sldLayoutId id="2147484488" r:id="rId12"/>
    <p:sldLayoutId id="2147484489" r:id="rId13"/>
    <p:sldLayoutId id="2147484490" r:id="rId14"/>
    <p:sldLayoutId id="2147484491" r:id="rId15"/>
    <p:sldLayoutId id="2147484515" r:id="rId16"/>
    <p:sldLayoutId id="2147484492" r:id="rId17"/>
    <p:sldLayoutId id="2147484493" r:id="rId18"/>
    <p:sldLayoutId id="2147484494" r:id="rId19"/>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19"/>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2005544715"/>
      </p:ext>
    </p:extLst>
  </p:cSld>
  <p:clrMap bg1="dk1" tx1="lt1" bg2="dk2" tx2="lt2" accent1="accent1" accent2="accent2" accent3="accent3" accent4="accent4" accent5="accent5" accent6="accent6" hlink="hlink" folHlink="folHlink"/>
  <p:sldLayoutIdLst>
    <p:sldLayoutId id="2147484498" r:id="rId1"/>
    <p:sldLayoutId id="2147484500" r:id="rId2"/>
    <p:sldLayoutId id="2147484501" r:id="rId3"/>
    <p:sldLayoutId id="2147484502" r:id="rId4"/>
    <p:sldLayoutId id="2147484503" r:id="rId5"/>
    <p:sldLayoutId id="2147484504" r:id="rId6"/>
    <p:sldLayoutId id="2147484505" r:id="rId7"/>
    <p:sldLayoutId id="2147484506" r:id="rId8"/>
    <p:sldLayoutId id="2147484507" r:id="rId9"/>
    <p:sldLayoutId id="2147484508" r:id="rId10"/>
    <p:sldLayoutId id="2147484509" r:id="rId11"/>
    <p:sldLayoutId id="2147484510" r:id="rId12"/>
    <p:sldLayoutId id="2147484511" r:id="rId13"/>
    <p:sldLayoutId id="2147484512" r:id="rId14"/>
    <p:sldLayoutId id="2147484513" r:id="rId15"/>
    <p:sldLayoutId id="2147484514" r:id="rId16"/>
    <p:sldLayoutId id="2147484568" r:id="rId17"/>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2"/>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3157993342"/>
      </p:ext>
    </p:extLst>
  </p:cSld>
  <p:clrMap bg1="lt1" tx1="dk1" bg2="lt2" tx2="dk2" accent1="accent1" accent2="accent2" accent3="accent3" accent4="accent4" accent5="accent5" accent6="accent6" hlink="hlink" folHlink="folHlink"/>
  <p:sldLayoutIdLst>
    <p:sldLayoutId id="2147484519" r:id="rId1"/>
    <p:sldLayoutId id="2147484520" r:id="rId2"/>
    <p:sldLayoutId id="2147484521" r:id="rId3"/>
    <p:sldLayoutId id="2147484522" r:id="rId4"/>
    <p:sldLayoutId id="2147484523" r:id="rId5"/>
    <p:sldLayoutId id="2147484524" r:id="rId6"/>
    <p:sldLayoutId id="2147484525" r:id="rId7"/>
    <p:sldLayoutId id="2147484526" r:id="rId8"/>
    <p:sldLayoutId id="2147484527" r:id="rId9"/>
    <p:sldLayoutId id="2147484528" r:id="rId10"/>
    <p:sldLayoutId id="2147484529" r:id="rId11"/>
    <p:sldLayoutId id="2147484530" r:id="rId12"/>
    <p:sldLayoutId id="2147484531" r:id="rId13"/>
    <p:sldLayoutId id="2147484532" r:id="rId14"/>
    <p:sldLayoutId id="2147484533" r:id="rId15"/>
    <p:sldLayoutId id="2147484534" r:id="rId16"/>
    <p:sldLayoutId id="2147484535" r:id="rId17"/>
    <p:sldLayoutId id="2147484536" r:id="rId18"/>
    <p:sldLayoutId id="2147484537" r:id="rId19"/>
    <p:sldLayoutId id="2147484538" r:id="rId20"/>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1" y="1212852"/>
            <a:ext cx="11887198" cy="2134413"/>
          </a:xfrm>
          <a:prstGeom prst="rect">
            <a:avLst/>
          </a:prstGeom>
        </p:spPr>
        <p:txBody>
          <a:bodyPr vert="horz" wrap="square" lIns="146304" tIns="91440" rIns="146304" bIns="91440" rtlCol="0">
            <a:spAutoFit/>
          </a:bodyPr>
          <a:lstStyle/>
          <a:p>
            <a:pPr marL="342834" marR="0" lvl="0" indent="-342834" algn="l" defTabSz="932563" rtl="0" eaLnBrk="1" fontAlgn="auto" latinLnBrk="0" hangingPunct="1">
              <a:lnSpc>
                <a:spcPct val="90000"/>
              </a:lnSpc>
              <a:spcBef>
                <a:spcPct val="20000"/>
              </a:spcBef>
              <a:spcAft>
                <a:spcPts val="0"/>
              </a:spcAft>
              <a:buClrTx/>
              <a:buSzPct val="90000"/>
              <a:buFont typeface="Arial" pitchFamily="34" charset="0"/>
              <a:buChar char="•"/>
              <a:tabLst/>
            </a:pPr>
            <a:r>
              <a:rPr lang="en-US"/>
              <a:t>Click to edit Master text styles</a:t>
            </a:r>
          </a:p>
          <a:p>
            <a:pPr marL="584088" marR="0" lvl="1" indent="-241253" algn="l" defTabSz="932563" rtl="0" eaLnBrk="1" fontAlgn="auto" latinLnBrk="0" hangingPunct="1">
              <a:lnSpc>
                <a:spcPct val="90000"/>
              </a:lnSpc>
              <a:spcBef>
                <a:spcPct val="20000"/>
              </a:spcBef>
              <a:spcAft>
                <a:spcPts val="0"/>
              </a:spcAft>
              <a:buClrTx/>
              <a:buSzPct val="90000"/>
              <a:buFont typeface="Arial" pitchFamily="34" charset="0"/>
              <a:buChar char="•"/>
              <a:tabLst/>
            </a:pPr>
            <a:r>
              <a:rPr lang="en-US"/>
              <a:t>Second level</a:t>
            </a:r>
          </a:p>
          <a:p>
            <a:pPr lvl="2"/>
            <a:r>
              <a:rPr lang="en-US"/>
              <a:t>Third level</a:t>
            </a:r>
          </a:p>
          <a:p>
            <a:pPr lvl="3"/>
            <a:r>
              <a:rPr lang="en-US"/>
              <a:t>Fourth level</a:t>
            </a:r>
          </a:p>
          <a:p>
            <a:pPr lvl="4"/>
            <a:r>
              <a:rPr lang="en-US"/>
              <a:t>Fifth level</a:t>
            </a:r>
          </a:p>
        </p:txBody>
      </p:sp>
      <p:grpSp>
        <p:nvGrpSpPr>
          <p:cNvPr id="3" name="Group 2"/>
          <p:cNvGrpSpPr/>
          <p:nvPr userDrawn="1"/>
        </p:nvGrpSpPr>
        <p:grpSpPr>
          <a:xfrm>
            <a:off x="12618964" y="-8395"/>
            <a:ext cx="955641" cy="5775363"/>
            <a:chOff x="12618967" y="-8396"/>
            <a:chExt cx="955641" cy="5775363"/>
          </a:xfrm>
        </p:grpSpPr>
        <p:grpSp>
          <p:nvGrpSpPr>
            <p:cNvPr id="19" name="Group 18"/>
            <p:cNvGrpSpPr/>
            <p:nvPr userDrawn="1"/>
          </p:nvGrpSpPr>
          <p:grpSpPr>
            <a:xfrm rot="5400000">
              <a:off x="11584220" y="1040742"/>
              <a:ext cx="2698730" cy="629236"/>
              <a:chOff x="1584344" y="4543426"/>
              <a:chExt cx="2698730" cy="629236"/>
            </a:xfrm>
          </p:grpSpPr>
          <p:sp>
            <p:nvSpPr>
              <p:cNvPr id="25" name="Rectangle 24"/>
              <p:cNvSpPr/>
              <p:nvPr userDrawn="1"/>
            </p:nvSpPr>
            <p:spPr bwMode="auto">
              <a:xfrm>
                <a:off x="1586734" y="4543428"/>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293" fontAlgn="base">
                  <a:lnSpc>
                    <a:spcPct val="100000"/>
                  </a:lnSpc>
                  <a:spcBef>
                    <a:spcPct val="0"/>
                  </a:spcBef>
                  <a:spcAft>
                    <a:spcPct val="0"/>
                  </a:spcAft>
                </a:pPr>
                <a:r>
                  <a:rPr lang="en-US" sz="500" b="1" kern="1200" baseline="0" err="1">
                    <a:gradFill>
                      <a:gsLst>
                        <a:gs pos="0">
                          <a:srgbClr val="FFFFFF"/>
                        </a:gs>
                        <a:gs pos="100000">
                          <a:srgbClr val="FFFFFF"/>
                        </a:gs>
                      </a:gsLst>
                      <a:lin ang="5400000" scaled="0"/>
                    </a:gradFill>
                    <a:latin typeface="+mn-lt"/>
                    <a:ea typeface="Segoe UI" pitchFamily="34" charset="0"/>
                    <a:cs typeface="Segoe UI" pitchFamily="34" charset="0"/>
                  </a:rPr>
                  <a:t>Oragen</a:t>
                </a:r>
                <a:endParaRPr lang="en-US" sz="500" b="1" kern="1200" baseline="0">
                  <a:gradFill>
                    <a:gsLst>
                      <a:gs pos="0">
                        <a:srgbClr val="FFFFFF"/>
                      </a:gs>
                      <a:gs pos="100000">
                        <a:srgbClr val="FFFFFF"/>
                      </a:gs>
                    </a:gsLst>
                    <a:lin ang="5400000" scaled="0"/>
                  </a:gradFill>
                  <a:latin typeface="+mn-lt"/>
                  <a:ea typeface="Segoe UI" pitchFamily="34" charset="0"/>
                  <a:cs typeface="Segoe UI" pitchFamily="34" charset="0"/>
                </a:endParaRPr>
              </a:p>
              <a:p>
                <a:pPr algn="l" defTabSz="932293" fontAlgn="base">
                  <a:lnSpc>
                    <a:spcPct val="100000"/>
                  </a:lnSpc>
                  <a:spcBef>
                    <a:spcPct val="0"/>
                  </a:spcBef>
                  <a:spcAft>
                    <a:spcPct val="0"/>
                  </a:spcAft>
                </a:pPr>
                <a:r>
                  <a:rPr lang="en-US" sz="500">
                    <a:gradFill>
                      <a:gsLst>
                        <a:gs pos="0">
                          <a:srgbClr val="FFFFFF"/>
                        </a:gs>
                        <a:gs pos="100000">
                          <a:srgbClr val="FFFFFF"/>
                        </a:gs>
                      </a:gsLst>
                      <a:lin ang="5400000" scaled="0"/>
                    </a:gradFill>
                    <a:ea typeface="Segoe UI" pitchFamily="34" charset="0"/>
                    <a:cs typeface="Segoe UI" pitchFamily="34" charset="0"/>
                  </a:rPr>
                  <a:t>R:</a:t>
                </a:r>
                <a:r>
                  <a:rPr lang="en-US" sz="500" baseline="0">
                    <a:gradFill>
                      <a:gsLst>
                        <a:gs pos="0">
                          <a:srgbClr val="FFFFFF"/>
                        </a:gs>
                        <a:gs pos="100000">
                          <a:srgbClr val="FFFFFF"/>
                        </a:gs>
                      </a:gsLst>
                      <a:lin ang="5400000" scaled="0"/>
                    </a:gradFill>
                    <a:ea typeface="Segoe UI" pitchFamily="34" charset="0"/>
                    <a:cs typeface="Segoe UI" pitchFamily="34" charset="0"/>
                  </a:rPr>
                  <a:t>216 G:59 B:1</a:t>
                </a:r>
                <a:endParaRPr lang="en-US" sz="500">
                  <a:gradFill>
                    <a:gsLst>
                      <a:gs pos="0">
                        <a:srgbClr val="FFFFFF"/>
                      </a:gs>
                      <a:gs pos="100000">
                        <a:srgbClr val="FFFFFF"/>
                      </a:gs>
                    </a:gsLst>
                    <a:lin ang="5400000" scaled="0"/>
                  </a:gradFill>
                  <a:ea typeface="Segoe UI" pitchFamily="34" charset="0"/>
                  <a:cs typeface="Segoe UI" pitchFamily="34" charset="0"/>
                </a:endParaRPr>
              </a:p>
            </p:txBody>
          </p:sp>
          <p:sp>
            <p:nvSpPr>
              <p:cNvPr id="26" name="Rectangle 25"/>
              <p:cNvSpPr/>
              <p:nvPr userDrawn="1"/>
            </p:nvSpPr>
            <p:spPr bwMode="auto">
              <a:xfrm>
                <a:off x="2505456" y="4543427"/>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32293" fontAlgn="base">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Blue</a:t>
                </a:r>
              </a:p>
              <a:p>
                <a:pPr marL="0" algn="l" defTabSz="932293" rtl="0" eaLnBrk="1" fontAlgn="base" latinLnBrk="0" hangingPunct="1">
                  <a:lnSpc>
                    <a:spcPct val="100000"/>
                  </a:lnSpc>
                  <a:spcBef>
                    <a:spcPct val="0"/>
                  </a:spcBef>
                  <a:spcAft>
                    <a:spcPct val="0"/>
                  </a:spcAft>
                </a:pPr>
                <a:r>
                  <a:rPr lang="en-US" sz="500" kern="1200">
                    <a:gradFill>
                      <a:gsLst>
                        <a:gs pos="2092">
                          <a:srgbClr val="F8F8F8"/>
                        </a:gs>
                        <a:gs pos="10042">
                          <a:srgbClr val="F8F8F8"/>
                        </a:gs>
                      </a:gsLst>
                      <a:lin ang="5400000" scaled="0"/>
                    </a:gradFill>
                    <a:latin typeface="+mn-lt"/>
                    <a:ea typeface="Segoe UI" pitchFamily="34" charset="0"/>
                    <a:cs typeface="Segoe UI" pitchFamily="34" charset="0"/>
                  </a:rPr>
                  <a:t>R:0 G:120 B:215</a:t>
                </a:r>
              </a:p>
            </p:txBody>
          </p:sp>
          <p:sp>
            <p:nvSpPr>
              <p:cNvPr id="27" name="Rectangle 26"/>
              <p:cNvSpPr/>
              <p:nvPr userDrawn="1"/>
            </p:nvSpPr>
            <p:spPr bwMode="auto">
              <a:xfrm>
                <a:off x="3413144" y="4543426"/>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Light Gray</a:t>
                </a:r>
              </a:p>
              <a:p>
                <a:pPr marL="0" algn="l" defTabSz="932293" rtl="0" eaLnBrk="1" fontAlgn="base" latinLnBrk="0" hangingPunct="1">
                  <a:lnSpc>
                    <a:spcPct val="100000"/>
                  </a:lnSpc>
                  <a:spcBef>
                    <a:spcPct val="0"/>
                  </a:spcBef>
                  <a:spcAft>
                    <a:spcPct val="0"/>
                  </a:spcAft>
                </a:pPr>
                <a:r>
                  <a:rPr lang="en-US" sz="500" b="0" kern="1200" baseline="0">
                    <a:gradFill>
                      <a:gsLst>
                        <a:gs pos="37168">
                          <a:srgbClr val="292929"/>
                        </a:gs>
                        <a:gs pos="72000">
                          <a:srgbClr val="292929"/>
                        </a:gs>
                      </a:gsLst>
                      <a:lin ang="5400000" scaled="0"/>
                    </a:gradFill>
                    <a:latin typeface="+mn-lt"/>
                    <a:ea typeface="Segoe UI" pitchFamily="34" charset="0"/>
                    <a:cs typeface="Segoe UI" pitchFamily="34" charset="0"/>
                  </a:rPr>
                  <a:t>R:210 G:210 B:210</a:t>
                </a:r>
              </a:p>
            </p:txBody>
          </p:sp>
          <p:sp>
            <p:nvSpPr>
              <p:cNvPr id="28" name="Rectangle 27"/>
              <p:cNvSpPr/>
              <p:nvPr userDrawn="1"/>
            </p:nvSpPr>
            <p:spPr bwMode="auto">
              <a:xfrm>
                <a:off x="2498744" y="4882896"/>
                <a:ext cx="869930" cy="289766"/>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Light Orange</a:t>
                </a:r>
              </a:p>
              <a:p>
                <a:pPr marL="0" algn="l" defTabSz="932293" rtl="0" eaLnBrk="1" fontAlgn="base" latinLnBrk="0" hangingPunct="1">
                  <a:lnSpc>
                    <a:spcPct val="100000"/>
                  </a:lnSpc>
                  <a:spcBef>
                    <a:spcPct val="0"/>
                  </a:spcBef>
                  <a:spcAft>
                    <a:spcPct val="0"/>
                  </a:spcAft>
                </a:pPr>
                <a:r>
                  <a:rPr lang="en-US" sz="500" kern="1200">
                    <a:gradFill>
                      <a:gsLst>
                        <a:gs pos="37168">
                          <a:srgbClr val="292929"/>
                        </a:gs>
                        <a:gs pos="72000">
                          <a:srgbClr val="292929"/>
                        </a:gs>
                      </a:gsLst>
                      <a:lin ang="5400000" scaled="0"/>
                    </a:gradFill>
                    <a:latin typeface="+mn-lt"/>
                    <a:ea typeface="Segoe UI" pitchFamily="34" charset="0"/>
                    <a:cs typeface="Segoe UI" pitchFamily="34" charset="0"/>
                  </a:rPr>
                  <a:t>R:255 G:140 B:0</a:t>
                </a:r>
              </a:p>
            </p:txBody>
          </p:sp>
          <p:sp>
            <p:nvSpPr>
              <p:cNvPr id="29" name="Rectangle 28"/>
              <p:cNvSpPr/>
              <p:nvPr userDrawn="1"/>
            </p:nvSpPr>
            <p:spPr bwMode="auto">
              <a:xfrm>
                <a:off x="3413144" y="4882895"/>
                <a:ext cx="869930" cy="289766"/>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Light Blue</a:t>
                </a:r>
              </a:p>
              <a:p>
                <a:pPr marL="0" algn="l" defTabSz="932293" rtl="0" eaLnBrk="1" fontAlgn="base" latinLnBrk="0" hangingPunct="1">
                  <a:lnSpc>
                    <a:spcPct val="100000"/>
                  </a:lnSpc>
                  <a:spcBef>
                    <a:spcPct val="0"/>
                  </a:spcBef>
                  <a:spcAft>
                    <a:spcPct val="0"/>
                  </a:spcAft>
                </a:pPr>
                <a:r>
                  <a:rPr lang="en-US" sz="500" b="0" kern="1200" baseline="0">
                    <a:gradFill>
                      <a:gsLst>
                        <a:gs pos="37168">
                          <a:srgbClr val="292929"/>
                        </a:gs>
                        <a:gs pos="72000">
                          <a:srgbClr val="292929"/>
                        </a:gs>
                      </a:gsLst>
                      <a:lin ang="5400000" scaled="0"/>
                    </a:gradFill>
                    <a:latin typeface="+mn-lt"/>
                    <a:ea typeface="Segoe UI" pitchFamily="34" charset="0"/>
                    <a:cs typeface="Segoe UI" pitchFamily="34" charset="0"/>
                  </a:rPr>
                  <a:t>R:16 G:124 B:16</a:t>
                </a:r>
              </a:p>
            </p:txBody>
          </p:sp>
          <p:sp>
            <p:nvSpPr>
              <p:cNvPr id="30" name="Rectangle 29"/>
              <p:cNvSpPr/>
              <p:nvPr userDrawn="1"/>
            </p:nvSpPr>
            <p:spPr bwMode="auto">
              <a:xfrm>
                <a:off x="1584344" y="4882896"/>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Yellow</a:t>
                </a:r>
              </a:p>
              <a:p>
                <a:pPr marL="0" algn="l" defTabSz="932293" rtl="0" eaLnBrk="1" fontAlgn="base" latinLnBrk="0" hangingPunct="1">
                  <a:lnSpc>
                    <a:spcPct val="100000"/>
                  </a:lnSpc>
                  <a:spcBef>
                    <a:spcPct val="0"/>
                  </a:spcBef>
                  <a:spcAft>
                    <a:spcPct val="0"/>
                  </a:spcAft>
                </a:pPr>
                <a:r>
                  <a:rPr lang="en-US" sz="500" b="0" kern="1200" baseline="0">
                    <a:gradFill>
                      <a:gsLst>
                        <a:gs pos="37168">
                          <a:srgbClr val="292929"/>
                        </a:gs>
                        <a:gs pos="72000">
                          <a:srgbClr val="292929"/>
                        </a:gs>
                      </a:gsLst>
                      <a:lin ang="5400000" scaled="0"/>
                    </a:gradFill>
                    <a:latin typeface="+mn-lt"/>
                    <a:ea typeface="Segoe UI" pitchFamily="34" charset="0"/>
                    <a:cs typeface="Segoe UI" pitchFamily="34" charset="0"/>
                  </a:rPr>
                  <a:t>R:255 G:185 B:0</a:t>
                </a:r>
              </a:p>
            </p:txBody>
          </p:sp>
        </p:grpSp>
        <p:sp>
          <p:nvSpPr>
            <p:cNvPr id="20" name="TextBox 19"/>
            <p:cNvSpPr txBox="1"/>
            <p:nvPr userDrawn="1"/>
          </p:nvSpPr>
          <p:spPr>
            <a:xfrm rot="5400000">
              <a:off x="12979639" y="256928"/>
              <a:ext cx="860293" cy="329645"/>
            </a:xfrm>
            <a:prstGeom prst="rect">
              <a:avLst/>
            </a:prstGeom>
            <a:noFill/>
          </p:spPr>
          <p:txBody>
            <a:bodyPr wrap="none" lIns="0" tIns="91440" rIns="182880" bIns="91440" rtlCol="0">
              <a:spAutoFit/>
            </a:bodyPr>
            <a:lstStyle/>
            <a:p>
              <a:pPr marL="0" algn="l" defTabSz="932563" rtl="0" eaLnBrk="1" latinLnBrk="0" hangingPunct="1">
                <a:lnSpc>
                  <a:spcPct val="90000"/>
                </a:lnSpc>
                <a:spcAft>
                  <a:spcPts val="600"/>
                </a:spcAft>
              </a:pPr>
              <a:r>
                <a:rPr lang="en-US" sz="1000" kern="1200">
                  <a:gradFill>
                    <a:gsLst>
                      <a:gs pos="82301">
                        <a:srgbClr val="292929"/>
                      </a:gs>
                      <a:gs pos="62000">
                        <a:srgbClr val="292929"/>
                      </a:gs>
                    </a:gsLst>
                    <a:lin ang="5400000" scaled="0"/>
                  </a:gradFill>
                  <a:latin typeface="+mn-lt"/>
                  <a:ea typeface="+mn-ea"/>
                  <a:cs typeface="+mn-cs"/>
                </a:rPr>
                <a:t>Main colors</a:t>
              </a:r>
            </a:p>
          </p:txBody>
        </p:sp>
        <p:sp>
          <p:nvSpPr>
            <p:cNvPr id="21" name="TextBox 20"/>
            <p:cNvSpPr txBox="1"/>
            <p:nvPr userDrawn="1"/>
          </p:nvSpPr>
          <p:spPr>
            <a:xfrm rot="5400000">
              <a:off x="11715628" y="4227340"/>
              <a:ext cx="2709380" cy="329645"/>
            </a:xfrm>
            <a:prstGeom prst="rect">
              <a:avLst/>
            </a:prstGeom>
            <a:noFill/>
          </p:spPr>
          <p:txBody>
            <a:bodyPr wrap="none" lIns="0" tIns="91440" rIns="182880" bIns="91440" rtlCol="0">
              <a:spAutoFit/>
            </a:bodyPr>
            <a:lstStyle/>
            <a:p>
              <a:pPr marL="0" algn="l" defTabSz="932563" rtl="0" eaLnBrk="1" latinLnBrk="0" hangingPunct="1">
                <a:lnSpc>
                  <a:spcPct val="90000"/>
                </a:lnSpc>
                <a:spcAft>
                  <a:spcPts val="600"/>
                </a:spcAft>
              </a:pPr>
              <a:r>
                <a:rPr lang="en-US" sz="1000" kern="1200">
                  <a:gradFill>
                    <a:gsLst>
                      <a:gs pos="82301">
                        <a:srgbClr val="292929"/>
                      </a:gs>
                      <a:gs pos="62000">
                        <a:srgbClr val="292929"/>
                      </a:gs>
                    </a:gsLst>
                    <a:lin ang="5400000" scaled="0"/>
                  </a:gradFill>
                  <a:latin typeface="+mn-lt"/>
                  <a:ea typeface="+mn-ea"/>
                  <a:cs typeface="+mn-cs"/>
                </a:rPr>
                <a:t>Secondary colors (use only when necessary)</a:t>
              </a:r>
            </a:p>
          </p:txBody>
        </p:sp>
        <p:sp>
          <p:nvSpPr>
            <p:cNvPr id="22" name="Rectangle 21"/>
            <p:cNvSpPr/>
            <p:nvPr userDrawn="1"/>
          </p:nvSpPr>
          <p:spPr bwMode="auto">
            <a:xfrm rot="5400000">
              <a:off x="12328888" y="5187119"/>
              <a:ext cx="869930" cy="289766"/>
            </a:xfrm>
            <a:prstGeom prst="rect">
              <a:avLst/>
            </a:prstGeom>
            <a:solidFill>
              <a:srgbClr val="BAD80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37168">
                        <a:srgbClr val="292929"/>
                      </a:gs>
                      <a:gs pos="72000">
                        <a:srgbClr val="292929"/>
                      </a:gs>
                    </a:gsLst>
                    <a:lin ang="5400000" scaled="0"/>
                  </a:gradFill>
                  <a:latin typeface="+mn-lt"/>
                  <a:ea typeface="Segoe UI" pitchFamily="34" charset="0"/>
                  <a:cs typeface="Segoe UI" pitchFamily="34" charset="0"/>
                </a:rPr>
                <a:t>Light Green </a:t>
              </a:r>
            </a:p>
            <a:p>
              <a:pPr marL="0" algn="l" defTabSz="932293" rtl="0" eaLnBrk="1" fontAlgn="base" latinLnBrk="0" hangingPunct="1">
                <a:lnSpc>
                  <a:spcPct val="100000"/>
                </a:lnSpc>
                <a:spcBef>
                  <a:spcPct val="0"/>
                </a:spcBef>
                <a:spcAft>
                  <a:spcPct val="0"/>
                </a:spcAft>
              </a:pPr>
              <a:r>
                <a:rPr lang="en-US" sz="500" b="0" kern="1200" baseline="0">
                  <a:gradFill>
                    <a:gsLst>
                      <a:gs pos="37168">
                        <a:srgbClr val="292929"/>
                      </a:gs>
                      <a:gs pos="72000">
                        <a:srgbClr val="292929"/>
                      </a:gs>
                    </a:gsLst>
                    <a:lin ang="5400000" scaled="0"/>
                  </a:gradFill>
                  <a:latin typeface="+mn-lt"/>
                  <a:ea typeface="Segoe UI" pitchFamily="34" charset="0"/>
                  <a:cs typeface="Segoe UI" pitchFamily="34" charset="0"/>
                </a:rPr>
                <a:t>R:168 G:216 B:10</a:t>
              </a:r>
            </a:p>
          </p:txBody>
        </p:sp>
        <p:sp>
          <p:nvSpPr>
            <p:cNvPr id="31" name="Rectangle 30"/>
            <p:cNvSpPr/>
            <p:nvPr userDrawn="1"/>
          </p:nvSpPr>
          <p:spPr bwMode="auto">
            <a:xfrm rot="5400000">
              <a:off x="12328888" y="4270558"/>
              <a:ext cx="869930" cy="289766"/>
            </a:xfrm>
            <a:prstGeom prst="rect">
              <a:avLst/>
            </a:prstGeom>
            <a:solidFill>
              <a:srgbClr val="A8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Dark Red</a:t>
              </a:r>
            </a:p>
            <a:p>
              <a:pPr algn="l" defTabSz="932293"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a:t>
              </a:r>
              <a:r>
                <a:rPr lang="en-US" sz="500" baseline="0">
                  <a:gradFill>
                    <a:gsLst>
                      <a:gs pos="2092">
                        <a:srgbClr val="F8F8F8"/>
                      </a:gs>
                      <a:gs pos="10042">
                        <a:srgbClr val="F8F8F8"/>
                      </a:gs>
                    </a:gsLst>
                    <a:lin ang="5400000" scaled="0"/>
                  </a:gradFill>
                  <a:ea typeface="Segoe UI" pitchFamily="34" charset="0"/>
                  <a:cs typeface="Segoe UI" pitchFamily="34" charset="0"/>
                </a:rPr>
                <a:t>168 G:0 B:0</a:t>
              </a:r>
              <a:endParaRPr lang="en-US" sz="500">
                <a:gradFill>
                  <a:gsLst>
                    <a:gs pos="2092">
                      <a:srgbClr val="F8F8F8"/>
                    </a:gs>
                    <a:gs pos="10042">
                      <a:srgbClr val="F8F8F8"/>
                    </a:gs>
                  </a:gsLst>
                  <a:lin ang="5400000" scaled="0"/>
                </a:gradFill>
                <a:ea typeface="Segoe UI" pitchFamily="34" charset="0"/>
                <a:cs typeface="Segoe UI" pitchFamily="34" charset="0"/>
              </a:endParaRPr>
            </a:p>
          </p:txBody>
        </p:sp>
        <p:sp>
          <p:nvSpPr>
            <p:cNvPr id="32" name="Rectangle 31"/>
            <p:cNvSpPr/>
            <p:nvPr userDrawn="1"/>
          </p:nvSpPr>
          <p:spPr bwMode="auto">
            <a:xfrm rot="5400000">
              <a:off x="12328888" y="3353997"/>
              <a:ext cx="869930" cy="289766"/>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32293" rtl="0" eaLnBrk="1" fontAlgn="base" latinLnBrk="0" hangingPunct="1">
                <a:lnSpc>
                  <a:spcPct val="100000"/>
                </a:lnSpc>
                <a:spcBef>
                  <a:spcPct val="0"/>
                </a:spcBef>
                <a:spcAft>
                  <a:spcPct val="0"/>
                </a:spcAft>
              </a:pPr>
              <a:r>
                <a:rPr lang="en-US" sz="500" b="1" kern="1200" baseline="0">
                  <a:gradFill>
                    <a:gsLst>
                      <a:gs pos="0">
                        <a:srgbClr val="FFFFFF"/>
                      </a:gs>
                      <a:gs pos="100000">
                        <a:srgbClr val="FFFFFF"/>
                      </a:gs>
                    </a:gsLst>
                    <a:lin ang="5400000" scaled="0"/>
                  </a:gradFill>
                  <a:latin typeface="+mn-lt"/>
                  <a:ea typeface="Segoe UI" pitchFamily="34" charset="0"/>
                  <a:cs typeface="Segoe UI" pitchFamily="34" charset="0"/>
                </a:rPr>
                <a:t>Dark Blue</a:t>
              </a:r>
            </a:p>
            <a:p>
              <a:pPr algn="l" defTabSz="932293" fontAlgn="base">
                <a:lnSpc>
                  <a:spcPct val="100000"/>
                </a:lnSpc>
                <a:spcBef>
                  <a:spcPct val="0"/>
                </a:spcBef>
                <a:spcAft>
                  <a:spcPct val="0"/>
                </a:spcAft>
              </a:pPr>
              <a:r>
                <a:rPr lang="en-US" sz="500">
                  <a:gradFill>
                    <a:gsLst>
                      <a:gs pos="2092">
                        <a:srgbClr val="F8F8F8"/>
                      </a:gs>
                      <a:gs pos="10042">
                        <a:srgbClr val="F8F8F8"/>
                      </a:gs>
                    </a:gsLst>
                    <a:lin ang="5400000" scaled="0"/>
                  </a:gradFill>
                  <a:ea typeface="Segoe UI" pitchFamily="34" charset="0"/>
                  <a:cs typeface="Segoe UI" pitchFamily="34" charset="0"/>
                </a:rPr>
                <a:t>R0 G32 B80</a:t>
              </a:r>
            </a:p>
          </p:txBody>
        </p:sp>
      </p:grpSp>
    </p:spTree>
    <p:extLst>
      <p:ext uri="{BB962C8B-B14F-4D97-AF65-F5344CB8AC3E}">
        <p14:creationId xmlns:p14="http://schemas.microsoft.com/office/powerpoint/2010/main" val="3428382665"/>
      </p:ext>
    </p:extLst>
  </p:cSld>
  <p:clrMap bg1="dk1" tx1="lt1" bg2="dk2" tx2="lt2" accent1="accent1" accent2="accent2" accent3="accent3" accent4="accent4" accent5="accent5" accent6="accent6" hlink="hlink" folHlink="folHlink"/>
  <p:sldLayoutIdLst>
    <p:sldLayoutId id="2147484541" r:id="rId1"/>
    <p:sldLayoutId id="2147484542" r:id="rId2"/>
    <p:sldLayoutId id="2147484543" r:id="rId3"/>
    <p:sldLayoutId id="2147484544" r:id="rId4"/>
    <p:sldLayoutId id="2147484545" r:id="rId5"/>
    <p:sldLayoutId id="2147484546" r:id="rId6"/>
    <p:sldLayoutId id="2147484547" r:id="rId7"/>
    <p:sldLayoutId id="2147484548" r:id="rId8"/>
    <p:sldLayoutId id="2147484549" r:id="rId9"/>
    <p:sldLayoutId id="2147484550" r:id="rId10"/>
    <p:sldLayoutId id="2147484551" r:id="rId11"/>
    <p:sldLayoutId id="2147484552" r:id="rId12"/>
    <p:sldLayoutId id="2147484553" r:id="rId13"/>
    <p:sldLayoutId id="2147484554" r:id="rId14"/>
    <p:sldLayoutId id="2147484555" r:id="rId15"/>
    <p:sldLayoutId id="2147484556" r:id="rId16"/>
    <p:sldLayoutId id="2147484557" r:id="rId17"/>
    <p:sldLayoutId id="2147484558" r:id="rId18"/>
    <p:sldLayoutId id="2147484559" r:id="rId19"/>
  </p:sldLayoutIdLst>
  <p:transition>
    <p:fade/>
  </p:transition>
  <p:txStyles>
    <p:titleStyle>
      <a:lvl1pPr algn="l" defTabSz="932563"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Tx/>
        <a:buSzPct val="90000"/>
        <a:buFont typeface="Arial" pitchFamily="34" charset="0"/>
        <a:buChar char="•"/>
        <a:tabLst/>
        <a:defRPr lang="en-US" sz="3999" kern="1200" spc="0" baseline="0" dirty="0" smtClean="0">
          <a:gradFill>
            <a:gsLst>
              <a:gs pos="1250">
                <a:schemeClr val="tx1"/>
              </a:gs>
              <a:gs pos="100000">
                <a:schemeClr val="tx1"/>
              </a:gs>
            </a:gsLst>
            <a:lin ang="5400000" scaled="0"/>
          </a:gradFill>
          <a:latin typeface="+mj-lt"/>
          <a:ea typeface="+mn-ea"/>
          <a:cs typeface="+mn-cs"/>
        </a:defRPr>
      </a:lvl1pPr>
      <a:lvl2pPr marL="584088" marR="0" indent="-241253" algn="l" defTabSz="932563" rtl="0" eaLnBrk="1" fontAlgn="auto" latinLnBrk="0" hangingPunct="1">
        <a:lnSpc>
          <a:spcPct val="90000"/>
        </a:lnSpc>
        <a:spcBef>
          <a:spcPct val="20000"/>
        </a:spcBef>
        <a:spcAft>
          <a:spcPts val="0"/>
        </a:spcAft>
        <a:buClrTx/>
        <a:buSzPct val="90000"/>
        <a:buFont typeface="Arial" pitchFamily="34" charset="0"/>
        <a:buChar char="•"/>
        <a:tabLst/>
        <a:defRPr lang="en-US" sz="2400" kern="1200" spc="0" baseline="0" dirty="0" smtClean="0">
          <a:gradFill>
            <a:gsLst>
              <a:gs pos="1250">
                <a:schemeClr val="tx1"/>
              </a:gs>
              <a:gs pos="100000">
                <a:schemeClr val="tx1"/>
              </a:gs>
            </a:gsLst>
            <a:lin ang="5400000" scaled="0"/>
          </a:gradFill>
          <a:latin typeface="+mn-lt"/>
          <a:ea typeface="+mn-ea"/>
          <a:cs typeface="Segoe UI" panose="020B0502040204020203" pitchFamily="34" charset="0"/>
        </a:defRPr>
      </a:lvl2pPr>
      <a:lvl3pPr marL="799946"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Segoe UI" panose="020B0502040204020203" pitchFamily="34" charset="0"/>
        </a:defRPr>
      </a:lvl3pPr>
      <a:lvl4pPr marL="1028503"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058"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8985126"/>
      </p:ext>
    </p:extLst>
  </p:cSld>
  <p:clrMap bg1="lt1" tx1="dk1" bg2="lt2" tx2="dk2" accent1="accent1" accent2="accent2" accent3="accent3" accent4="accent4" accent5="accent5" accent6="accent6" hlink="hlink" folHlink="folHlink"/>
  <p:sldLayoutIdLst>
    <p:sldLayoutId id="2147484561" r:id="rId1"/>
    <p:sldLayoutId id="2147484562" r:id="rId2"/>
    <p:sldLayoutId id="2147484563" r:id="rId3"/>
    <p:sldLayoutId id="2147484564" r:id="rId4"/>
    <p:sldLayoutId id="2147484565" r:id="rId5"/>
    <p:sldLayoutId id="2147484566" r:id="rId6"/>
    <p:sldLayoutId id="2147484567" r:id="rId7"/>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69">
          <p15:clr>
            <a:srgbClr val="C35EA4"/>
          </p15:clr>
        </p15:guide>
        <p15:guide id="17" pos="7565">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4975" y="444500"/>
            <a:ext cx="11563350" cy="758825"/>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46089" y="1903775"/>
            <a:ext cx="11563350" cy="1318787"/>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9883595" y="3071982"/>
            <a:ext cx="6995160" cy="849926"/>
          </a:xfrm>
          <a:prstGeom prst="rect">
            <a:avLst/>
          </a:prstGeom>
        </p:spPr>
      </p:pic>
      <p:pic>
        <p:nvPicPr>
          <p:cNvPr id="10" name="Picture 9">
            <a:extLst>
              <a:ext uri="{FF2B5EF4-FFF2-40B4-BE49-F238E27FC236}">
                <a16:creationId xmlns:a16="http://schemas.microsoft.com/office/drawing/2014/main" id="{5F66C9DB-A981-45BC-B811-A6F95811A81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5400000">
            <a:off x="9221642" y="3285698"/>
            <a:ext cx="6994525" cy="423130"/>
          </a:xfrm>
          <a:prstGeom prst="rect">
            <a:avLst/>
          </a:prstGeom>
        </p:spPr>
      </p:pic>
    </p:spTree>
    <p:extLst>
      <p:ext uri="{BB962C8B-B14F-4D97-AF65-F5344CB8AC3E}">
        <p14:creationId xmlns:p14="http://schemas.microsoft.com/office/powerpoint/2010/main" val="393203591"/>
      </p:ext>
    </p:extLst>
  </p:cSld>
  <p:clrMap bg1="lt1" tx1="dk1" bg2="lt2" tx2="dk2" accent1="accent1" accent2="accent2" accent3="accent3" accent4="accent4" accent5="accent5" accent6="accent6" hlink="hlink" folHlink="folHlink"/>
  <p:sldLayoutIdLst>
    <p:sldLayoutId id="2147483710" r:id="rId1"/>
  </p:sldLayoutIdLst>
  <p:transition>
    <p:fade/>
  </p:transition>
  <p:txStyles>
    <p:titleStyle>
      <a:lvl1pPr algn="l" defTabSz="914367" rtl="0" eaLnBrk="1" latinLnBrk="0" hangingPunct="1">
        <a:lnSpc>
          <a:spcPct val="90000"/>
        </a:lnSpc>
        <a:spcBef>
          <a:spcPct val="0"/>
        </a:spcBef>
        <a:buNone/>
        <a:defRPr lang="en-US" sz="3200" b="0" kern="1200" cap="none" spc="-147"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2600" kern="1200" spc="0" baseline="0">
          <a:solidFill>
            <a:srgbClr val="000000"/>
          </a:solidFill>
          <a:latin typeface="+mn-lt"/>
          <a:ea typeface="+mn-ea"/>
          <a:cs typeface="+mn-cs"/>
        </a:defRPr>
      </a:lvl1pPr>
      <a:lvl2pPr marL="224097"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2000" kern="1200" spc="0" baseline="0">
          <a:solidFill>
            <a:srgbClr val="000000"/>
          </a:solidFill>
          <a:latin typeface="+mn-lt"/>
          <a:ea typeface="+mn-ea"/>
          <a:cs typeface="+mn-cs"/>
        </a:defRPr>
      </a:lvl2pPr>
      <a:lvl3pPr marL="448193"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600" kern="1200" spc="0" baseline="0">
          <a:solidFill>
            <a:srgbClr val="000000"/>
          </a:solidFill>
          <a:latin typeface="+mn-lt"/>
          <a:ea typeface="+mn-ea"/>
          <a:cs typeface="+mn-cs"/>
        </a:defRPr>
      </a:lvl3pPr>
      <a:lvl4pPr marL="67229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600" kern="1200" spc="0" baseline="0">
          <a:solidFill>
            <a:srgbClr val="000000"/>
          </a:solidFill>
          <a:latin typeface="+mn-lt"/>
          <a:ea typeface="+mn-ea"/>
          <a:cs typeface="+mn-cs"/>
        </a:defRPr>
      </a:lvl4pPr>
      <a:lvl5pPr marL="896386"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600"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1" userDrawn="1">
          <p15:clr>
            <a:srgbClr val="C35EA4"/>
          </p15:clr>
        </p15:guide>
        <p15:guide id="4" pos="1518" userDrawn="1">
          <p15:clr>
            <a:srgbClr val="C35EA4"/>
          </p15:clr>
        </p15:guide>
        <p15:guide id="5" pos="2595" userDrawn="1">
          <p15:clr>
            <a:srgbClr val="C35EA4"/>
          </p15:clr>
        </p15:guide>
        <p15:guide id="6" pos="2742" userDrawn="1">
          <p15:clr>
            <a:srgbClr val="C35EA4"/>
          </p15:clr>
        </p15:guide>
        <p15:guide id="7" pos="3844" userDrawn="1">
          <p15:clr>
            <a:srgbClr val="C35EA4"/>
          </p15:clr>
        </p15:guide>
        <p15:guide id="8" pos="3990" userDrawn="1">
          <p15:clr>
            <a:srgbClr val="C35EA4"/>
          </p15:clr>
        </p15:guide>
        <p15:guide id="9" pos="5092" userDrawn="1">
          <p15:clr>
            <a:srgbClr val="C35EA4"/>
          </p15:clr>
        </p15:guide>
        <p15:guide id="10" pos="5239" userDrawn="1">
          <p15:clr>
            <a:srgbClr val="C35EA4"/>
          </p15:clr>
        </p15:guide>
        <p15:guide id="11" pos="6316" userDrawn="1">
          <p15:clr>
            <a:srgbClr val="C35EA4"/>
          </p15:clr>
        </p15:guide>
        <p15:guide id="12" pos="6463" userDrawn="1">
          <p15:clr>
            <a:srgbClr val="C35EA4"/>
          </p15:clr>
        </p15:guide>
        <p15:guide id="16" pos="279" userDrawn="1">
          <p15:clr>
            <a:srgbClr val="F26B43"/>
          </p15:clr>
        </p15:guide>
        <p15:guide id="17" pos="7552" userDrawn="1">
          <p15:clr>
            <a:srgbClr val="F26B43"/>
          </p15:clr>
        </p15:guide>
        <p15:guide id="18" orient="horz" pos="773" userDrawn="1">
          <p15:clr>
            <a:srgbClr val="5ACBF0"/>
          </p15:clr>
        </p15:guide>
        <p15:guide id="19" orient="horz" pos="1399" userDrawn="1">
          <p15:clr>
            <a:srgbClr val="5ACBF0"/>
          </p15:clr>
        </p15:guide>
        <p15:guide id="20" orient="horz" pos="624" userDrawn="1">
          <p15:clr>
            <a:srgbClr val="5ACBF0"/>
          </p15:clr>
        </p15:guide>
        <p15:guide id="21" orient="horz" pos="1542" userDrawn="1">
          <p15:clr>
            <a:srgbClr val="5ACBF0"/>
          </p15:clr>
        </p15:guide>
        <p15:guide id="22" orient="horz" pos="2169" userDrawn="1">
          <p15:clr>
            <a:srgbClr val="5ACBF0"/>
          </p15:clr>
        </p15:guide>
        <p15:guide id="23" orient="horz" pos="2320" userDrawn="1">
          <p15:clr>
            <a:srgbClr val="5ACBF0"/>
          </p15:clr>
        </p15:guide>
        <p15:guide id="25" orient="horz" pos="280" userDrawn="1">
          <p15:clr>
            <a:srgbClr val="F26B43"/>
          </p15:clr>
        </p15:guide>
        <p15:guide id="26" orient="horz" pos="4126" userDrawn="1">
          <p15:clr>
            <a:srgbClr val="F26B43"/>
          </p15:clr>
        </p15:guide>
        <p15:guide id="27" orient="horz" pos="2947" userDrawn="1">
          <p15:clr>
            <a:srgbClr val="5ACBF0"/>
          </p15:clr>
        </p15:guide>
        <p15:guide id="28" orient="horz" pos="3092" userDrawn="1">
          <p15:clr>
            <a:srgbClr val="5ACBF0"/>
          </p15:clr>
        </p15:guide>
        <p15:guide id="29" orient="horz" pos="3721" userDrawn="1">
          <p15:clr>
            <a:srgbClr val="5ACBF0"/>
          </p15:clr>
        </p15:guide>
        <p15:guide id="30" orient="horz" pos="3867"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hyperlink" Target="https://aka.ms/SC-200" TargetMode="External"/><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12.png"/><Relationship Id="rId7"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5.png"/><Relationship Id="rId11" Type="http://schemas.openxmlformats.org/officeDocument/2006/relationships/hyperlink" Target="https://aka.ms/SC-200" TargetMode="External"/><Relationship Id="rId5" Type="http://schemas.openxmlformats.org/officeDocument/2006/relationships/image" Target="../media/image14.png"/><Relationship Id="rId10" Type="http://schemas.openxmlformats.org/officeDocument/2006/relationships/slide" Target="slide27.xml"/><Relationship Id="rId4" Type="http://schemas.openxmlformats.org/officeDocument/2006/relationships/image" Target="../media/image13.png"/><Relationship Id="rId9" Type="http://schemas.openxmlformats.org/officeDocument/2006/relationships/slide" Target="slide22.xml"/></Relationships>
</file>

<file path=ppt/slides/_rels/slide5.xml.rels><?xml version="1.0" encoding="UTF-8" standalone="yes"?>
<Relationships xmlns="http://schemas.openxmlformats.org/package/2006/relationships"><Relationship Id="rId3" Type="http://schemas.openxmlformats.org/officeDocument/2006/relationships/hyperlink" Target="https://aka.ms/SC-200StudyGuide"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hyperlink" Target="https://aka.ms/SC-200StudyGuide" TargetMode="External"/><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www.thomasmaurer.ch/2021/01/az-600-study-guide-microsoft-certified-azure-stack-hub-operator/"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aka.ms/SC-200StudyGuide" TargetMode="External"/><Relationship Id="rId3" Type="http://schemas.openxmlformats.org/officeDocument/2006/relationships/hyperlink" Target="https://docs.microsoft.com/en-us/learn/paths/sc-200-mitigate-threats-using-microsoft-defender-for-endpoint/" TargetMode="External"/><Relationship Id="rId7" Type="http://schemas.openxmlformats.org/officeDocument/2006/relationships/hyperlink" Target="https://docs.microsoft.com/en-us/learn/paths/sc-200-configure-azure-sentinel-environment/" TargetMode="External"/><Relationship Id="rId2" Type="http://schemas.openxmlformats.org/officeDocument/2006/relationships/notesSlide" Target="../notesSlides/notesSlide7.xml"/><Relationship Id="rId1" Type="http://schemas.openxmlformats.org/officeDocument/2006/relationships/slideLayout" Target="../slideLayouts/slideLayout56.xml"/><Relationship Id="rId6" Type="http://schemas.openxmlformats.org/officeDocument/2006/relationships/hyperlink" Target="https://docs.microsoft.com/en-us/learn/paths/sc-200-utilize-kql-for-azure-sentinel/" TargetMode="External"/><Relationship Id="rId5" Type="http://schemas.openxmlformats.org/officeDocument/2006/relationships/hyperlink" Target="https://docs.microsoft.com/en-us/learn/paths/sc-200-mitigate-threats-using-azure-defender/" TargetMode="External"/><Relationship Id="rId4" Type="http://schemas.openxmlformats.org/officeDocument/2006/relationships/hyperlink" Target="https://docs.microsoft.com/en-us/learn/paths/sc-200-mitigate-threats-using-microsoft-365-defender/"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techcommunity.microsoft.com/t5/azure-sentinel/become-an-azure-sentinel-ninja-the-complete-level-400-training/ba-p/1246310" TargetMode="External"/><Relationship Id="rId3" Type="http://schemas.openxmlformats.org/officeDocument/2006/relationships/hyperlink" Target="https://www.udemy.com/course/az-600-microsoft-certified-azure-stack-hub-operatoras-exam/?ranMID=39197&amp;ranEAID=msYS1Nvjv4c&amp;ranSiteID=msYS1Nvjv4c-Cgg.cNmWGTKDe0gr0PR7ug&amp;LSNPUBID=msYS1Nvjv4c&amp;utm_source=aff-campaign&amp;utm_medium=udemyads" TargetMode="External"/><Relationship Id="rId7" Type="http://schemas.openxmlformats.org/officeDocument/2006/relationships/hyperlink" Target="https://techcommunity.microsoft.com/t5/microsoft-defender-for-office/become-a-microsoft-defender-for-office-365-ninja/ba-p/2187392" TargetMode="External"/><Relationship Id="rId2" Type="http://schemas.openxmlformats.org/officeDocument/2006/relationships/notesSlide" Target="../notesSlides/notesSlide8.xml"/><Relationship Id="rId1" Type="http://schemas.openxmlformats.org/officeDocument/2006/relationships/slideLayout" Target="../slideLayouts/slideLayout56.xml"/><Relationship Id="rId6" Type="http://schemas.openxmlformats.org/officeDocument/2006/relationships/hyperlink" Target="https://techcommunity.microsoft.com/t5/security-compliance-identity/microsoft-defender-for-identity-ninja-training/ba-p/2117904" TargetMode="External"/><Relationship Id="rId5" Type="http://schemas.openxmlformats.org/officeDocument/2006/relationships/hyperlink" Target="https://techcommunity.microsoft.com/t5/microsoft-defender-for-endpoint/become-a-microsoft-defender-for-endpoint-ninja/ba-p/1515647" TargetMode="External"/><Relationship Id="rId4" Type="http://schemas.openxmlformats.org/officeDocument/2006/relationships/hyperlink" Target="https://techcommunity.microsoft.com/t5/microsoft-365-defender/become-a-microsoft-365-defender-ninja/ba-p/1789376" TargetMode="External"/><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docs.microsoft.com/en-us/microsoft-365/security/defender/prerequisites?view=o365-worldwide" TargetMode="External"/><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6.xml"/><Relationship Id="rId6" Type="http://schemas.openxmlformats.org/officeDocument/2006/relationships/image" Target="../media/image20.png"/><Relationship Id="rId5" Type="http://schemas.openxmlformats.org/officeDocument/2006/relationships/hyperlink" Target="https://docs.microsoft.com/en-us/microsoft-365/security/defender/overview-security-center?view=o365-worldwide" TargetMode="External"/><Relationship Id="rId4" Type="http://schemas.openxmlformats.org/officeDocument/2006/relationships/hyperlink" Target="https://docs.microsoft.com/en-us/microsoft-365/security/defender/m365d-enable-faq?view=o365-worldwide#what-permissions-do-i-need-to-access-microsoft-365-defender-in-microsoft-365-security-center"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6.xml"/><Relationship Id="rId6" Type="http://schemas.openxmlformats.org/officeDocument/2006/relationships/hyperlink" Target="https://mslearn.cloudguides.com/guides/Protect%20your%20organization%20with%20Microsoft%20365%20Defender" TargetMode="External"/><Relationship Id="rId5" Type="http://schemas.openxmlformats.org/officeDocument/2006/relationships/hyperlink" Target="https://www.microsoft.com/en-us/videoplayer/embed/RE4Bzwz?postJsllMsg=true" TargetMode="Externa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hyperlink" Target="https://docs.microsoft.com/en-us/microsoft-365/security/office-365-security/preset-security-policies?view=o365-worldwide" TargetMode="External"/><Relationship Id="rId13" Type="http://schemas.openxmlformats.org/officeDocument/2006/relationships/image" Target="../media/image24.png"/><Relationship Id="rId3" Type="http://schemas.openxmlformats.org/officeDocument/2006/relationships/hyperlink" Target="https://docs.microsoft.com/en-us/microsoft-365/security/office-365-security/defender-for-office-365?view=o365-worldwide#configure-microsoft-defender-for-office-365-policies" TargetMode="External"/><Relationship Id="rId7" Type="http://schemas.openxmlformats.org/officeDocument/2006/relationships/hyperlink" Target="https://docs.microsoft.com/en-us/microsoft-365/security/office-365-security/zero-hour-auto-purge?view=o365-worldwide" TargetMode="External"/><Relationship Id="rId12"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6.xml"/><Relationship Id="rId6" Type="http://schemas.openxmlformats.org/officeDocument/2006/relationships/hyperlink" Target="https://docs.microsoft.com/en-us/microsoft-365/security/office-365-security/set-up-anti-phishing-policies?view=o365-worldwide#exclusive-settings-in-anti-phishing-policies-in-microsoft-defender-for-office-365" TargetMode="External"/><Relationship Id="rId11" Type="http://schemas.openxmlformats.org/officeDocument/2006/relationships/hyperlink" Target="https://docs.microsoft.com/en-us/microsoft-365/security/office-365-security/install-app-guard?view=o365-worldwide" TargetMode="External"/><Relationship Id="rId5" Type="http://schemas.openxmlformats.org/officeDocument/2006/relationships/hyperlink" Target="https://docs.microsoft.com/en-us/microsoft-365/security/office-365-security/safe-links?view=o365-worldwide" TargetMode="External"/><Relationship Id="rId15" Type="http://schemas.openxmlformats.org/officeDocument/2006/relationships/image" Target="../media/image26.png"/><Relationship Id="rId10" Type="http://schemas.openxmlformats.org/officeDocument/2006/relationships/hyperlink" Target="https://docs.microsoft.com/en-us/microsoft-365/security/office-365-security/mdo-for-spo-odb-and-teams?view=o365-worldwide" TargetMode="External"/><Relationship Id="rId4" Type="http://schemas.openxmlformats.org/officeDocument/2006/relationships/hyperlink" Target="https://docs.microsoft.com/en-us/microsoft-365/security/office-365-security/safe-attachments?view=o365-worldwide" TargetMode="External"/><Relationship Id="rId9" Type="http://schemas.openxmlformats.org/officeDocument/2006/relationships/hyperlink" Target="https://docs.microsoft.com/en-us/microsoft-365/security/office-365-security/configuration-analyzer-for-security-policies?view=o365-worldwide" TargetMode="External"/><Relationship Id="rId1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hyperlink" Target="https://docs.microsoft.com/en-us/microsoft-365/security/office-365-security/air-view-investigation-results?view=o365-worldwide" TargetMode="External"/><Relationship Id="rId3" Type="http://schemas.openxmlformats.org/officeDocument/2006/relationships/image" Target="../media/image20.png"/><Relationship Id="rId7" Type="http://schemas.openxmlformats.org/officeDocument/2006/relationships/hyperlink" Target="https://docs.microsoft.com/en-us/microsoft-365/security/office-365-security/office-365-air?view=o365-worldwide" TargetMode="External"/><Relationship Id="rId2" Type="http://schemas.openxmlformats.org/officeDocument/2006/relationships/notesSlide" Target="../notesSlides/notesSlide13.xml"/><Relationship Id="rId1" Type="http://schemas.openxmlformats.org/officeDocument/2006/relationships/slideLayout" Target="../slideLayouts/slideLayout36.xml"/><Relationship Id="rId6" Type="http://schemas.openxmlformats.org/officeDocument/2006/relationships/hyperlink" Target="https://docs.microsoft.com/en-us/microsoft-365/security/office-365-security/defender-for-office-365?view=o365-worldwide#use-threat-investigation-and-response-capabilities" TargetMode="External"/><Relationship Id="rId11" Type="http://schemas.openxmlformats.org/officeDocument/2006/relationships/image" Target="../media/image28.png"/><Relationship Id="rId5" Type="http://schemas.openxmlformats.org/officeDocument/2006/relationships/hyperlink" Target="https://docs.microsoft.com/en-us/microsoft-365/security/office-365-security/defender-for-office-365?view=o365-worldwide#view-microsoft-defender-for-office-365-reports" TargetMode="External"/><Relationship Id="rId10" Type="http://schemas.openxmlformats.org/officeDocument/2006/relationships/image" Target="../media/image27.png"/><Relationship Id="rId4" Type="http://schemas.openxmlformats.org/officeDocument/2006/relationships/hyperlink" Target="https://mslearn.cloudguides.com/guides/Safeguard%20your%20organization%20with%20Microsoft%20Defender%20for%20Office%20365" TargetMode="External"/><Relationship Id="rId9" Type="http://schemas.openxmlformats.org/officeDocument/2006/relationships/hyperlink" Target="https://docs.microsoft.com/en-us/microsoft-365/security/office-365-security/address-compromised-users-quickly?view=o365-worldwide"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docs.microsoft.com/en-us/microsoft-365/security/office-365-security/attack-simulation-training?view=o365-worldwide" TargetMode="External"/><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36.xml"/><Relationship Id="rId6" Type="http://schemas.openxmlformats.org/officeDocument/2006/relationships/image" Target="../media/image20.png"/><Relationship Id="rId5" Type="http://schemas.openxmlformats.org/officeDocument/2006/relationships/hyperlink" Target="https://docs.microsoft.com/en-us/microsoft-365/security/office-365-security/attack-simulation-training-insights?view=o365-worldwide" TargetMode="External"/><Relationship Id="rId4" Type="http://schemas.openxmlformats.org/officeDocument/2006/relationships/hyperlink" Target="https://docs.microsoft.com/en-us/microsoft-365/security/office-365-security/attack-simulation-training-payloads?view=o365-worldwide"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docs.microsoft.com/en-us/cloud-app-security/azip-integration#how-to-integrate-azure-information-protection-with-cloud-app-security" TargetMode="External"/><Relationship Id="rId13" Type="http://schemas.openxmlformats.org/officeDocument/2006/relationships/image" Target="../media/image32.png"/><Relationship Id="rId3" Type="http://schemas.openxmlformats.org/officeDocument/2006/relationships/hyperlink" Target="https://docs.microsoft.com/en-us/azure/active-directory/roles/best-practices" TargetMode="External"/><Relationship Id="rId7" Type="http://schemas.openxmlformats.org/officeDocument/2006/relationships/hyperlink" Target="https://docs.microsoft.com/en-us/cloud-app-security/tutorial-dlp" TargetMode="External"/><Relationship Id="rId12" Type="http://schemas.openxmlformats.org/officeDocument/2006/relationships/hyperlink" Target="https://channel9.msdn.com/Shows/Microsoft-Security/MCAS--AIP-Integrations" TargetMode="External"/><Relationship Id="rId2" Type="http://schemas.openxmlformats.org/officeDocument/2006/relationships/notesSlide" Target="../notesSlides/notesSlide15.xml"/><Relationship Id="rId1" Type="http://schemas.openxmlformats.org/officeDocument/2006/relationships/slideLayout" Target="../slideLayouts/slideLayout36.xml"/><Relationship Id="rId6" Type="http://schemas.openxmlformats.org/officeDocument/2006/relationships/hyperlink" Target="https://docs.microsoft.com/en-us/cloud-app-security/azip-integration" TargetMode="External"/><Relationship Id="rId11" Type="http://schemas.openxmlformats.org/officeDocument/2006/relationships/image" Target="../media/image31.png"/><Relationship Id="rId5" Type="http://schemas.openxmlformats.org/officeDocument/2006/relationships/hyperlink" Target="https://docs.microsoft.com/en-us/cloud-app-security/proxy-deployment-aad" TargetMode="External"/><Relationship Id="rId15" Type="http://schemas.openxmlformats.org/officeDocument/2006/relationships/hyperlink" Target="https://www.microsoft.com/en-us/videoplayer/embed/RE4FkTv?postJsllMsg=true" TargetMode="External"/><Relationship Id="rId10" Type="http://schemas.openxmlformats.org/officeDocument/2006/relationships/image" Target="../media/image20.png"/><Relationship Id="rId4" Type="http://schemas.openxmlformats.org/officeDocument/2006/relationships/hyperlink" Target="https://docs.microsoft.com/en-us/cloud-app-security/proxy-intro-aad" TargetMode="External"/><Relationship Id="rId9" Type="http://schemas.openxmlformats.org/officeDocument/2006/relationships/hyperlink" Target="https://www.microsoft.com/en-us/videoplayer/embed/RE4CMYG?postJsllMsg=true" TargetMode="External"/><Relationship Id="rId1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s://www.microsoft.com/en-us/videoplayer/embed/RE4CMYG?postJsllMsg=true" TargetMode="External"/><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36.xml"/><Relationship Id="rId6" Type="http://schemas.openxmlformats.org/officeDocument/2006/relationships/hyperlink" Target="https://docs.microsoft.com/en-us/microsoft-365/compliance/insider-risk-management-policies?view=o365-worldwide" TargetMode="External"/><Relationship Id="rId5" Type="http://schemas.openxmlformats.org/officeDocument/2006/relationships/image" Target="../media/image20.png"/><Relationship Id="rId4" Type="http://schemas.openxmlformats.org/officeDocument/2006/relationships/hyperlink" Target="https://mslearn.cloudguides.com/guides/Minimize%20internal%20risks%20with%20insider%20risk%20management%20in%20Microsoft%20365" TargetMode="External"/><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hyperlink" Target="https://docs.microsoft.com/en-us/microsoft-365/security/defender-endpoint/network-devices?view=o365-worldwide#operating-systems-that-are-supported" TargetMode="External"/><Relationship Id="rId13" Type="http://schemas.openxmlformats.org/officeDocument/2006/relationships/hyperlink" Target="https://mslearn.cloudguides.com/guides/Reduce%20organizational%20risk%20with%20Threat%20and%20Vulnerability%20Management" TargetMode="External"/><Relationship Id="rId3" Type="http://schemas.openxmlformats.org/officeDocument/2006/relationships/hyperlink" Target="https://docs.microsoft.com/en-us/azure/active-directory/roles/best-practices" TargetMode="External"/><Relationship Id="rId7" Type="http://schemas.openxmlformats.org/officeDocument/2006/relationships/hyperlink" Target="https://docs.microsoft.com/en-us/microsoft-365/security/defender-endpoint/device-discovery?view=o365-worldwide" TargetMode="External"/><Relationship Id="rId12" Type="http://schemas.openxmlformats.org/officeDocument/2006/relationships/hyperlink" Target="https://www.youtube.com/watch?v=Sm13kMLrl_Y" TargetMode="External"/><Relationship Id="rId2" Type="http://schemas.openxmlformats.org/officeDocument/2006/relationships/notesSlide" Target="../notesSlides/notesSlide17.xml"/><Relationship Id="rId1" Type="http://schemas.openxmlformats.org/officeDocument/2006/relationships/slideLayout" Target="../slideLayouts/slideLayout36.xml"/><Relationship Id="rId6" Type="http://schemas.openxmlformats.org/officeDocument/2006/relationships/hyperlink" Target="https://docs.microsoft.com/en-us/microsoft-365/security/defender-endpoint/basic-permissions?view=o365-worldwide" TargetMode="External"/><Relationship Id="rId11" Type="http://schemas.openxmlformats.org/officeDocument/2006/relationships/image" Target="../media/image20.png"/><Relationship Id="rId5" Type="http://schemas.openxmlformats.org/officeDocument/2006/relationships/hyperlink" Target="https://docs.microsoft.com/en-us/microsoft-365/security/defender-endpoint/minimum-requirements?view=o365-worldwide#supported-windows-versions" TargetMode="External"/><Relationship Id="rId15" Type="http://schemas.openxmlformats.org/officeDocument/2006/relationships/image" Target="../media/image38.png"/><Relationship Id="rId10" Type="http://schemas.openxmlformats.org/officeDocument/2006/relationships/hyperlink" Target="https://www.youtube.com/watch?v=l3OmH4U6XAs&amp;t=8s" TargetMode="External"/><Relationship Id="rId4" Type="http://schemas.openxmlformats.org/officeDocument/2006/relationships/hyperlink" Target="https://docs.microsoft.com/en-us/microsoft-365/security/defender-endpoint/minimum-requirements?view=o365-worldwide#licensing-requirements" TargetMode="External"/><Relationship Id="rId9" Type="http://schemas.openxmlformats.org/officeDocument/2006/relationships/hyperlink" Target="https://docs.microsoft.com/en-us/microsoft-365/security/defender-endpoint/machine-groups?view=o365-worldwide#:~:text=In%20Microsoft%20Defender%20for%20Endpoint%2C%20you%20can%20create,specific%20device%20groups%20by%20using%20the%20Group%20filter." TargetMode="External"/><Relationship Id="rId1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42.png"/><Relationship Id="rId3" Type="http://schemas.openxmlformats.org/officeDocument/2006/relationships/hyperlink" Target="https://docs.microsoft.com/en-us/microsoft-365/security/defender-endpoint/enable-attack-surface-reduction?view=o365-worldwide" TargetMode="External"/><Relationship Id="rId7" Type="http://schemas.openxmlformats.org/officeDocument/2006/relationships/hyperlink" Target="https://mslearn.cloudguides.com/guides/Investigate%20and%20remediate%20threats%20with%20Microsoft%20Defender%20for%20Endpoint" TargetMode="External"/><Relationship Id="rId12"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36.xml"/><Relationship Id="rId6" Type="http://schemas.openxmlformats.org/officeDocument/2006/relationships/hyperlink" Target="https://docs.microsoft.com/en-us/microsoft-365/security/defender-endpoint/automation-levels?view=o365-worldwide" TargetMode="External"/><Relationship Id="rId11" Type="http://schemas.openxmlformats.org/officeDocument/2006/relationships/image" Target="../media/image40.png"/><Relationship Id="rId5" Type="http://schemas.openxmlformats.org/officeDocument/2006/relationships/hyperlink" Target="https://docs.microsoft.com/en-us/microsoft-365/security/defender-endpoint/respond-machine-alerts?view=o365-worldwide" TargetMode="External"/><Relationship Id="rId10" Type="http://schemas.openxmlformats.org/officeDocument/2006/relationships/image" Target="../media/image39.png"/><Relationship Id="rId4" Type="http://schemas.openxmlformats.org/officeDocument/2006/relationships/hyperlink" Target="https://docs.microsoft.com/en-us/microsoft-365/security/defender-endpoint/enable-attack-surface-reduction?view=o365-worldwide#powershell" TargetMode="External"/><Relationship Id="rId9" Type="http://schemas.openxmlformats.org/officeDocument/2006/relationships/hyperlink" Target="https://www.youtube.com/playlist?list=PL3ZTgFEc7LysX3dP-2WrxCSjOfz2uymRW"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hyperlink" Target="https://docs.microsoft.com/en-us/azure/active-directory/roles/best-practices" TargetMode="External"/><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36.xml"/><Relationship Id="rId6" Type="http://schemas.openxmlformats.org/officeDocument/2006/relationships/image" Target="../media/image20.png"/><Relationship Id="rId5" Type="http://schemas.openxmlformats.org/officeDocument/2006/relationships/hyperlink" Target="https://docs.microsoft.com/en-us/azure/active-directory/identity-protection/howto-identity-protection-configure-risk-policies" TargetMode="External"/><Relationship Id="rId10" Type="http://schemas.openxmlformats.org/officeDocument/2006/relationships/image" Target="../media/image45.png"/><Relationship Id="rId4" Type="http://schemas.openxmlformats.org/officeDocument/2006/relationships/hyperlink" Target="https://docs.microsoft.com/en-us/azure/active-directory/identity-protection/concept-identity-protection-policies" TargetMode="External"/><Relationship Id="rId9" Type="http://schemas.openxmlformats.org/officeDocument/2006/relationships/hyperlink" Target="https://docs.microsoft.com/en-us/azure/active-directory/conditional-access/concept-conditional-access-conditions"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hyperlink" Target="https://docs.microsoft.com/en-us/azure/active-directory/identity-protection/howto-identity-protection-investigate-risk" TargetMode="External"/><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36.xml"/><Relationship Id="rId6" Type="http://schemas.openxmlformats.org/officeDocument/2006/relationships/image" Target="../media/image20.png"/><Relationship Id="rId5" Type="http://schemas.openxmlformats.org/officeDocument/2006/relationships/hyperlink" Target="https://docs.microsoft.com/en-us/azure/active-directory/identity-protection/howto-identity-protection-graph-api" TargetMode="External"/><Relationship Id="rId4" Type="http://schemas.openxmlformats.org/officeDocument/2006/relationships/hyperlink" Target="https://docs.microsoft.com/en-us/azure/active-directory/identity-protection/howto-identity-protection-remediate-unblock"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docs.microsoft.com/en-us/defender-for-identity/working-with-suspicious-activities" TargetMode="External"/><Relationship Id="rId13" Type="http://schemas.openxmlformats.org/officeDocument/2006/relationships/hyperlink" Target="https://youtu.be/nx5rrxVuRTk" TargetMode="External"/><Relationship Id="rId3" Type="http://schemas.openxmlformats.org/officeDocument/2006/relationships/hyperlink" Target="https://docs.microsoft.com/en-us/defender-for-identity/architecture#defender-for-identity-components" TargetMode="External"/><Relationship Id="rId7" Type="http://schemas.openxmlformats.org/officeDocument/2006/relationships/hyperlink" Target="https://docs.microsoft.com/en-us/defender-for-identity/mcas-integration" TargetMode="External"/><Relationship Id="rId12"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36.xml"/><Relationship Id="rId6" Type="http://schemas.openxmlformats.org/officeDocument/2006/relationships/hyperlink" Target="https://docs.microsoft.com/en-us/defender-for-identity/prerequisites#defender-for-identity-sensor-requirements" TargetMode="External"/><Relationship Id="rId11" Type="http://schemas.openxmlformats.org/officeDocument/2006/relationships/image" Target="../media/image48.png"/><Relationship Id="rId5" Type="http://schemas.openxmlformats.org/officeDocument/2006/relationships/hyperlink" Target="https://docs.microsoft.com/en-us/defender-for-identity/prerequisites" TargetMode="External"/><Relationship Id="rId10" Type="http://schemas.openxmlformats.org/officeDocument/2006/relationships/image" Target="../media/image20.png"/><Relationship Id="rId4" Type="http://schemas.openxmlformats.org/officeDocument/2006/relationships/hyperlink" Target="https://docs.microsoft.com/en-us/azure/active-directory/roles/best-practices" TargetMode="External"/><Relationship Id="rId9" Type="http://schemas.openxmlformats.org/officeDocument/2006/relationships/hyperlink" Target="https://www.youtube.com/watch?v=geWU4It6S48"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hyperlink" Target="https://docs.microsoft.com/en-us/azure/security-center/container-security" TargetMode="External"/><Relationship Id="rId18" Type="http://schemas.openxmlformats.org/officeDocument/2006/relationships/hyperlink" Target="https://docs.microsoft.com/en-us/azure/security-center/defender-for-dns-introduction" TargetMode="External"/><Relationship Id="rId3" Type="http://schemas.openxmlformats.org/officeDocument/2006/relationships/hyperlink" Target="https://docs.microsoft.com/en-us/azure/security-center/security-center-os-coverage" TargetMode="External"/><Relationship Id="rId7" Type="http://schemas.openxmlformats.org/officeDocument/2006/relationships/image" Target="../media/image20.png"/><Relationship Id="rId12" Type="http://schemas.openxmlformats.org/officeDocument/2006/relationships/hyperlink" Target="https://docs.microsoft.com/en-us/azure/security-center/defender-for-sql-introduction" TargetMode="External"/><Relationship Id="rId17" Type="http://schemas.openxmlformats.org/officeDocument/2006/relationships/hyperlink" Target="https://docs.microsoft.com/en-us/azure/security-center/defender-for-resource-manager-introduction" TargetMode="External"/><Relationship Id="rId2" Type="http://schemas.openxmlformats.org/officeDocument/2006/relationships/notesSlide" Target="../notesSlides/notesSlide23.xml"/><Relationship Id="rId16" Type="http://schemas.openxmlformats.org/officeDocument/2006/relationships/hyperlink" Target="https://docs.microsoft.com/en-us/azure/security-center/defender-for-key-vault-introduction" TargetMode="External"/><Relationship Id="rId1" Type="http://schemas.openxmlformats.org/officeDocument/2006/relationships/slideLayout" Target="../slideLayouts/slideLayout36.xml"/><Relationship Id="rId6" Type="http://schemas.openxmlformats.org/officeDocument/2006/relationships/hyperlink" Target="https://docs.microsoft.com/en-us/azure/security-center/enable-azure-defender" TargetMode="External"/><Relationship Id="rId11" Type="http://schemas.openxmlformats.org/officeDocument/2006/relationships/hyperlink" Target="https://docs.microsoft.com/en-us/azure/security-center/defender-for-servers-introduction" TargetMode="External"/><Relationship Id="rId5" Type="http://schemas.openxmlformats.org/officeDocument/2006/relationships/hyperlink" Target="https://docs.microsoft.com/en-us/azure/security-center/security-center-planning-and-operations-guide#workspace" TargetMode="External"/><Relationship Id="rId15" Type="http://schemas.openxmlformats.org/officeDocument/2006/relationships/hyperlink" Target="https://docs.mhttps/docs.microsoft.com/en-us/azure/security-center/defender-for-storage-introduction" TargetMode="External"/><Relationship Id="rId10" Type="http://schemas.openxmlformats.org/officeDocument/2006/relationships/image" Target="../media/image51.png"/><Relationship Id="rId4" Type="http://schemas.openxmlformats.org/officeDocument/2006/relationships/hyperlink" Target="https://docs.microsoft.com/en-us/azure/security-center/security-center-permissions#roles-and-allowed-actions" TargetMode="External"/><Relationship Id="rId9" Type="http://schemas.openxmlformats.org/officeDocument/2006/relationships/hyperlink" Target="https://mslearn.cloudguides.com/guides/Protect%20your%20hybrid%20cloud%20with%20Azure%20Security%20Center" TargetMode="External"/><Relationship Id="rId14" Type="http://schemas.openxmlformats.org/officeDocument/2006/relationships/hyperlink" Target="https://docs.microsoft.com/en-us/azure/security-center/defender-for-app-service-introduction"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docs.microsoft.com/en-us/azure/security-center/quickstart-onboard-machines?pivots=azure-portal" TargetMode="External"/><Relationship Id="rId13" Type="http://schemas.openxmlformats.org/officeDocument/2006/relationships/image" Target="../media/image53.png"/><Relationship Id="rId3" Type="http://schemas.openxmlformats.org/officeDocument/2006/relationships/image" Target="../media/image52.png"/><Relationship Id="rId7" Type="http://schemas.openxmlformats.org/officeDocument/2006/relationships/hyperlink" Target="https://docs.microsoft.com/en-us/azure/security-center/quickstart-onboard-machines?pivots=azure-arc" TargetMode="External"/><Relationship Id="rId12"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36.xml"/><Relationship Id="rId6" Type="http://schemas.openxmlformats.org/officeDocument/2006/relationships/hyperlink" Target="https://docs.microsoft.com/en-us/azure/security-center/enable-azure-defender#to-enable-azure-defender-on-your-subscriptions-and-workspaces" TargetMode="External"/><Relationship Id="rId11" Type="http://schemas.openxmlformats.org/officeDocument/2006/relationships/hyperlink" Target="https://docs.microsoft.com/en-us/azure/security-center/security-center-partner-integration#manage-integrated-azure-security-solutions-and-other-data-sources" TargetMode="External"/><Relationship Id="rId5" Type="http://schemas.openxmlformats.org/officeDocument/2006/relationships/hyperlink" Target="https://docs.microsoft.com/en-us/azure/security-center/enable-azure-defender" TargetMode="External"/><Relationship Id="rId10" Type="http://schemas.openxmlformats.org/officeDocument/2006/relationships/hyperlink" Target="https://docs.microsoft.com/en-us/azure/security-center/quickstart-onboard-gcp" TargetMode="External"/><Relationship Id="rId4" Type="http://schemas.openxmlformats.org/officeDocument/2006/relationships/hyperlink" Target="https://docs.microsoft.com/en-us/azure/security-center/security-center-enable-data-collection#enable-auto-provisioning-of-the-log-analytics-agent-and-extensions-" TargetMode="External"/><Relationship Id="rId9" Type="http://schemas.openxmlformats.org/officeDocument/2006/relationships/hyperlink" Target="https://docs.microsoft.com/en-us/azure/security-center/quickstart-onboard-aws" TargetMode="External"/><Relationship Id="rId14" Type="http://schemas.openxmlformats.org/officeDocument/2006/relationships/image" Target="../media/image54.png"/></Relationships>
</file>

<file path=ppt/slides/_rels/slide25.xml.rels><?xml version="1.0" encoding="UTF-8" standalone="yes"?>
<Relationships xmlns="http://schemas.openxmlformats.org/package/2006/relationships"><Relationship Id="rId8" Type="http://schemas.openxmlformats.org/officeDocument/2006/relationships/hyperlink" Target="https://docs.microsoft.com/en-us/azure/security-center/quickstart-automation-alert" TargetMode="External"/><Relationship Id="rId3" Type="http://schemas.openxmlformats.org/officeDocument/2006/relationships/hyperlink" Target="https://docs.microsoft.com/en-us/azure/security-center/security-center-alert-validation" TargetMode="External"/><Relationship Id="rId7" Type="http://schemas.openxmlformats.org/officeDocument/2006/relationships/hyperlink" Target="https://docs.microsoft.com/en-us/azure/security-center/security-center-remediate-recommendations" TargetMode="External"/><Relationship Id="rId12"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36.xml"/><Relationship Id="rId6" Type="http://schemas.openxmlformats.org/officeDocument/2006/relationships/hyperlink" Target="https://docs.microsoft.com/en-us/azure/security-center/workflow-automation#create-a-logic-app-and-define-when-it-should-automatically-run" TargetMode="External"/><Relationship Id="rId11" Type="http://schemas.openxmlformats.org/officeDocument/2006/relationships/image" Target="../media/image56.png"/><Relationship Id="rId5" Type="http://schemas.openxmlformats.org/officeDocument/2006/relationships/hyperlink" Target="https://docs.microsoft.com/en-us/azure/security-center/alerts-suppression-rules" TargetMode="External"/><Relationship Id="rId10" Type="http://schemas.openxmlformats.org/officeDocument/2006/relationships/image" Target="../media/image55.png"/><Relationship Id="rId4" Type="http://schemas.openxmlformats.org/officeDocument/2006/relationships/hyperlink" Target="https://docs.microsoft.com/en-us/azure/security-center/security-center-provide-security-contact-details" TargetMode="External"/><Relationship Id="rId9" Type="http://schemas.openxmlformats.org/officeDocument/2006/relationships/image" Target="../media/image20.png"/></Relationships>
</file>

<file path=ppt/slides/_rels/slide26.xml.rels><?xml version="1.0" encoding="UTF-8" standalone="yes"?>
<Relationships xmlns="http://schemas.openxmlformats.org/package/2006/relationships"><Relationship Id="rId8" Type="http://schemas.openxmlformats.org/officeDocument/2006/relationships/hyperlink" Target="https://docs.microsoft.com/en-us/azure/security-center/defender-for-key-vault-usage" TargetMode="External"/><Relationship Id="rId13" Type="http://schemas.openxmlformats.org/officeDocument/2006/relationships/image" Target="../media/image58.png"/><Relationship Id="rId3" Type="http://schemas.openxmlformats.org/officeDocument/2006/relationships/image" Target="../media/image55.png"/><Relationship Id="rId7" Type="http://schemas.openxmlformats.org/officeDocument/2006/relationships/hyperlink" Target="https://docs.microsoft.com/en-us/azure/security-center/security-center-threat-report" TargetMode="External"/><Relationship Id="rId12" Type="http://schemas.openxmlformats.org/officeDocument/2006/relationships/hyperlink" Target="https://channel9.msdn.com/Blogs/Azure-Security-Videos/Mitigating-Security-Issues-using-Azure-Security-Center" TargetMode="External"/><Relationship Id="rId2" Type="http://schemas.openxmlformats.org/officeDocument/2006/relationships/notesSlide" Target="../notesSlides/notesSlide26.xml"/><Relationship Id="rId1" Type="http://schemas.openxmlformats.org/officeDocument/2006/relationships/slideLayout" Target="../slideLayouts/slideLayout36.xml"/><Relationship Id="rId6" Type="http://schemas.openxmlformats.org/officeDocument/2006/relationships/hyperlink" Target="https://docs.microsoft.com/en-us/azure/security-center/security-center-incident" TargetMode="External"/><Relationship Id="rId11" Type="http://schemas.openxmlformats.org/officeDocument/2006/relationships/hyperlink" Target="https://www.youtube.com/results?search_query=%23ASCInTheField" TargetMode="External"/><Relationship Id="rId5" Type="http://schemas.openxmlformats.org/officeDocument/2006/relationships/hyperlink" Target="https://docs.microsoft.com/en-us/azure/security-center/security-center-managing-and-responding-alerts#manage-your-security-alerts" TargetMode="External"/><Relationship Id="rId10" Type="http://schemas.openxmlformats.org/officeDocument/2006/relationships/image" Target="../media/image20.png"/><Relationship Id="rId4" Type="http://schemas.openxmlformats.org/officeDocument/2006/relationships/hyperlink" Target="https://docs.microsoft.com/en-us/azure/security-center/alerts-reference" TargetMode="External"/><Relationship Id="rId9" Type="http://schemas.openxmlformats.org/officeDocument/2006/relationships/hyperlink" Target="https://docs.microsoft.com/en-us/azure/security-center/security-center-privacy" TargetMode="External"/><Relationship Id="rId14" Type="http://schemas.openxmlformats.org/officeDocument/2006/relationships/image" Target="../media/image5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hyperlink" Target="https://techcommunity.microsoft.com/t5/azure-sentinel/best-practices-for-designing-an-azure-sentinel-or-azure-security/ba-p/832574" TargetMode="External"/><Relationship Id="rId7"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36.xml"/><Relationship Id="rId6" Type="http://schemas.openxmlformats.org/officeDocument/2006/relationships/hyperlink" Target="https://docs.microsoft.com/en-us/azure/sentinel/mssp-protect-intellectual-property" TargetMode="External"/><Relationship Id="rId5" Type="http://schemas.openxmlformats.org/officeDocument/2006/relationships/hyperlink" Target="https://docs.microsoft.com/en-us/azure/sentinel/roles#roles-for-working-in-azure-sentinel" TargetMode="External"/><Relationship Id="rId4" Type="http://schemas.openxmlformats.org/officeDocument/2006/relationships/hyperlink" Target="https://docs.microsoft.com/en-us/azure/sentinel/extend-sentinel-across-workspaces-tenants" TargetMode="External"/><Relationship Id="rId9" Type="http://schemas.openxmlformats.org/officeDocument/2006/relationships/image" Target="../media/image62.png"/></Relationships>
</file>

<file path=ppt/slides/_rels/slide2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hyperlink" Target="https://docs.microsoft.com/en-us/azure/azure-monitor/logs/quick-create-workspace" TargetMode="External"/><Relationship Id="rId7"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36.xml"/><Relationship Id="rId6" Type="http://schemas.openxmlformats.org/officeDocument/2006/relationships/image" Target="../media/image60.png"/><Relationship Id="rId5" Type="http://schemas.openxmlformats.org/officeDocument/2006/relationships/hyperlink" Target="https://docs.microsoft.com/en-us/security/benchmark/azure/baselines/sentinel-security-baseline?toc=/azure/sentinel/TOC.json" TargetMode="External"/><Relationship Id="rId4" Type="http://schemas.openxmlformats.org/officeDocument/2006/relationships/hyperlink" Target="https://docs.microsoft.com/en-us/azure/azure-monitor/logs/manage-cost-storage#understand-your-usage-and-estimate-costs"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hyperlink" Target="https://docs.microsoft.com/en-us/azure/sentinel/connect-data-sources" TargetMode="External"/><Relationship Id="rId7" Type="http://schemas.openxmlformats.org/officeDocument/2006/relationships/image" Target="../media/image65.png"/><Relationship Id="rId2" Type="http://schemas.openxmlformats.org/officeDocument/2006/relationships/notesSlide" Target="../notesSlides/notesSlide30.xml"/><Relationship Id="rId1" Type="http://schemas.openxmlformats.org/officeDocument/2006/relationships/slideLayout" Target="../slideLayouts/slideLayout36.xml"/><Relationship Id="rId6" Type="http://schemas.openxmlformats.org/officeDocument/2006/relationships/image" Target="../media/image60.png"/><Relationship Id="rId5" Type="http://schemas.openxmlformats.org/officeDocument/2006/relationships/hyperlink" Target="https://docs.microsoft.com/en-us/azure/sentinel/connect-windows-security-events" TargetMode="External"/><Relationship Id="rId4" Type="http://schemas.openxmlformats.org/officeDocument/2006/relationships/hyperlink" Target="https://docs.microsoft.com/en-us/azure/sentinel/connect-data-sources#agent-connection-options" TargetMode="External"/><Relationship Id="rId9"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hyperlink" Target="https://docs.microsoft.com/en-us/azure/sentinel/import-threat-intelligence" TargetMode="External"/><Relationship Id="rId7"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36.xml"/><Relationship Id="rId6" Type="http://schemas.openxmlformats.org/officeDocument/2006/relationships/image" Target="../media/image68.png"/><Relationship Id="rId5" Type="http://schemas.openxmlformats.org/officeDocument/2006/relationships/image" Target="../media/image60.png"/><Relationship Id="rId4" Type="http://schemas.openxmlformats.org/officeDocument/2006/relationships/hyperlink" Target="https://docs.microsoft.com/en-us/azure/azure-monitor/agents/data-sources-custom-logs"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hyperlink" Target="https://docs.microsoft.com/en-us/azure/sentinel/tutorial-detect-threats-custom" TargetMode="External"/><Relationship Id="rId7" Type="http://schemas.openxmlformats.org/officeDocument/2006/relationships/image" Target="../media/image70.png"/><Relationship Id="rId2" Type="http://schemas.openxmlformats.org/officeDocument/2006/relationships/notesSlide" Target="../notesSlides/notesSlide32.xml"/><Relationship Id="rId1" Type="http://schemas.openxmlformats.org/officeDocument/2006/relationships/slideLayout" Target="../slideLayouts/slideLayout36.xml"/><Relationship Id="rId6" Type="http://schemas.openxmlformats.org/officeDocument/2006/relationships/image" Target="../media/image60.png"/><Relationship Id="rId5" Type="http://schemas.openxmlformats.org/officeDocument/2006/relationships/hyperlink" Target="https://docs.microsoft.com/en-us/azure/sentinel/tutorial-detect-threats-custom#configure-the-incident-creation-settings" TargetMode="External"/><Relationship Id="rId4" Type="http://schemas.openxmlformats.org/officeDocument/2006/relationships/hyperlink" Target="https://docs.microsoft.com/en-us/azure/sentinel/tutorial-detect-threats-custom#define-the-rule-query-logic-and-configure-settings" TargetMode="External"/><Relationship Id="rId9" Type="http://schemas.openxmlformats.org/officeDocument/2006/relationships/image" Target="../media/image72.png"/></Relationships>
</file>

<file path=ppt/slides/_rels/slide3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3.png"/><Relationship Id="rId7"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36.xml"/><Relationship Id="rId6" Type="http://schemas.openxmlformats.org/officeDocument/2006/relationships/hyperlink" Target="https://docs.microsoft.com/en-us/azure/sentinel/automate-responses-with-playbooks" TargetMode="External"/><Relationship Id="rId5" Type="http://schemas.openxmlformats.org/officeDocument/2006/relationships/hyperlink" Target="https://docs.microsoft.com/en-us/azure/sentinel/automate-responses-with-playbooks#how-to-run-a-playbook" TargetMode="External"/><Relationship Id="rId4" Type="http://schemas.openxmlformats.org/officeDocument/2006/relationships/hyperlink" Target="https://docs.microsoft.com/en-us/azure/sentinel/automate-responses-with-playbooks#steps-for-creating-a-playbook" TargetMode="External"/><Relationship Id="rId9" Type="http://schemas.openxmlformats.org/officeDocument/2006/relationships/image" Target="../media/image75.png"/></Relationships>
</file>

<file path=ppt/slides/_rels/slide3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hyperlink" Target="https://docs.microsoft.com/en-us/azure/sentinel/tutorial-investigate-cases" TargetMode="External"/><Relationship Id="rId7" Type="http://schemas.openxmlformats.org/officeDocument/2006/relationships/image" Target="../media/image76.png"/><Relationship Id="rId2" Type="http://schemas.openxmlformats.org/officeDocument/2006/relationships/notesSlide" Target="../notesSlides/notesSlide34.xml"/><Relationship Id="rId1" Type="http://schemas.openxmlformats.org/officeDocument/2006/relationships/slideLayout" Target="../slideLayouts/slideLayout36.xml"/><Relationship Id="rId6" Type="http://schemas.openxmlformats.org/officeDocument/2006/relationships/image" Target="../media/image60.png"/><Relationship Id="rId5" Type="http://schemas.openxmlformats.org/officeDocument/2006/relationships/hyperlink" Target="https://docs.microsoft.com/en-us/azure/sentinel/identify-threats-with-entity-behavior-analytics" TargetMode="External"/><Relationship Id="rId4" Type="http://schemas.openxmlformats.org/officeDocument/2006/relationships/hyperlink" Target="https://docs.microsoft.com/en-us/azure/sentinel/multiple-workspace-view"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hyperlink" Target="https://docs.microsoft.com/en-us/azure/sentinel/tutorial-monitor-your-data" TargetMode="External"/><Relationship Id="rId7"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36.xml"/><Relationship Id="rId6" Type="http://schemas.openxmlformats.org/officeDocument/2006/relationships/image" Target="../media/image78.png"/><Relationship Id="rId5" Type="http://schemas.openxmlformats.org/officeDocument/2006/relationships/hyperlink" Target="https://docs.microsoft.com/en-us/azure/sentinel/manage-soc-with-incident-metrics" TargetMode="External"/><Relationship Id="rId4" Type="http://schemas.openxmlformats.org/officeDocument/2006/relationships/hyperlink" Target="https://docs.microsoft.com/en-us/azure/azure-monitor/visualize/workbooks-overview"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hyperlink" Target="https://docs.microsoft.com/en-us/azure/sentinel/hunting" TargetMode="External"/><Relationship Id="rId7" Type="http://schemas.openxmlformats.org/officeDocument/2006/relationships/hyperlink" Target="https://docs.microsoft.com/en-us/azure/sentinel/tutorial-detect-threats-custom" TargetMode="External"/><Relationship Id="rId2" Type="http://schemas.openxmlformats.org/officeDocument/2006/relationships/notesSlide" Target="../notesSlides/notesSlide36.xml"/><Relationship Id="rId1" Type="http://schemas.openxmlformats.org/officeDocument/2006/relationships/slideLayout" Target="../slideLayouts/slideLayout36.xml"/><Relationship Id="rId6" Type="http://schemas.openxmlformats.org/officeDocument/2006/relationships/hyperlink" Target="https://docs.microsoft.com/en-us/azure/sentinel/bookmarks" TargetMode="External"/><Relationship Id="rId11" Type="http://schemas.openxmlformats.org/officeDocument/2006/relationships/image" Target="../media/image82.png"/><Relationship Id="rId5" Type="http://schemas.openxmlformats.org/officeDocument/2006/relationships/hyperlink" Target="https://docs.microsoft.com/en-us/azure/sentinel/livestream" TargetMode="External"/><Relationship Id="rId10" Type="http://schemas.openxmlformats.org/officeDocument/2006/relationships/image" Target="../media/image81.png"/><Relationship Id="rId4" Type="http://schemas.openxmlformats.org/officeDocument/2006/relationships/hyperlink" Target="https://docs.microsoft.com/en-us/azure/sentinel/hunting#get-started-hunting" TargetMode="External"/><Relationship Id="rId9" Type="http://schemas.openxmlformats.org/officeDocument/2006/relationships/image" Target="../media/image8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04F111-F272-48DF-A158-83579CAA76AA}"/>
              </a:ext>
            </a:extLst>
          </p:cNvPr>
          <p:cNvSpPr>
            <a:spLocks noGrp="1"/>
          </p:cNvSpPr>
          <p:nvPr>
            <p:ph type="title"/>
          </p:nvPr>
        </p:nvSpPr>
        <p:spPr>
          <a:xfrm>
            <a:off x="274701" y="982662"/>
            <a:ext cx="10058335" cy="2971803"/>
          </a:xfrm>
        </p:spPr>
        <p:txBody>
          <a:bodyPr/>
          <a:lstStyle/>
          <a:p>
            <a:r>
              <a:rPr lang="en-US" sz="6600" dirty="0">
                <a:solidFill>
                  <a:schemeClr val="bg2">
                    <a:lumMod val="50000"/>
                    <a:lumOff val="50000"/>
                  </a:schemeClr>
                </a:solidFill>
              </a:rPr>
              <a:t>SC-200 C.E.R.T</a:t>
            </a:r>
          </a:p>
        </p:txBody>
      </p:sp>
      <p:sp>
        <p:nvSpPr>
          <p:cNvPr id="5" name="Text Placeholder 4">
            <a:extLst>
              <a:ext uri="{FF2B5EF4-FFF2-40B4-BE49-F238E27FC236}">
                <a16:creationId xmlns:a16="http://schemas.microsoft.com/office/drawing/2014/main" id="{7680E10A-6C81-494E-B193-DB7F74F28802}"/>
              </a:ext>
            </a:extLst>
          </p:cNvPr>
          <p:cNvSpPr>
            <a:spLocks noGrp="1"/>
          </p:cNvSpPr>
          <p:nvPr>
            <p:ph type="body" sz="quarter" idx="12"/>
          </p:nvPr>
        </p:nvSpPr>
        <p:spPr>
          <a:xfrm>
            <a:off x="250823" y="2201862"/>
            <a:ext cx="10539414" cy="2876139"/>
          </a:xfrm>
        </p:spPr>
        <p:txBody>
          <a:bodyPr/>
          <a:lstStyle/>
          <a:p>
            <a:r>
              <a:rPr lang="en-US" sz="4000" dirty="0"/>
              <a:t>Microsoft Security Operations Analyst</a:t>
            </a:r>
          </a:p>
          <a:p>
            <a:endParaRPr lang="en-US" sz="4000" dirty="0"/>
          </a:p>
          <a:p>
            <a:endParaRPr lang="en-US" sz="3600" dirty="0">
              <a:solidFill>
                <a:schemeClr val="bg2">
                  <a:lumMod val="50000"/>
                  <a:lumOff val="50000"/>
                </a:schemeClr>
              </a:solidFill>
            </a:endParaRPr>
          </a:p>
          <a:p>
            <a:r>
              <a:rPr lang="en-US" sz="3600" dirty="0">
                <a:solidFill>
                  <a:schemeClr val="bg2">
                    <a:lumMod val="50000"/>
                    <a:lumOff val="50000"/>
                  </a:schemeClr>
                </a:solidFill>
              </a:rPr>
              <a:t>David Branscome </a:t>
            </a:r>
          </a:p>
          <a:p>
            <a:r>
              <a:rPr lang="en-US" sz="2800" dirty="0"/>
              <a:t>MCSE since NT 4.0</a:t>
            </a:r>
          </a:p>
          <a:p>
            <a:r>
              <a:rPr lang="en-US" sz="2800" dirty="0"/>
              <a:t>(Novell before that </a:t>
            </a:r>
            <a:r>
              <a:rPr lang="en-US" sz="2800" dirty="0">
                <a:sym typeface="Wingdings" panose="05000000000000000000" pitchFamily="2" charset="2"/>
              </a:rPr>
              <a:t> )</a:t>
            </a:r>
            <a:endParaRPr lang="en-US" sz="2800" dirty="0"/>
          </a:p>
        </p:txBody>
      </p:sp>
      <p:sp>
        <p:nvSpPr>
          <p:cNvPr id="7" name="Text Placeholder 6">
            <a:extLst>
              <a:ext uri="{FF2B5EF4-FFF2-40B4-BE49-F238E27FC236}">
                <a16:creationId xmlns:a16="http://schemas.microsoft.com/office/drawing/2014/main" id="{185CF6A2-B876-4060-981A-D2A5C0FEC548}"/>
              </a:ext>
            </a:extLst>
          </p:cNvPr>
          <p:cNvSpPr>
            <a:spLocks noGrp="1"/>
          </p:cNvSpPr>
          <p:nvPr>
            <p:ph type="body" sz="quarter" idx="14"/>
          </p:nvPr>
        </p:nvSpPr>
        <p:spPr>
          <a:xfrm>
            <a:off x="274703" y="5660640"/>
            <a:ext cx="4800534" cy="1034129"/>
          </a:xfrm>
        </p:spPr>
        <p:txBody>
          <a:bodyPr/>
          <a:lstStyle/>
          <a:p>
            <a:r>
              <a:rPr lang="en-US" sz="2400" dirty="0"/>
              <a:t>https://aka.ms/SC-200</a:t>
            </a:r>
          </a:p>
          <a:p>
            <a:r>
              <a:rPr lang="en-US" sz="2400" dirty="0"/>
              <a:t>https://aka.ms/YouTube/SC-300</a:t>
            </a:r>
          </a:p>
        </p:txBody>
      </p:sp>
    </p:spTree>
    <p:extLst>
      <p:ext uri="{BB962C8B-B14F-4D97-AF65-F5344CB8AC3E}">
        <p14:creationId xmlns:p14="http://schemas.microsoft.com/office/powerpoint/2010/main" val="200570572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Session objectives and takeaways</a:t>
            </a:r>
          </a:p>
        </p:txBody>
      </p:sp>
      <p:sp>
        <p:nvSpPr>
          <p:cNvPr id="6" name="Text Placeholder 5"/>
          <p:cNvSpPr>
            <a:spLocks noGrp="1"/>
          </p:cNvSpPr>
          <p:nvPr>
            <p:ph type="body" sz="quarter" idx="10"/>
          </p:nvPr>
        </p:nvSpPr>
        <p:spPr>
          <a:xfrm>
            <a:off x="274638" y="1212850"/>
            <a:ext cx="11887200" cy="2917722"/>
          </a:xfrm>
        </p:spPr>
        <p:txBody>
          <a:bodyPr/>
          <a:lstStyle/>
          <a:p>
            <a:r>
              <a:rPr lang="en-US" dirty="0"/>
              <a:t>At the end of this session, you should be </a:t>
            </a:r>
          </a:p>
          <a:p>
            <a:r>
              <a:rPr lang="en-US" dirty="0"/>
              <a:t>better able to…</a:t>
            </a:r>
          </a:p>
          <a:p>
            <a:pPr lvl="1"/>
            <a:r>
              <a:rPr lang="en-US" dirty="0"/>
              <a:t>Understand the exam objectives</a:t>
            </a:r>
          </a:p>
          <a:p>
            <a:pPr lvl="1"/>
            <a:r>
              <a:rPr lang="en-US" dirty="0"/>
              <a:t>Learn some tips and tricks to augment your learning</a:t>
            </a:r>
          </a:p>
          <a:p>
            <a:pPr lvl="1"/>
            <a:r>
              <a:rPr lang="en-US" dirty="0"/>
              <a:t>Learn some real-world stuff too!</a:t>
            </a:r>
          </a:p>
        </p:txBody>
      </p:sp>
      <p:sp>
        <p:nvSpPr>
          <p:cNvPr id="5" name="TextBox 4">
            <a:extLst>
              <a:ext uri="{FF2B5EF4-FFF2-40B4-BE49-F238E27FC236}">
                <a16:creationId xmlns:a16="http://schemas.microsoft.com/office/drawing/2014/main" id="{36D30BA1-12E4-4815-9D53-F349900AFCFC}"/>
              </a:ext>
            </a:extLst>
          </p:cNvPr>
          <p:cNvSpPr txBox="1"/>
          <p:nvPr/>
        </p:nvSpPr>
        <p:spPr>
          <a:xfrm>
            <a:off x="6446837" y="2487045"/>
            <a:ext cx="3657600" cy="461665"/>
          </a:xfrm>
          <a:prstGeom prst="rect">
            <a:avLst/>
          </a:prstGeom>
          <a:noFill/>
        </p:spPr>
        <p:txBody>
          <a:bodyPr wrap="square">
            <a:spAutoFit/>
          </a:bodyPr>
          <a:lstStyle/>
          <a:p>
            <a:r>
              <a:rPr lang="en-US" sz="2400" dirty="0">
                <a:solidFill>
                  <a:schemeClr val="bg1"/>
                </a:solidFill>
                <a:hlinkClick r:id="rId3"/>
              </a:rPr>
              <a:t>https://aka.ms/SC-200</a:t>
            </a:r>
            <a:r>
              <a:rPr lang="en-US" sz="2400" dirty="0">
                <a:solidFill>
                  <a:schemeClr val="bg1"/>
                </a:solidFill>
              </a:rPr>
              <a:t> </a:t>
            </a:r>
          </a:p>
        </p:txBody>
      </p:sp>
    </p:spTree>
    <p:extLst>
      <p:ext uri="{BB962C8B-B14F-4D97-AF65-F5344CB8AC3E}">
        <p14:creationId xmlns:p14="http://schemas.microsoft.com/office/powerpoint/2010/main" val="326056348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Using this Deck to Study…</a:t>
            </a:r>
          </a:p>
        </p:txBody>
      </p:sp>
      <p:sp>
        <p:nvSpPr>
          <p:cNvPr id="6" name="Text Placeholder 5"/>
          <p:cNvSpPr>
            <a:spLocks noGrp="1"/>
          </p:cNvSpPr>
          <p:nvPr>
            <p:ph type="body" sz="quarter" idx="10"/>
          </p:nvPr>
        </p:nvSpPr>
        <p:spPr>
          <a:xfrm>
            <a:off x="274638" y="1212850"/>
            <a:ext cx="11887200" cy="5558445"/>
          </a:xfrm>
        </p:spPr>
        <p:txBody>
          <a:bodyPr/>
          <a:lstStyle/>
          <a:p>
            <a:r>
              <a:rPr lang="en-US" dirty="0"/>
              <a:t>Some slides have multiple animations</a:t>
            </a:r>
          </a:p>
          <a:p>
            <a:endParaRPr lang="en-US" dirty="0"/>
          </a:p>
          <a:p>
            <a:r>
              <a:rPr lang="en-US" dirty="0"/>
              <a:t>They may hide really important content!</a:t>
            </a:r>
          </a:p>
          <a:p>
            <a:endParaRPr lang="en-US" dirty="0"/>
          </a:p>
          <a:p>
            <a:r>
              <a:rPr lang="en-US" dirty="0"/>
              <a:t>To use this deck to study with use in “Slide Show” mode </a:t>
            </a:r>
            <a:r>
              <a:rPr lang="en-US" b="1" dirty="0">
                <a:solidFill>
                  <a:srgbClr val="FF0000"/>
                </a:solidFill>
              </a:rPr>
              <a:t>F5*</a:t>
            </a:r>
            <a:endParaRPr lang="en-US" dirty="0">
              <a:solidFill>
                <a:srgbClr val="FF0000"/>
              </a:solidFill>
            </a:endParaRPr>
          </a:p>
          <a:p>
            <a:endParaRPr lang="en-US" dirty="0"/>
          </a:p>
          <a:p>
            <a:r>
              <a:rPr lang="en-US" dirty="0"/>
              <a:t>Then you will see all content AND links will work </a:t>
            </a:r>
            <a:r>
              <a:rPr lang="en-US" dirty="0">
                <a:sym typeface="Wingdings" panose="05000000000000000000" pitchFamily="2" charset="2"/>
              </a:rPr>
              <a:t></a:t>
            </a:r>
          </a:p>
          <a:p>
            <a:endParaRPr lang="en-US" dirty="0">
              <a:sym typeface="Wingdings" panose="05000000000000000000" pitchFamily="2" charset="2"/>
            </a:endParaRPr>
          </a:p>
          <a:p>
            <a:r>
              <a:rPr lang="en-US" dirty="0">
                <a:sym typeface="Wingdings" panose="05000000000000000000" pitchFamily="2" charset="2"/>
              </a:rPr>
              <a:t>The “Click to Zoom” slide next allows you to jump to topics</a:t>
            </a:r>
            <a:r>
              <a:rPr lang="en-US" b="1" dirty="0">
                <a:solidFill>
                  <a:srgbClr val="FF0000"/>
                </a:solidFill>
              </a:rPr>
              <a:t> *</a:t>
            </a:r>
            <a:r>
              <a:rPr lang="en-US" dirty="0">
                <a:sym typeface="Wingdings" panose="05000000000000000000" pitchFamily="2" charset="2"/>
              </a:rPr>
              <a:t> </a:t>
            </a:r>
            <a:endParaRPr lang="en-US" dirty="0"/>
          </a:p>
        </p:txBody>
      </p:sp>
      <p:sp>
        <p:nvSpPr>
          <p:cNvPr id="5" name="TextBox 4">
            <a:extLst>
              <a:ext uri="{FF2B5EF4-FFF2-40B4-BE49-F238E27FC236}">
                <a16:creationId xmlns:a16="http://schemas.microsoft.com/office/drawing/2014/main" id="{C8DF77AF-5EFD-4C40-B8A8-A48142262A80}"/>
              </a:ext>
            </a:extLst>
          </p:cNvPr>
          <p:cNvSpPr txBox="1"/>
          <p:nvPr/>
        </p:nvSpPr>
        <p:spPr>
          <a:xfrm>
            <a:off x="8732837" y="295273"/>
            <a:ext cx="3276115" cy="369332"/>
          </a:xfrm>
          <a:prstGeom prst="rect">
            <a:avLst/>
          </a:prstGeom>
          <a:noFill/>
        </p:spPr>
        <p:txBody>
          <a:bodyPr wrap="square">
            <a:spAutoFit/>
          </a:bodyPr>
          <a:lstStyle/>
          <a:p>
            <a:pPr algn="r"/>
            <a:r>
              <a:rPr lang="en-US" dirty="0">
                <a:solidFill>
                  <a:schemeClr val="bg1"/>
                </a:solidFill>
              </a:rPr>
              <a:t>https://aka.ms/SC-600Slides</a:t>
            </a:r>
          </a:p>
        </p:txBody>
      </p:sp>
    </p:spTree>
    <p:extLst>
      <p:ext uri="{BB962C8B-B14F-4D97-AF65-F5344CB8AC3E}">
        <p14:creationId xmlns:p14="http://schemas.microsoft.com/office/powerpoint/2010/main" val="38238772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8" name="Summary Zoom 7">
                <a:extLst>
                  <a:ext uri="{FF2B5EF4-FFF2-40B4-BE49-F238E27FC236}">
                    <a16:creationId xmlns:a16="http://schemas.microsoft.com/office/drawing/2014/main" id="{2CB198EB-7202-457D-8733-0DCED44D2CC9}"/>
                  </a:ext>
                </a:extLst>
              </p:cNvPr>
              <p:cNvGraphicFramePr>
                <a:graphicFrameLocks noChangeAspect="1"/>
              </p:cNvGraphicFramePr>
              <p:nvPr>
                <p:extLst>
                  <p:ext uri="{D42A27DB-BD31-4B8C-83A1-F6EECF244321}">
                    <p14:modId xmlns:p14="http://schemas.microsoft.com/office/powerpoint/2010/main" val="3966219376"/>
                  </p:ext>
                </p:extLst>
              </p:nvPr>
            </p:nvGraphicFramePr>
            <p:xfrm>
              <a:off x="1226475" y="1212849"/>
              <a:ext cx="9983523" cy="5254709"/>
            </p:xfrm>
            <a:graphic>
              <a:graphicData uri="http://schemas.microsoft.com/office/powerpoint/2016/summaryzoom">
                <psuz:summaryZm>
                  <psuz:summaryZmObj sectionId="{67DB863F-48B1-44A4-96C9-C2B83200983D}">
                    <psuz:zmPr id="{5D46FBEE-2810-4F4D-914A-8454C4BCFCD5}" transitionDur="1000">
                      <p166:blipFill xmlns:p166="http://schemas.microsoft.com/office/powerpoint/2016/6/main">
                        <a:blip r:embed="rId3"/>
                        <a:stretch>
                          <a:fillRect/>
                        </a:stretch>
                      </p166:blipFill>
                      <p166:spPr xmlns:p166="http://schemas.microsoft.com/office/powerpoint/2016/6/main">
                        <a:xfrm>
                          <a:off x="708578" y="183915"/>
                          <a:ext cx="4204363" cy="2364619"/>
                        </a:xfrm>
                        <a:prstGeom prst="rect">
                          <a:avLst/>
                        </a:prstGeom>
                        <a:ln w="3175">
                          <a:solidFill>
                            <a:prstClr val="ltGray"/>
                          </a:solidFill>
                        </a:ln>
                      </p166:spPr>
                    </psuz:zmPr>
                  </psuz:summaryZmObj>
                  <psuz:summaryZmObj sectionId="{0EA21E98-5140-4CD4-8960-4C69B350E99E}">
                    <psuz:zmPr id="{BB397FF7-72EB-4954-BE34-6A87F51424EA}" transitionDur="1000">
                      <p166:blipFill xmlns:p166="http://schemas.microsoft.com/office/powerpoint/2016/6/main">
                        <a:blip r:embed="rId4"/>
                        <a:stretch>
                          <a:fillRect/>
                        </a:stretch>
                      </p166:blipFill>
                      <p166:spPr xmlns:p166="http://schemas.microsoft.com/office/powerpoint/2016/6/main">
                        <a:xfrm>
                          <a:off x="5070582" y="183915"/>
                          <a:ext cx="4204363" cy="2364619"/>
                        </a:xfrm>
                        <a:prstGeom prst="rect">
                          <a:avLst/>
                        </a:prstGeom>
                        <a:ln w="3175">
                          <a:solidFill>
                            <a:prstClr val="ltGray"/>
                          </a:solidFill>
                        </a:ln>
                      </p166:spPr>
                    </psuz:zmPr>
                  </psuz:summaryZmObj>
                  <psuz:summaryZmObj sectionId="{EA316E14-8BAF-4AF1-859A-9E6100EC60C2}">
                    <psuz:zmPr id="{34EBB92E-4A19-4933-92A5-7B9C440EADDC}" transitionDur="1000">
                      <p166:blipFill xmlns:p166="http://schemas.microsoft.com/office/powerpoint/2016/6/main">
                        <a:blip r:embed="rId5"/>
                        <a:stretch>
                          <a:fillRect/>
                        </a:stretch>
                      </p166:blipFill>
                      <p166:spPr xmlns:p166="http://schemas.microsoft.com/office/powerpoint/2016/6/main">
                        <a:xfrm>
                          <a:off x="708578" y="2706175"/>
                          <a:ext cx="4204363" cy="2364619"/>
                        </a:xfrm>
                        <a:prstGeom prst="rect">
                          <a:avLst/>
                        </a:prstGeom>
                        <a:ln w="3175">
                          <a:solidFill>
                            <a:prstClr val="ltGray"/>
                          </a:solidFill>
                        </a:ln>
                      </p166:spPr>
                    </psuz:zmPr>
                  </psuz:summaryZmObj>
                  <psuz:summaryZmObj sectionId="{9E8EA4EA-7034-4EEA-AD17-5CE87DD7C6EC}">
                    <psuz:zmPr id="{90F95FA0-17E3-4717-BB42-B5434DB21EE4}" transitionDur="1000">
                      <p166:blipFill xmlns:p166="http://schemas.microsoft.com/office/powerpoint/2016/6/main">
                        <a:blip r:embed="rId6"/>
                        <a:stretch>
                          <a:fillRect/>
                        </a:stretch>
                      </p166:blipFill>
                      <p166:spPr xmlns:p166="http://schemas.microsoft.com/office/powerpoint/2016/6/main">
                        <a:xfrm>
                          <a:off x="5070582" y="2706175"/>
                          <a:ext cx="4204363" cy="2364619"/>
                        </a:xfrm>
                        <a:prstGeom prst="rect">
                          <a:avLst/>
                        </a:prstGeom>
                        <a:ln w="3175">
                          <a:solidFill>
                            <a:prstClr val="ltGray"/>
                          </a:solidFill>
                        </a:ln>
                      </p166:spPr>
                    </psuz:zmPr>
                  </psuz:summaryZmObj>
                  <psuz:gridLayout/>
                </psuz:summaryZm>
              </a:graphicData>
            </a:graphic>
          </p:graphicFrame>
        </mc:Choice>
        <mc:Fallback>
          <p:grpSp>
            <p:nvGrpSpPr>
              <p:cNvPr id="8" name="Summary Zoom 7">
                <a:extLst>
                  <a:ext uri="{FF2B5EF4-FFF2-40B4-BE49-F238E27FC236}">
                    <a16:creationId xmlns:a16="http://schemas.microsoft.com/office/drawing/2014/main" id="{2CB198EB-7202-457D-8733-0DCED44D2CC9}"/>
                  </a:ext>
                </a:extLst>
              </p:cNvPr>
              <p:cNvGrpSpPr>
                <a:grpSpLocks noGrp="1" noUngrp="1" noRot="1" noChangeAspect="1" noMove="1" noResize="1"/>
              </p:cNvGrpSpPr>
              <p:nvPr/>
            </p:nvGrpSpPr>
            <p:grpSpPr>
              <a:xfrm>
                <a:off x="1226475" y="1212849"/>
                <a:ext cx="9983523" cy="5254709"/>
                <a:chOff x="1226475" y="1212849"/>
                <a:chExt cx="9983523" cy="5254709"/>
              </a:xfrm>
            </p:grpSpPr>
            <p:pic>
              <p:nvPicPr>
                <p:cNvPr id="2" name="Picture 2">
                  <a:hlinkClick r:id="rId7"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1935053" y="1396764"/>
                  <a:ext cx="4204363" cy="2364619"/>
                </a:xfrm>
                <a:prstGeom prst="rect">
                  <a:avLst/>
                </a:prstGeom>
                <a:ln w="3175">
                  <a:solidFill>
                    <a:prstClr val="ltGray"/>
                  </a:solidFill>
                </a:ln>
              </p:spPr>
            </p:pic>
            <p:pic>
              <p:nvPicPr>
                <p:cNvPr id="3" name="Picture 3">
                  <a:hlinkClick r:id="rId8"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6297057" y="1396764"/>
                  <a:ext cx="4204363" cy="2364619"/>
                </a:xfrm>
                <a:prstGeom prst="rect">
                  <a:avLst/>
                </a:prstGeom>
                <a:ln w="3175">
                  <a:solidFill>
                    <a:prstClr val="ltGray"/>
                  </a:solidFill>
                </a:ln>
              </p:spPr>
            </p:pic>
            <p:pic>
              <p:nvPicPr>
                <p:cNvPr id="4" name="Picture 4">
                  <a:hlinkClick r:id="rId9"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1935053" y="3919024"/>
                  <a:ext cx="4204363" cy="2364619"/>
                </a:xfrm>
                <a:prstGeom prst="rect">
                  <a:avLst/>
                </a:prstGeom>
                <a:ln w="3175">
                  <a:solidFill>
                    <a:prstClr val="ltGray"/>
                  </a:solidFill>
                </a:ln>
              </p:spPr>
            </p:pic>
            <p:pic>
              <p:nvPicPr>
                <p:cNvPr id="5" name="Picture 5">
                  <a:hlinkClick r:id="rId10"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6297057" y="3919024"/>
                  <a:ext cx="4204363" cy="2364619"/>
                </a:xfrm>
                <a:prstGeom prst="rect">
                  <a:avLst/>
                </a:prstGeom>
                <a:ln w="3175">
                  <a:solidFill>
                    <a:prstClr val="ltGray"/>
                  </a:solidFill>
                </a:ln>
              </p:spPr>
            </p:pic>
          </p:grpSp>
        </mc:Fallback>
      </mc:AlternateContent>
      <p:sp>
        <p:nvSpPr>
          <p:cNvPr id="9" name="Title 16">
            <a:extLst>
              <a:ext uri="{FF2B5EF4-FFF2-40B4-BE49-F238E27FC236}">
                <a16:creationId xmlns:a16="http://schemas.microsoft.com/office/drawing/2014/main" id="{E95645CB-6991-43D8-BC79-2E1CB8DD2D09}"/>
              </a:ext>
            </a:extLst>
          </p:cNvPr>
          <p:cNvSpPr txBox="1">
            <a:spLocks/>
          </p:cNvSpPr>
          <p:nvPr/>
        </p:nvSpPr>
        <p:spPr>
          <a:xfrm>
            <a:off x="274639" y="295274"/>
            <a:ext cx="11889564" cy="917575"/>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en-US" dirty="0">
                <a:solidFill>
                  <a:schemeClr val="bg1"/>
                </a:solidFill>
              </a:rPr>
              <a:t>SC-200 Preparation Menu</a:t>
            </a:r>
          </a:p>
        </p:txBody>
      </p:sp>
      <p:sp>
        <p:nvSpPr>
          <p:cNvPr id="11" name="TextBox 10">
            <a:extLst>
              <a:ext uri="{FF2B5EF4-FFF2-40B4-BE49-F238E27FC236}">
                <a16:creationId xmlns:a16="http://schemas.microsoft.com/office/drawing/2014/main" id="{205E4357-E198-47FF-A1EB-E8775A84AE04}"/>
              </a:ext>
            </a:extLst>
          </p:cNvPr>
          <p:cNvSpPr txBox="1"/>
          <p:nvPr/>
        </p:nvSpPr>
        <p:spPr>
          <a:xfrm>
            <a:off x="272270" y="6467558"/>
            <a:ext cx="6645964" cy="369332"/>
          </a:xfrm>
          <a:prstGeom prst="rect">
            <a:avLst/>
          </a:prstGeom>
          <a:noFill/>
        </p:spPr>
        <p:txBody>
          <a:bodyPr wrap="square">
            <a:spAutoFit/>
          </a:bodyPr>
          <a:lstStyle/>
          <a:p>
            <a:r>
              <a:rPr lang="en-US" dirty="0">
                <a:hlinkClick r:id="rId11"/>
              </a:rPr>
              <a:t>https://aka.ms/SC-200</a:t>
            </a:r>
            <a:r>
              <a:rPr lang="en-US" dirty="0"/>
              <a:t> </a:t>
            </a:r>
          </a:p>
        </p:txBody>
      </p:sp>
    </p:spTree>
    <p:extLst>
      <p:ext uri="{BB962C8B-B14F-4D97-AF65-F5344CB8AC3E}">
        <p14:creationId xmlns:p14="http://schemas.microsoft.com/office/powerpoint/2010/main" val="11385916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2745001"/>
            <a:ext cx="11887200" cy="1181862"/>
          </a:xfrm>
        </p:spPr>
        <p:txBody>
          <a:bodyPr/>
          <a:lstStyle/>
          <a:p>
            <a:r>
              <a:rPr lang="en-US" sz="7200" dirty="0"/>
              <a:t>CERTIFICATION</a:t>
            </a:r>
          </a:p>
        </p:txBody>
      </p:sp>
      <p:sp>
        <p:nvSpPr>
          <p:cNvPr id="3" name="TextBox 2">
            <a:extLst>
              <a:ext uri="{FF2B5EF4-FFF2-40B4-BE49-F238E27FC236}">
                <a16:creationId xmlns:a16="http://schemas.microsoft.com/office/drawing/2014/main" id="{FA7EC4C2-FE69-4F22-930B-B575673ACA20}"/>
              </a:ext>
            </a:extLst>
          </p:cNvPr>
          <p:cNvSpPr txBox="1"/>
          <p:nvPr/>
        </p:nvSpPr>
        <p:spPr>
          <a:xfrm>
            <a:off x="3703637" y="5021262"/>
            <a:ext cx="4648200" cy="627864"/>
          </a:xfrm>
          <a:prstGeom prst="rect">
            <a:avLst/>
          </a:prstGeom>
          <a:noFill/>
        </p:spPr>
        <p:txBody>
          <a:bodyPr wrap="square" lIns="182880" tIns="146304" rIns="182880" bIns="146304" rtlCol="0">
            <a:spAutoFit/>
          </a:bodyPr>
          <a:lstStyle/>
          <a:p>
            <a:pPr algn="ctr">
              <a:lnSpc>
                <a:spcPct val="90000"/>
              </a:lnSpc>
              <a:spcAft>
                <a:spcPts val="600"/>
              </a:spcAft>
            </a:pPr>
            <a:r>
              <a:rPr lang="en-US" sz="2400" dirty="0">
                <a:gradFill>
                  <a:gsLst>
                    <a:gs pos="2917">
                      <a:schemeClr val="tx1"/>
                    </a:gs>
                    <a:gs pos="30000">
                      <a:schemeClr val="tx1"/>
                    </a:gs>
                  </a:gsLst>
                  <a:lin ang="5400000" scaled="0"/>
                </a:gradFill>
                <a:hlinkClick r:id="rId3"/>
              </a:rPr>
              <a:t>https://aka.ms/SC-200</a:t>
            </a:r>
            <a:endParaRPr lang="en-US" sz="2400"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39431706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74639" y="295274"/>
            <a:ext cx="6934198" cy="917575"/>
          </a:xfrm>
        </p:spPr>
        <p:txBody>
          <a:bodyPr/>
          <a:lstStyle/>
          <a:p>
            <a:r>
              <a:rPr lang="en-US" dirty="0"/>
              <a:t>Related Certification</a:t>
            </a:r>
          </a:p>
        </p:txBody>
      </p:sp>
      <p:sp>
        <p:nvSpPr>
          <p:cNvPr id="6" name="Text Placeholder 5"/>
          <p:cNvSpPr>
            <a:spLocks noGrp="1"/>
          </p:cNvSpPr>
          <p:nvPr>
            <p:ph type="body" sz="quarter" idx="10"/>
          </p:nvPr>
        </p:nvSpPr>
        <p:spPr>
          <a:xfrm>
            <a:off x="274638" y="1212850"/>
            <a:ext cx="9143999" cy="3527119"/>
          </a:xfrm>
        </p:spPr>
        <p:txBody>
          <a:bodyPr/>
          <a:lstStyle/>
          <a:p>
            <a:r>
              <a:rPr lang="en-US" dirty="0"/>
              <a:t>Security Operations Analyst Associate</a:t>
            </a:r>
          </a:p>
          <a:p>
            <a:r>
              <a:rPr lang="en-US" dirty="0">
                <a:hlinkClick r:id="rId3"/>
              </a:rPr>
              <a:t>SC-200 Study Guide</a:t>
            </a:r>
            <a:r>
              <a:rPr lang="en-US" dirty="0">
                <a:hlinkClick r:id="rId4"/>
              </a:rPr>
              <a:t> </a:t>
            </a:r>
            <a:r>
              <a:rPr lang="en-US" sz="2800" i="1" dirty="0">
                <a:solidFill>
                  <a:schemeClr val="bg1"/>
                </a:solidFill>
              </a:rPr>
              <a:t>Charbel </a:t>
            </a:r>
            <a:r>
              <a:rPr lang="en-US" sz="2800" i="1" dirty="0" err="1">
                <a:solidFill>
                  <a:schemeClr val="bg1"/>
                </a:solidFill>
              </a:rPr>
              <a:t>Nemnom</a:t>
            </a:r>
            <a:r>
              <a:rPr lang="en-US" sz="2800" i="1" dirty="0">
                <a:solidFill>
                  <a:schemeClr val="bg1"/>
                </a:solidFill>
              </a:rPr>
              <a:t>, MVP</a:t>
            </a:r>
            <a:endParaRPr lang="en-US" dirty="0"/>
          </a:p>
          <a:p>
            <a:r>
              <a:rPr lang="en-US" dirty="0"/>
              <a:t>Skills Measured</a:t>
            </a:r>
          </a:p>
          <a:p>
            <a:pPr lvl="2"/>
            <a:r>
              <a:rPr lang="en-US" dirty="0"/>
              <a:t>Mitigate threats using Microsoft 365 Defender </a:t>
            </a:r>
          </a:p>
          <a:p>
            <a:pPr lvl="2"/>
            <a:r>
              <a:rPr lang="en-US" dirty="0"/>
              <a:t>Mitigate threats using Azure Defender</a:t>
            </a:r>
          </a:p>
          <a:p>
            <a:pPr lvl="2"/>
            <a:r>
              <a:rPr lang="en-US" dirty="0"/>
              <a:t>Mitigate threats using Azure Sentinel</a:t>
            </a:r>
          </a:p>
          <a:p>
            <a:pPr lvl="2"/>
            <a:endParaRPr lang="en-US" dirty="0"/>
          </a:p>
        </p:txBody>
      </p:sp>
      <p:pic>
        <p:nvPicPr>
          <p:cNvPr id="3" name="Picture 2">
            <a:extLst>
              <a:ext uri="{FF2B5EF4-FFF2-40B4-BE49-F238E27FC236}">
                <a16:creationId xmlns:a16="http://schemas.microsoft.com/office/drawing/2014/main" id="{22658F7B-6C1D-4E01-AB7E-8E740A3A70F0}"/>
              </a:ext>
            </a:extLst>
          </p:cNvPr>
          <p:cNvPicPr>
            <a:picLocks noChangeAspect="1"/>
          </p:cNvPicPr>
          <p:nvPr/>
        </p:nvPicPr>
        <p:blipFill>
          <a:blip r:embed="rId5"/>
          <a:stretch>
            <a:fillRect/>
          </a:stretch>
        </p:blipFill>
        <p:spPr>
          <a:xfrm>
            <a:off x="10333037" y="474625"/>
            <a:ext cx="1371670" cy="1422473"/>
          </a:xfrm>
          <a:prstGeom prst="rect">
            <a:avLst/>
          </a:prstGeom>
        </p:spPr>
      </p:pic>
      <p:pic>
        <p:nvPicPr>
          <p:cNvPr id="2" name="Picture 1" descr="Business woman counting">
            <a:extLst>
              <a:ext uri="{FF2B5EF4-FFF2-40B4-BE49-F238E27FC236}">
                <a16:creationId xmlns:a16="http://schemas.microsoft.com/office/drawing/2014/main" id="{BAFAB645-8F27-49B5-A134-9B74213D387E}"/>
              </a:ext>
            </a:extLst>
          </p:cNvPr>
          <p:cNvPicPr>
            <a:picLocks noChangeAspect="1"/>
          </p:cNvPicPr>
          <p:nvPr/>
        </p:nvPicPr>
        <p:blipFill>
          <a:blip r:embed="rId6"/>
          <a:stretch>
            <a:fillRect/>
          </a:stretch>
        </p:blipFill>
        <p:spPr>
          <a:xfrm>
            <a:off x="9630591" y="3192462"/>
            <a:ext cx="1227747" cy="3116263"/>
          </a:xfrm>
          <a:prstGeom prst="rect">
            <a:avLst/>
          </a:prstGeom>
        </p:spPr>
      </p:pic>
      <p:sp>
        <p:nvSpPr>
          <p:cNvPr id="8" name="TextBox 7">
            <a:extLst>
              <a:ext uri="{FF2B5EF4-FFF2-40B4-BE49-F238E27FC236}">
                <a16:creationId xmlns:a16="http://schemas.microsoft.com/office/drawing/2014/main" id="{CB379D9F-8816-43B2-8362-C83B98CB5E74}"/>
              </a:ext>
            </a:extLst>
          </p:cNvPr>
          <p:cNvSpPr txBox="1"/>
          <p:nvPr/>
        </p:nvSpPr>
        <p:spPr>
          <a:xfrm>
            <a:off x="351149" y="6389652"/>
            <a:ext cx="4038288" cy="369332"/>
          </a:xfrm>
          <a:prstGeom prst="rect">
            <a:avLst/>
          </a:prstGeom>
          <a:noFill/>
        </p:spPr>
        <p:txBody>
          <a:bodyPr wrap="square">
            <a:spAutoFit/>
          </a:bodyPr>
          <a:lstStyle/>
          <a:p>
            <a:r>
              <a:rPr lang="en-US" b="0" i="0" dirty="0">
                <a:solidFill>
                  <a:schemeClr val="bg1"/>
                </a:solidFill>
                <a:effectLst/>
                <a:latin typeface="Segoe UI" panose="020B0502040204020203" pitchFamily="34" charset="0"/>
                <a:hlinkClick r:id="rId3"/>
              </a:rPr>
              <a:t>https://aka.ms/SC-200StudyGuide</a:t>
            </a:r>
            <a:r>
              <a:rPr lang="en-US" b="0" i="0" dirty="0">
                <a:solidFill>
                  <a:schemeClr val="bg1"/>
                </a:solidFill>
                <a:effectLst/>
                <a:latin typeface="Segoe UI" panose="020B0502040204020203" pitchFamily="34" charset="0"/>
              </a:rPr>
              <a:t> *</a:t>
            </a:r>
            <a:endParaRPr lang="en-US" dirty="0">
              <a:solidFill>
                <a:schemeClr val="bg1"/>
              </a:solidFill>
            </a:endParaRPr>
          </a:p>
        </p:txBody>
      </p:sp>
      <p:pic>
        <p:nvPicPr>
          <p:cNvPr id="1026" name="Picture 2">
            <a:extLst>
              <a:ext uri="{FF2B5EF4-FFF2-40B4-BE49-F238E27FC236}">
                <a16:creationId xmlns:a16="http://schemas.microsoft.com/office/drawing/2014/main" id="{B702801C-C906-4E61-8540-FD6668A559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3252" y="5005559"/>
            <a:ext cx="7378354" cy="1539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78868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childTnLst>
                          </p:cTn>
                        </p:par>
                        <p:par>
                          <p:cTn id="13" fill="hold">
                            <p:stCondLst>
                              <p:cond delay="500"/>
                            </p:stCondLst>
                            <p:childTnLst>
                              <p:par>
                                <p:cTn id="14" presetID="22" presetClass="entr" presetSubtype="2" fill="hold" grpId="0" nodeType="afterEffect">
                                  <p:stCondLst>
                                    <p:cond delay="0"/>
                                  </p:stCondLst>
                                  <p:iterate type="lt">
                                    <p:tmPct val="0"/>
                                  </p:iterate>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par>
                          <p:cTn id="17" fill="hold">
                            <p:stCondLst>
                              <p:cond delay="1000"/>
                            </p:stCondLst>
                            <p:childTnLst>
                              <p:par>
                                <p:cTn id="18" presetID="34" presetClass="emph" presetSubtype="0" fill="hold" grpId="1" nodeType="afterEffect">
                                  <p:stCondLst>
                                    <p:cond delay="0"/>
                                  </p:stCondLst>
                                  <p:iterate type="lt">
                                    <p:tmPct val="10000"/>
                                  </p:iterate>
                                  <p:childTnLst>
                                    <p:animMotion origin="layout" path="M 4.74853E-7 -4.74353E-6 L 4.74853E-7 -0.07217 " pathEditMode="relative" rAng="0" ptsTypes="AA">
                                      <p:cBhvr>
                                        <p:cTn id="19" dur="250" accel="50000" decel="50000" autoRev="1" fill="hold">
                                          <p:stCondLst>
                                            <p:cond delay="0"/>
                                          </p:stCondLst>
                                        </p:cTn>
                                        <p:tgtEl>
                                          <p:spTgt spid="8"/>
                                        </p:tgtEl>
                                        <p:attrNameLst>
                                          <p:attrName>ppt_x</p:attrName>
                                          <p:attrName>ppt_y</p:attrName>
                                        </p:attrNameLst>
                                      </p:cBhvr>
                                      <p:rCtr x="0" y="-3609"/>
                                    </p:animMotion>
                                    <p:animRot by="1500000">
                                      <p:cBhvr>
                                        <p:cTn id="20" dur="125" fill="hold">
                                          <p:stCondLst>
                                            <p:cond delay="0"/>
                                          </p:stCondLst>
                                        </p:cTn>
                                        <p:tgtEl>
                                          <p:spTgt spid="8"/>
                                        </p:tgtEl>
                                        <p:attrNameLst>
                                          <p:attrName>r</p:attrName>
                                        </p:attrNameLst>
                                      </p:cBhvr>
                                    </p:animRot>
                                    <p:animRot by="-1500000">
                                      <p:cBhvr>
                                        <p:cTn id="21" dur="125" fill="hold">
                                          <p:stCondLst>
                                            <p:cond delay="125"/>
                                          </p:stCondLst>
                                        </p:cTn>
                                        <p:tgtEl>
                                          <p:spTgt spid="8"/>
                                        </p:tgtEl>
                                        <p:attrNameLst>
                                          <p:attrName>r</p:attrName>
                                        </p:attrNameLst>
                                      </p:cBhvr>
                                    </p:animRot>
                                    <p:animRot by="-1500000">
                                      <p:cBhvr>
                                        <p:cTn id="22" dur="125" fill="hold">
                                          <p:stCondLst>
                                            <p:cond delay="250"/>
                                          </p:stCondLst>
                                        </p:cTn>
                                        <p:tgtEl>
                                          <p:spTgt spid="8"/>
                                        </p:tgtEl>
                                        <p:attrNameLst>
                                          <p:attrName>r</p:attrName>
                                        </p:attrNameLst>
                                      </p:cBhvr>
                                    </p:animRot>
                                    <p:animRot by="1500000">
                                      <p:cBhvr>
                                        <p:cTn id="23" dur="125" fill="hold">
                                          <p:stCondLst>
                                            <p:cond delay="375"/>
                                          </p:stCondLst>
                                        </p:cTn>
                                        <p:tgtEl>
                                          <p:spTgt spid="8"/>
                                        </p:tgtEl>
                                        <p:attrNameLst>
                                          <p:attrName>r</p:attrName>
                                        </p:attrNameLst>
                                      </p:cBhvr>
                                    </p:animRot>
                                  </p:childTnLst>
                                </p:cTn>
                              </p:par>
                              <p:par>
                                <p:cTn id="24" presetID="9" presetClass="emph" presetSubtype="0" nodeType="withEffect">
                                  <p:stCondLst>
                                    <p:cond delay="0"/>
                                  </p:stCondLst>
                                  <p:childTnLst>
                                    <p:set>
                                      <p:cBhvr>
                                        <p:cTn id="25" dur="indefinite"/>
                                        <p:tgtEl>
                                          <p:spTgt spid="6">
                                            <p:txEl>
                                              <p:pRg st="1" end="1"/>
                                            </p:txEl>
                                          </p:spTgt>
                                        </p:tgtEl>
                                        <p:attrNameLst>
                                          <p:attrName>style.opacity</p:attrName>
                                        </p:attrNameLst>
                                      </p:cBhvr>
                                      <p:to>
                                        <p:strVal val="0.5"/>
                                      </p:to>
                                    </p:set>
                                    <p:animEffect filter="image" prLst="opacity: 0.5">
                                      <p:cBhvr rctx="IE">
                                        <p:cTn id="26" dur="indefinite"/>
                                        <p:tgtEl>
                                          <p:spTgt spid="6">
                                            <p:txEl>
                                              <p:pRg st="1" end="1"/>
                                            </p:txEl>
                                          </p:spTgt>
                                        </p:tgtEl>
                                      </p:cBhvr>
                                    </p:animEffect>
                                  </p:childTnLst>
                                </p:cTn>
                              </p:par>
                              <p:par>
                                <p:cTn id="27" presetID="9" presetClass="emph" presetSubtype="0" nodeType="withEffect">
                                  <p:stCondLst>
                                    <p:cond delay="0"/>
                                  </p:stCondLst>
                                  <p:childTnLst>
                                    <p:set>
                                      <p:cBhvr>
                                        <p:cTn id="28" dur="indefinite"/>
                                        <p:tgtEl>
                                          <p:spTgt spid="6">
                                            <p:txEl>
                                              <p:pRg st="0" end="0"/>
                                            </p:txEl>
                                          </p:spTgt>
                                        </p:tgtEl>
                                        <p:attrNameLst>
                                          <p:attrName>style.opacity</p:attrName>
                                        </p:attrNameLst>
                                      </p:cBhvr>
                                      <p:to>
                                        <p:strVal val="0.5"/>
                                      </p:to>
                                    </p:set>
                                    <p:animEffect filter="image" prLst="opacity: 0.5">
                                      <p:cBhvr rctx="IE">
                                        <p:cTn id="29" dur="indefinite"/>
                                        <p:tgtEl>
                                          <p:spTgt spid="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wipe(left)">
                                      <p:cBhvr>
                                        <p:cTn id="34" dur="500"/>
                                        <p:tgtEl>
                                          <p:spTgt spid="6">
                                            <p:txEl>
                                              <p:pRg st="2" end="2"/>
                                            </p:txEl>
                                          </p:spTgt>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wipe(left)">
                                      <p:cBhvr>
                                        <p:cTn id="38" dur="500"/>
                                        <p:tgtEl>
                                          <p:spTgt spid="6">
                                            <p:txEl>
                                              <p:pRg st="3" end="3"/>
                                            </p:txEl>
                                          </p:spTgt>
                                        </p:tgtEl>
                                      </p:cBhvr>
                                    </p:animEffect>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wipe(left)">
                                      <p:cBhvr>
                                        <p:cTn id="42" dur="500"/>
                                        <p:tgtEl>
                                          <p:spTgt spid="6">
                                            <p:txEl>
                                              <p:pRg st="4" end="4"/>
                                            </p:txEl>
                                          </p:spTgt>
                                        </p:tgtEl>
                                      </p:cBhvr>
                                    </p:animEffect>
                                  </p:childTnLst>
                                </p:cTn>
                              </p:par>
                            </p:childTnLst>
                          </p:cTn>
                        </p:par>
                        <p:par>
                          <p:cTn id="43" fill="hold">
                            <p:stCondLst>
                              <p:cond delay="1500"/>
                            </p:stCondLst>
                            <p:childTnLst>
                              <p:par>
                                <p:cTn id="44" presetID="22" presetClass="entr" presetSubtype="8" fill="hold" nodeType="afterEffect">
                                  <p:stCondLst>
                                    <p:cond delay="0"/>
                                  </p:stCondLst>
                                  <p:childTnLst>
                                    <p:set>
                                      <p:cBhvr>
                                        <p:cTn id="45" dur="1" fill="hold">
                                          <p:stCondLst>
                                            <p:cond delay="0"/>
                                          </p:stCondLst>
                                        </p:cTn>
                                        <p:tgtEl>
                                          <p:spTgt spid="6">
                                            <p:txEl>
                                              <p:pRg st="5" end="5"/>
                                            </p:txEl>
                                          </p:spTgt>
                                        </p:tgtEl>
                                        <p:attrNameLst>
                                          <p:attrName>style.visibility</p:attrName>
                                        </p:attrNameLst>
                                      </p:cBhvr>
                                      <p:to>
                                        <p:strVal val="visible"/>
                                      </p:to>
                                    </p:set>
                                    <p:animEffect transition="in" filter="wipe(left)">
                                      <p:cBhvr>
                                        <p:cTn id="46"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How to prepare for the exam…</a:t>
            </a:r>
          </a:p>
        </p:txBody>
      </p:sp>
      <p:sp>
        <p:nvSpPr>
          <p:cNvPr id="6" name="Text Placeholder 5"/>
          <p:cNvSpPr>
            <a:spLocks noGrp="1"/>
          </p:cNvSpPr>
          <p:nvPr>
            <p:ph type="body" sz="quarter" idx="10"/>
          </p:nvPr>
        </p:nvSpPr>
        <p:spPr>
          <a:xfrm>
            <a:off x="274638" y="1212850"/>
            <a:ext cx="11887200" cy="4487382"/>
          </a:xfrm>
        </p:spPr>
        <p:txBody>
          <a:bodyPr/>
          <a:lstStyle/>
          <a:p>
            <a:r>
              <a:rPr lang="en-US" sz="3200" dirty="0"/>
              <a:t>Know the exam objectives!</a:t>
            </a:r>
          </a:p>
          <a:p>
            <a:r>
              <a:rPr lang="en-US" sz="3200" dirty="0"/>
              <a:t>Study the Microsoft documentation related to the exam objectives</a:t>
            </a:r>
          </a:p>
          <a:p>
            <a:r>
              <a:rPr lang="en-US" sz="3200" dirty="0"/>
              <a:t>If there are practice exams, take one...maybe soon!</a:t>
            </a:r>
          </a:p>
          <a:p>
            <a:r>
              <a:rPr lang="en-US" sz="3200" dirty="0"/>
              <a:t>Get hands-on, if possible</a:t>
            </a:r>
          </a:p>
          <a:p>
            <a:r>
              <a:rPr lang="en-US" sz="3200" dirty="0"/>
              <a:t>Learning Paths for SC-300</a:t>
            </a:r>
          </a:p>
          <a:p>
            <a:pPr lvl="2"/>
            <a:r>
              <a:rPr lang="en-US" sz="2000" dirty="0">
                <a:latin typeface="+mj-lt"/>
                <a:hlinkClick r:id="rId3"/>
              </a:rPr>
              <a:t>SC-200 part 1: Mitigate threats using Microsoft Defender for Endpoint</a:t>
            </a:r>
            <a:endParaRPr lang="en-US" sz="2000" dirty="0">
              <a:latin typeface="+mj-lt"/>
            </a:endParaRPr>
          </a:p>
          <a:p>
            <a:pPr lvl="2"/>
            <a:r>
              <a:rPr lang="en-US" sz="2000" dirty="0">
                <a:latin typeface="+mj-lt"/>
                <a:hlinkClick r:id="rId4"/>
              </a:rPr>
              <a:t>SC-200 part 2: Mitigate threats using Microsoft 365 Defender</a:t>
            </a:r>
            <a:endParaRPr lang="en-US" sz="2000" dirty="0">
              <a:latin typeface="+mj-lt"/>
            </a:endParaRPr>
          </a:p>
          <a:p>
            <a:pPr lvl="2"/>
            <a:r>
              <a:rPr lang="en-US" sz="2000" dirty="0">
                <a:latin typeface="+mj-lt"/>
                <a:hlinkClick r:id="rId5"/>
              </a:rPr>
              <a:t>SC-200 part 3: Mitigate threats using Azure Defender</a:t>
            </a:r>
            <a:endParaRPr lang="en-US" sz="2000" dirty="0">
              <a:latin typeface="+mj-lt"/>
            </a:endParaRPr>
          </a:p>
          <a:p>
            <a:pPr lvl="2"/>
            <a:r>
              <a:rPr lang="en-US" sz="2000" dirty="0">
                <a:latin typeface="+mj-lt"/>
                <a:hlinkClick r:id="rId6"/>
              </a:rPr>
              <a:t>SC-200 part 4: Create queries for Azure Sentinel using Kusto Query Language (KQL)</a:t>
            </a:r>
            <a:endParaRPr lang="en-US" sz="2000" dirty="0">
              <a:latin typeface="+mj-lt"/>
            </a:endParaRPr>
          </a:p>
          <a:p>
            <a:pPr lvl="2"/>
            <a:r>
              <a:rPr lang="en-US" sz="2000" dirty="0">
                <a:latin typeface="+mj-lt"/>
                <a:hlinkClick r:id="rId7"/>
              </a:rPr>
              <a:t>SC-200 part 5: Configure your Azure Sentinel environment</a:t>
            </a:r>
            <a:r>
              <a:rPr lang="en-US" sz="2000" dirty="0">
                <a:latin typeface="+mj-lt"/>
              </a:rPr>
              <a:t> </a:t>
            </a:r>
          </a:p>
        </p:txBody>
      </p:sp>
      <p:sp>
        <p:nvSpPr>
          <p:cNvPr id="23" name="TextBox 22">
            <a:extLst>
              <a:ext uri="{FF2B5EF4-FFF2-40B4-BE49-F238E27FC236}">
                <a16:creationId xmlns:a16="http://schemas.microsoft.com/office/drawing/2014/main" id="{2560FB79-05B2-4362-9553-7C69B9080D10}"/>
              </a:ext>
            </a:extLst>
          </p:cNvPr>
          <p:cNvSpPr txBox="1"/>
          <p:nvPr/>
        </p:nvSpPr>
        <p:spPr>
          <a:xfrm>
            <a:off x="351149" y="6389652"/>
            <a:ext cx="4038288" cy="369332"/>
          </a:xfrm>
          <a:prstGeom prst="rect">
            <a:avLst/>
          </a:prstGeom>
          <a:noFill/>
        </p:spPr>
        <p:txBody>
          <a:bodyPr wrap="square">
            <a:spAutoFit/>
          </a:bodyPr>
          <a:lstStyle/>
          <a:p>
            <a:r>
              <a:rPr lang="en-US" b="0" i="0" dirty="0">
                <a:solidFill>
                  <a:schemeClr val="bg1"/>
                </a:solidFill>
                <a:effectLst/>
                <a:latin typeface="Segoe UI Light" panose="020B0502040204020203" pitchFamily="34" charset="0"/>
                <a:cs typeface="Segoe UI Light" panose="020B0502040204020203" pitchFamily="34" charset="0"/>
                <a:hlinkClick r:id="rId8"/>
              </a:rPr>
              <a:t>https://aka.ms/SC-200StudyGuide</a:t>
            </a:r>
            <a:r>
              <a:rPr lang="en-US" b="0" i="0" dirty="0">
                <a:solidFill>
                  <a:schemeClr val="bg1"/>
                </a:solidFill>
                <a:effectLst/>
                <a:latin typeface="Segoe UI Light" panose="020B0502040204020203" pitchFamily="34" charset="0"/>
                <a:cs typeface="Segoe UI Light" panose="020B0502040204020203" pitchFamily="34" charset="0"/>
              </a:rPr>
              <a:t> *</a:t>
            </a:r>
            <a:endParaRPr lang="en-US" dirty="0">
              <a:solidFill>
                <a:schemeClr val="bg1"/>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0784961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500"/>
                                        <p:tgtEl>
                                          <p:spTgt spid="6">
                                            <p:txEl>
                                              <p:pRg st="1" end="1"/>
                                            </p:txEl>
                                          </p:spTgt>
                                        </p:tgtEl>
                                      </p:cBhvr>
                                    </p:animEffect>
                                  </p:childTnLst>
                                </p:cTn>
                              </p:par>
                              <p:par>
                                <p:cTn id="8" presetID="9" presetClass="emph" presetSubtype="0" nodeType="withEffect">
                                  <p:stCondLst>
                                    <p:cond delay="0"/>
                                  </p:stCondLst>
                                  <p:childTnLst>
                                    <p:set>
                                      <p:cBhvr>
                                        <p:cTn id="9" dur="indefinite"/>
                                        <p:tgtEl>
                                          <p:spTgt spid="6">
                                            <p:txEl>
                                              <p:pRg st="0" end="0"/>
                                            </p:txEl>
                                          </p:spTgt>
                                        </p:tgtEl>
                                        <p:attrNameLst>
                                          <p:attrName>style.opacity</p:attrName>
                                        </p:attrNameLst>
                                      </p:cBhvr>
                                      <p:to>
                                        <p:strVal val="0.5"/>
                                      </p:to>
                                    </p:set>
                                    <p:animEffect filter="image" prLst="opacity: 0.5">
                                      <p:cBhvr rctx="IE">
                                        <p:cTn id="10" dur="indefinite"/>
                                        <p:tgtEl>
                                          <p:spTgt spid="6">
                                            <p:txEl>
                                              <p:pRg st="0" end="0"/>
                                            </p:txEl>
                                          </p:spTgt>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wipe(left)">
                                      <p:cBhvr>
                                        <p:cTn id="14" dur="500"/>
                                        <p:tgtEl>
                                          <p:spTgt spid="6">
                                            <p:txEl>
                                              <p:pRg st="2" end="2"/>
                                            </p:txEl>
                                          </p:spTgt>
                                        </p:tgtEl>
                                      </p:cBhvr>
                                    </p:animEffect>
                                  </p:childTnLst>
                                </p:cTn>
                              </p:par>
                              <p:par>
                                <p:cTn id="15" presetID="9" presetClass="emph" presetSubtype="0" nodeType="withEffect">
                                  <p:stCondLst>
                                    <p:cond delay="0"/>
                                  </p:stCondLst>
                                  <p:childTnLst>
                                    <p:set>
                                      <p:cBhvr>
                                        <p:cTn id="16" dur="indefinite"/>
                                        <p:tgtEl>
                                          <p:spTgt spid="6">
                                            <p:txEl>
                                              <p:pRg st="1" end="1"/>
                                            </p:txEl>
                                          </p:spTgt>
                                        </p:tgtEl>
                                        <p:attrNameLst>
                                          <p:attrName>style.opacity</p:attrName>
                                        </p:attrNameLst>
                                      </p:cBhvr>
                                      <p:to>
                                        <p:strVal val="0.5"/>
                                      </p:to>
                                    </p:set>
                                    <p:animEffect filter="image" prLst="opacity: 0.5">
                                      <p:cBhvr rctx="IE">
                                        <p:cTn id="17" dur="indefinite"/>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par>
                                <p:cTn id="23" presetID="9" presetClass="emph" presetSubtype="0" nodeType="withEffect">
                                  <p:stCondLst>
                                    <p:cond delay="0"/>
                                  </p:stCondLst>
                                  <p:childTnLst>
                                    <p:set>
                                      <p:cBhvr>
                                        <p:cTn id="24" dur="indefinite"/>
                                        <p:tgtEl>
                                          <p:spTgt spid="6">
                                            <p:txEl>
                                              <p:pRg st="2" end="2"/>
                                            </p:txEl>
                                          </p:spTgt>
                                        </p:tgtEl>
                                        <p:attrNameLst>
                                          <p:attrName>style.opacity</p:attrName>
                                        </p:attrNameLst>
                                      </p:cBhvr>
                                      <p:to>
                                        <p:strVal val="0.5"/>
                                      </p:to>
                                    </p:set>
                                    <p:animEffect filter="image" prLst="opacity: 0.5">
                                      <p:cBhvr rctx="IE">
                                        <p:cTn id="25" dur="indefinite"/>
                                        <p:tgtEl>
                                          <p:spTgt spid="6">
                                            <p:txEl>
                                              <p:pRg st="2" end="2"/>
                                            </p:txEl>
                                          </p:spTgt>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wipe(left)">
                                      <p:cBhvr>
                                        <p:cTn id="29" dur="500"/>
                                        <p:tgtEl>
                                          <p:spTgt spid="6">
                                            <p:txEl>
                                              <p:pRg st="4" end="4"/>
                                            </p:txEl>
                                          </p:spTgt>
                                        </p:tgtEl>
                                      </p:cBhvr>
                                    </p:animEffect>
                                  </p:childTnLst>
                                </p:cTn>
                              </p:par>
                              <p:par>
                                <p:cTn id="30" presetID="9" presetClass="emph" presetSubtype="0" nodeType="withEffect">
                                  <p:stCondLst>
                                    <p:cond delay="0"/>
                                  </p:stCondLst>
                                  <p:childTnLst>
                                    <p:set>
                                      <p:cBhvr>
                                        <p:cTn id="31" dur="indefinite"/>
                                        <p:tgtEl>
                                          <p:spTgt spid="6">
                                            <p:txEl>
                                              <p:pRg st="3" end="3"/>
                                            </p:txEl>
                                          </p:spTgt>
                                        </p:tgtEl>
                                        <p:attrNameLst>
                                          <p:attrName>style.opacity</p:attrName>
                                        </p:attrNameLst>
                                      </p:cBhvr>
                                      <p:to>
                                        <p:strVal val="0.5"/>
                                      </p:to>
                                    </p:set>
                                    <p:animEffect filter="image" prLst="opacity: 0.5">
                                      <p:cBhvr rctx="IE">
                                        <p:cTn id="32" dur="indefinite"/>
                                        <p:tgtEl>
                                          <p:spTgt spid="6">
                                            <p:txEl>
                                              <p:pRg st="3" end="3"/>
                                            </p:txEl>
                                          </p:spTgt>
                                        </p:tgtEl>
                                      </p:cBhvr>
                                    </p:animEffect>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6">
                                            <p:txEl>
                                              <p:pRg st="5" end="5"/>
                                            </p:txEl>
                                          </p:spTgt>
                                        </p:tgtEl>
                                        <p:attrNameLst>
                                          <p:attrName>style.visibility</p:attrName>
                                        </p:attrNameLst>
                                      </p:cBhvr>
                                      <p:to>
                                        <p:strVal val="visible"/>
                                      </p:to>
                                    </p:set>
                                    <p:animEffect transition="in" filter="wipe(left)">
                                      <p:cBhvr>
                                        <p:cTn id="36" dur="500"/>
                                        <p:tgtEl>
                                          <p:spTgt spid="6">
                                            <p:txEl>
                                              <p:pRg st="5" end="5"/>
                                            </p:txEl>
                                          </p:spTgt>
                                        </p:tgtEl>
                                      </p:cBhvr>
                                    </p:animEffect>
                                  </p:childTnLst>
                                </p:cTn>
                              </p:par>
                            </p:childTnLst>
                          </p:cTn>
                        </p:par>
                        <p:par>
                          <p:cTn id="37" fill="hold">
                            <p:stCondLst>
                              <p:cond delay="1500"/>
                            </p:stCondLst>
                            <p:childTnLst>
                              <p:par>
                                <p:cTn id="38" presetID="22" presetClass="entr" presetSubtype="8" fill="hold" nodeType="afterEffect">
                                  <p:stCondLst>
                                    <p:cond delay="0"/>
                                  </p:stCondLst>
                                  <p:childTnLst>
                                    <p:set>
                                      <p:cBhvr>
                                        <p:cTn id="39" dur="1" fill="hold">
                                          <p:stCondLst>
                                            <p:cond delay="0"/>
                                          </p:stCondLst>
                                        </p:cTn>
                                        <p:tgtEl>
                                          <p:spTgt spid="6">
                                            <p:txEl>
                                              <p:pRg st="6" end="6"/>
                                            </p:txEl>
                                          </p:spTgt>
                                        </p:tgtEl>
                                        <p:attrNameLst>
                                          <p:attrName>style.visibility</p:attrName>
                                        </p:attrNameLst>
                                      </p:cBhvr>
                                      <p:to>
                                        <p:strVal val="visible"/>
                                      </p:to>
                                    </p:set>
                                    <p:animEffect transition="in" filter="wipe(left)">
                                      <p:cBhvr>
                                        <p:cTn id="40" dur="500"/>
                                        <p:tgtEl>
                                          <p:spTgt spid="6">
                                            <p:txEl>
                                              <p:pRg st="6" end="6"/>
                                            </p:txEl>
                                          </p:spTgt>
                                        </p:tgtEl>
                                      </p:cBhvr>
                                    </p:animEffect>
                                  </p:childTnLst>
                                </p:cTn>
                              </p:par>
                            </p:childTnLst>
                          </p:cTn>
                        </p:par>
                        <p:par>
                          <p:cTn id="41" fill="hold">
                            <p:stCondLst>
                              <p:cond delay="2000"/>
                            </p:stCondLst>
                            <p:childTnLst>
                              <p:par>
                                <p:cTn id="42" presetID="22" presetClass="entr" presetSubtype="8" fill="hold" nodeType="afterEffect">
                                  <p:stCondLst>
                                    <p:cond delay="0"/>
                                  </p:stCondLst>
                                  <p:childTnLst>
                                    <p:set>
                                      <p:cBhvr>
                                        <p:cTn id="43" dur="1" fill="hold">
                                          <p:stCondLst>
                                            <p:cond delay="0"/>
                                          </p:stCondLst>
                                        </p:cTn>
                                        <p:tgtEl>
                                          <p:spTgt spid="6">
                                            <p:txEl>
                                              <p:pRg st="7" end="7"/>
                                            </p:txEl>
                                          </p:spTgt>
                                        </p:tgtEl>
                                        <p:attrNameLst>
                                          <p:attrName>style.visibility</p:attrName>
                                        </p:attrNameLst>
                                      </p:cBhvr>
                                      <p:to>
                                        <p:strVal val="visible"/>
                                      </p:to>
                                    </p:set>
                                    <p:animEffect transition="in" filter="wipe(left)">
                                      <p:cBhvr>
                                        <p:cTn id="44" dur="500"/>
                                        <p:tgtEl>
                                          <p:spTgt spid="6">
                                            <p:txEl>
                                              <p:pRg st="7" end="7"/>
                                            </p:txEl>
                                          </p:spTgt>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6">
                                            <p:txEl>
                                              <p:pRg st="8" end="8"/>
                                            </p:txEl>
                                          </p:spTgt>
                                        </p:tgtEl>
                                        <p:attrNameLst>
                                          <p:attrName>style.visibility</p:attrName>
                                        </p:attrNameLst>
                                      </p:cBhvr>
                                      <p:to>
                                        <p:strVal val="visible"/>
                                      </p:to>
                                    </p:set>
                                    <p:animEffect transition="in" filter="wipe(left)">
                                      <p:cBhvr>
                                        <p:cTn id="48" dur="500"/>
                                        <p:tgtEl>
                                          <p:spTgt spid="6">
                                            <p:txEl>
                                              <p:pRg st="8" end="8"/>
                                            </p:txEl>
                                          </p:spTgt>
                                        </p:tgtEl>
                                      </p:cBhvr>
                                    </p:animEffect>
                                  </p:childTnLst>
                                </p:cTn>
                              </p:par>
                            </p:childTnLst>
                          </p:cTn>
                        </p:par>
                        <p:par>
                          <p:cTn id="49" fill="hold">
                            <p:stCondLst>
                              <p:cond delay="3000"/>
                            </p:stCondLst>
                            <p:childTnLst>
                              <p:par>
                                <p:cTn id="50" presetID="22" presetClass="entr" presetSubtype="8" fill="hold" nodeType="after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wipe(left)">
                                      <p:cBhvr>
                                        <p:cTn id="52" dur="500"/>
                                        <p:tgtEl>
                                          <p:spTgt spid="6">
                                            <p:txEl>
                                              <p:pRg st="9" end="9"/>
                                            </p:txEl>
                                          </p:spTgt>
                                        </p:tgtEl>
                                      </p:cBhvr>
                                    </p:animEffect>
                                  </p:childTnLst>
                                </p:cTn>
                              </p:par>
                            </p:childTnLst>
                          </p:cTn>
                        </p:par>
                        <p:par>
                          <p:cTn id="53" fill="hold">
                            <p:stCondLst>
                              <p:cond delay="3500"/>
                            </p:stCondLst>
                            <p:childTnLst>
                              <p:par>
                                <p:cTn id="54" presetID="22" presetClass="entr" presetSubtype="2" fill="hold" grpId="0" nodeType="afterEffect">
                                  <p:stCondLst>
                                    <p:cond delay="0"/>
                                  </p:stCondLst>
                                  <p:iterate type="lt">
                                    <p:tmPct val="0"/>
                                  </p:iterate>
                                  <p:childTnLst>
                                    <p:set>
                                      <p:cBhvr>
                                        <p:cTn id="55" dur="1" fill="hold">
                                          <p:stCondLst>
                                            <p:cond delay="0"/>
                                          </p:stCondLst>
                                        </p:cTn>
                                        <p:tgtEl>
                                          <p:spTgt spid="23"/>
                                        </p:tgtEl>
                                        <p:attrNameLst>
                                          <p:attrName>style.visibility</p:attrName>
                                        </p:attrNameLst>
                                      </p:cBhvr>
                                      <p:to>
                                        <p:strVal val="visible"/>
                                      </p:to>
                                    </p:set>
                                    <p:animEffect transition="in" filter="wipe(right)">
                                      <p:cBhvr>
                                        <p:cTn id="56" dur="500"/>
                                        <p:tgtEl>
                                          <p:spTgt spid="23"/>
                                        </p:tgtEl>
                                      </p:cBhvr>
                                    </p:animEffect>
                                  </p:childTnLst>
                                </p:cTn>
                              </p:par>
                            </p:childTnLst>
                          </p:cTn>
                        </p:par>
                        <p:par>
                          <p:cTn id="57" fill="hold">
                            <p:stCondLst>
                              <p:cond delay="4000"/>
                            </p:stCondLst>
                            <p:childTnLst>
                              <p:par>
                                <p:cTn id="58" presetID="34" presetClass="emph" presetSubtype="0" fill="hold" grpId="1" nodeType="afterEffect">
                                  <p:stCondLst>
                                    <p:cond delay="0"/>
                                  </p:stCondLst>
                                  <p:iterate type="lt">
                                    <p:tmPct val="10000"/>
                                  </p:iterate>
                                  <p:childTnLst>
                                    <p:animMotion origin="layout" path="M 4.74853E-7 -4.74353E-6 L 4.74853E-7 -0.07217 " pathEditMode="relative" rAng="0" ptsTypes="AA">
                                      <p:cBhvr>
                                        <p:cTn id="59" dur="250" accel="50000" decel="50000" autoRev="1" fill="hold">
                                          <p:stCondLst>
                                            <p:cond delay="0"/>
                                          </p:stCondLst>
                                        </p:cTn>
                                        <p:tgtEl>
                                          <p:spTgt spid="23"/>
                                        </p:tgtEl>
                                        <p:attrNameLst>
                                          <p:attrName>ppt_x</p:attrName>
                                          <p:attrName>ppt_y</p:attrName>
                                        </p:attrNameLst>
                                      </p:cBhvr>
                                      <p:rCtr x="0" y="-3609"/>
                                    </p:animMotion>
                                    <p:animRot by="1500000">
                                      <p:cBhvr>
                                        <p:cTn id="60" dur="125" fill="hold">
                                          <p:stCondLst>
                                            <p:cond delay="0"/>
                                          </p:stCondLst>
                                        </p:cTn>
                                        <p:tgtEl>
                                          <p:spTgt spid="23"/>
                                        </p:tgtEl>
                                        <p:attrNameLst>
                                          <p:attrName>r</p:attrName>
                                        </p:attrNameLst>
                                      </p:cBhvr>
                                    </p:animRot>
                                    <p:animRot by="-1500000">
                                      <p:cBhvr>
                                        <p:cTn id="61" dur="125" fill="hold">
                                          <p:stCondLst>
                                            <p:cond delay="125"/>
                                          </p:stCondLst>
                                        </p:cTn>
                                        <p:tgtEl>
                                          <p:spTgt spid="23"/>
                                        </p:tgtEl>
                                        <p:attrNameLst>
                                          <p:attrName>r</p:attrName>
                                        </p:attrNameLst>
                                      </p:cBhvr>
                                    </p:animRot>
                                    <p:animRot by="-1500000">
                                      <p:cBhvr>
                                        <p:cTn id="62" dur="125" fill="hold">
                                          <p:stCondLst>
                                            <p:cond delay="250"/>
                                          </p:stCondLst>
                                        </p:cTn>
                                        <p:tgtEl>
                                          <p:spTgt spid="23"/>
                                        </p:tgtEl>
                                        <p:attrNameLst>
                                          <p:attrName>r</p:attrName>
                                        </p:attrNameLst>
                                      </p:cBhvr>
                                    </p:animRot>
                                    <p:animRot by="1500000">
                                      <p:cBhvr>
                                        <p:cTn id="63" dur="125" fill="hold">
                                          <p:stCondLst>
                                            <p:cond delay="375"/>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Other places to look for help</a:t>
            </a:r>
          </a:p>
        </p:txBody>
      </p:sp>
      <p:sp>
        <p:nvSpPr>
          <p:cNvPr id="6" name="Text Placeholder 5"/>
          <p:cNvSpPr>
            <a:spLocks noGrp="1"/>
          </p:cNvSpPr>
          <p:nvPr>
            <p:ph type="body" sz="quarter" idx="10"/>
          </p:nvPr>
        </p:nvSpPr>
        <p:spPr>
          <a:xfrm>
            <a:off x="274638" y="1212850"/>
            <a:ext cx="11887200" cy="1181862"/>
          </a:xfrm>
        </p:spPr>
        <p:txBody>
          <a:bodyPr/>
          <a:lstStyle/>
          <a:p>
            <a:r>
              <a:rPr lang="en-US" dirty="0"/>
              <a:t>If you need more depth training, try the Ninja training for Microsoft Defender and Azure Sentinel</a:t>
            </a:r>
            <a:endParaRPr lang="en-US" dirty="0">
              <a:hlinkClick r:id="rId3"/>
            </a:endParaRPr>
          </a:p>
        </p:txBody>
      </p:sp>
      <p:sp>
        <p:nvSpPr>
          <p:cNvPr id="7" name="TextBox 6">
            <a:extLst>
              <a:ext uri="{FF2B5EF4-FFF2-40B4-BE49-F238E27FC236}">
                <a16:creationId xmlns:a16="http://schemas.microsoft.com/office/drawing/2014/main" id="{F3B29184-5F7E-42C2-A5D6-55F6EB83612F}"/>
              </a:ext>
            </a:extLst>
          </p:cNvPr>
          <p:cNvSpPr txBox="1"/>
          <p:nvPr/>
        </p:nvSpPr>
        <p:spPr>
          <a:xfrm>
            <a:off x="427037" y="2662468"/>
            <a:ext cx="10439400" cy="3416320"/>
          </a:xfrm>
          <a:prstGeom prst="rect">
            <a:avLst/>
          </a:prstGeom>
          <a:noFill/>
        </p:spPr>
        <p:txBody>
          <a:bodyPr wrap="square">
            <a:spAutoFit/>
          </a:bodyPr>
          <a:lstStyle/>
          <a:p>
            <a:pPr marL="285750" indent="-285750">
              <a:buClr>
                <a:schemeClr val="accent2">
                  <a:lumMod val="60000"/>
                  <a:lumOff val="40000"/>
                </a:schemeClr>
              </a:buClr>
              <a:buFont typeface="Wingdings" panose="05000000000000000000" pitchFamily="2" charset="2"/>
              <a:buChar char="§"/>
            </a:pPr>
            <a:r>
              <a:rPr lang="en-US" sz="2400" dirty="0">
                <a:latin typeface="+mj-lt"/>
                <a:hlinkClick r:id="rId4"/>
              </a:rPr>
              <a:t>Become a Microsoft 365 Defender Ninja</a:t>
            </a:r>
            <a:endParaRPr lang="en-US" sz="2400" dirty="0">
              <a:latin typeface="+mj-lt"/>
            </a:endParaRPr>
          </a:p>
          <a:p>
            <a:pPr marL="285750" indent="-285750">
              <a:buClr>
                <a:schemeClr val="accent2">
                  <a:lumMod val="60000"/>
                  <a:lumOff val="40000"/>
                </a:schemeClr>
              </a:buClr>
              <a:buFont typeface="Wingdings" panose="05000000000000000000" pitchFamily="2" charset="2"/>
              <a:buChar char="§"/>
            </a:pPr>
            <a:endParaRPr lang="en-US" sz="2400" dirty="0">
              <a:latin typeface="+mj-lt"/>
            </a:endParaRPr>
          </a:p>
          <a:p>
            <a:pPr marL="285750" indent="-285750">
              <a:buClr>
                <a:schemeClr val="accent2">
                  <a:lumMod val="60000"/>
                  <a:lumOff val="40000"/>
                </a:schemeClr>
              </a:buClr>
              <a:buFont typeface="Wingdings" panose="05000000000000000000" pitchFamily="2" charset="2"/>
              <a:buChar char="§"/>
            </a:pPr>
            <a:r>
              <a:rPr lang="en-US" sz="2400" dirty="0">
                <a:latin typeface="+mj-lt"/>
                <a:hlinkClick r:id="rId5"/>
              </a:rPr>
              <a:t>Become a Microsoft Defender for Endpoint Ninja</a:t>
            </a:r>
            <a:endParaRPr lang="en-US" sz="2400" dirty="0">
              <a:latin typeface="+mj-lt"/>
            </a:endParaRPr>
          </a:p>
          <a:p>
            <a:pPr marL="285750" indent="-285750">
              <a:buClr>
                <a:schemeClr val="accent2">
                  <a:lumMod val="60000"/>
                  <a:lumOff val="40000"/>
                </a:schemeClr>
              </a:buClr>
              <a:buFont typeface="Wingdings" panose="05000000000000000000" pitchFamily="2" charset="2"/>
              <a:buChar char="§"/>
            </a:pPr>
            <a:endParaRPr lang="en-US" sz="2400" dirty="0">
              <a:latin typeface="+mj-lt"/>
            </a:endParaRPr>
          </a:p>
          <a:p>
            <a:pPr marL="285750" indent="-285750">
              <a:buClr>
                <a:schemeClr val="accent2">
                  <a:lumMod val="60000"/>
                  <a:lumOff val="40000"/>
                </a:schemeClr>
              </a:buClr>
              <a:buFont typeface="Wingdings" panose="05000000000000000000" pitchFamily="2" charset="2"/>
              <a:buChar char="§"/>
            </a:pPr>
            <a:r>
              <a:rPr lang="en-US" sz="2400" dirty="0">
                <a:latin typeface="+mj-lt"/>
                <a:hlinkClick r:id="rId6"/>
              </a:rPr>
              <a:t>Become a Microsoft Defender for Identity Ninja </a:t>
            </a:r>
            <a:r>
              <a:rPr lang="en-US" sz="2400" dirty="0">
                <a:latin typeface="+mj-lt"/>
              </a:rPr>
              <a:t> </a:t>
            </a:r>
          </a:p>
          <a:p>
            <a:pPr marL="285750" indent="-285750">
              <a:buClr>
                <a:schemeClr val="accent2">
                  <a:lumMod val="60000"/>
                  <a:lumOff val="40000"/>
                </a:schemeClr>
              </a:buClr>
              <a:buFont typeface="Wingdings" panose="05000000000000000000" pitchFamily="2" charset="2"/>
              <a:buChar char="§"/>
            </a:pPr>
            <a:endParaRPr lang="en-US" sz="2400" dirty="0">
              <a:latin typeface="+mj-lt"/>
            </a:endParaRPr>
          </a:p>
          <a:p>
            <a:pPr marL="285750" indent="-285750">
              <a:buClr>
                <a:schemeClr val="accent2">
                  <a:lumMod val="60000"/>
                  <a:lumOff val="40000"/>
                </a:schemeClr>
              </a:buClr>
              <a:buFont typeface="Wingdings" panose="05000000000000000000" pitchFamily="2" charset="2"/>
              <a:buChar char="§"/>
            </a:pPr>
            <a:r>
              <a:rPr lang="en-US" sz="2400" dirty="0">
                <a:latin typeface="+mj-lt"/>
                <a:hlinkClick r:id="rId7"/>
              </a:rPr>
              <a:t>Become a Microsoft Defender for Office 365 Ninja</a:t>
            </a:r>
            <a:endParaRPr lang="en-US" sz="2400" dirty="0">
              <a:latin typeface="+mj-lt"/>
            </a:endParaRPr>
          </a:p>
          <a:p>
            <a:pPr marL="285750" indent="-285750">
              <a:buClr>
                <a:schemeClr val="accent2">
                  <a:lumMod val="60000"/>
                  <a:lumOff val="40000"/>
                </a:schemeClr>
              </a:buClr>
              <a:buFont typeface="Wingdings" panose="05000000000000000000" pitchFamily="2" charset="2"/>
              <a:buChar char="§"/>
            </a:pPr>
            <a:endParaRPr lang="en-US" sz="2400" dirty="0">
              <a:latin typeface="+mj-lt"/>
            </a:endParaRPr>
          </a:p>
          <a:p>
            <a:pPr marL="285750" indent="-285750">
              <a:buClr>
                <a:schemeClr val="accent2">
                  <a:lumMod val="60000"/>
                  <a:lumOff val="40000"/>
                </a:schemeClr>
              </a:buClr>
              <a:buFont typeface="Wingdings" panose="05000000000000000000" pitchFamily="2" charset="2"/>
              <a:buChar char="§"/>
            </a:pPr>
            <a:r>
              <a:rPr lang="en-US" sz="2400" dirty="0">
                <a:latin typeface="+mj-lt"/>
                <a:hlinkClick r:id="rId8"/>
              </a:rPr>
              <a:t>Become an Azure Sentinel Ninja</a:t>
            </a:r>
            <a:endParaRPr lang="en-US" sz="2400" dirty="0">
              <a:latin typeface="+mj-lt"/>
            </a:endParaRPr>
          </a:p>
        </p:txBody>
      </p:sp>
      <p:pic>
        <p:nvPicPr>
          <p:cNvPr id="2050" name="Picture 2" descr="See the source image">
            <a:extLst>
              <a:ext uri="{FF2B5EF4-FFF2-40B4-BE49-F238E27FC236}">
                <a16:creationId xmlns:a16="http://schemas.microsoft.com/office/drawing/2014/main" id="{0D3D911F-8BE2-4EE1-AE50-C00B87FD4D6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52038" y="4566065"/>
            <a:ext cx="20574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10278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2201862"/>
            <a:ext cx="11887200" cy="3176254"/>
          </a:xfrm>
        </p:spPr>
        <p:txBody>
          <a:bodyPr/>
          <a:lstStyle/>
          <a:p>
            <a:r>
              <a:rPr lang="en-US" sz="7200" dirty="0"/>
              <a:t>Mitigate threats using Microsoft 365 Defender</a:t>
            </a:r>
            <a:br>
              <a:rPr lang="en-US" sz="7200" dirty="0"/>
            </a:br>
            <a:r>
              <a:rPr lang="en-US" sz="7200" dirty="0"/>
              <a:t>25-30%</a:t>
            </a:r>
          </a:p>
        </p:txBody>
      </p:sp>
    </p:spTree>
    <p:extLst>
      <p:ext uri="{BB962C8B-B14F-4D97-AF65-F5344CB8AC3E}">
        <p14:creationId xmlns:p14="http://schemas.microsoft.com/office/powerpoint/2010/main" val="6306816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Microsoft 365 Defender</a:t>
            </a:r>
          </a:p>
        </p:txBody>
      </p:sp>
      <p:sp>
        <p:nvSpPr>
          <p:cNvPr id="6" name="Text Placeholder 5"/>
          <p:cNvSpPr>
            <a:spLocks noGrp="1"/>
          </p:cNvSpPr>
          <p:nvPr>
            <p:ph type="body" sz="quarter" idx="10"/>
          </p:nvPr>
        </p:nvSpPr>
        <p:spPr>
          <a:xfrm>
            <a:off x="303795" y="1058862"/>
            <a:ext cx="6476999" cy="5244513"/>
          </a:xfrm>
        </p:spPr>
        <p:txBody>
          <a:bodyPr/>
          <a:lstStyle/>
          <a:p>
            <a:r>
              <a:rPr lang="en-US" dirty="0"/>
              <a:t>Microsoft 365 Defender is a </a:t>
            </a:r>
            <a:r>
              <a:rPr lang="en-US" i="1" u="sng" dirty="0"/>
              <a:t>suite of products </a:t>
            </a:r>
            <a:r>
              <a:rPr lang="en-US" dirty="0"/>
              <a:t>that includes:</a:t>
            </a:r>
          </a:p>
          <a:p>
            <a:pPr marL="571500" lvl="2" indent="-342900">
              <a:buFont typeface="Wingdings" panose="05000000000000000000" pitchFamily="2" charset="2"/>
              <a:buChar char="§"/>
            </a:pPr>
            <a:r>
              <a:rPr lang="en-US" dirty="0">
                <a:solidFill>
                  <a:schemeClr val="accent2"/>
                </a:solidFill>
              </a:rPr>
              <a:t>Microsoft Defender for Office 365</a:t>
            </a:r>
          </a:p>
          <a:p>
            <a:pPr marL="571500" lvl="2" indent="-342900">
              <a:buFont typeface="Wingdings" panose="05000000000000000000" pitchFamily="2" charset="2"/>
              <a:buChar char="§"/>
            </a:pPr>
            <a:r>
              <a:rPr lang="en-US" dirty="0">
                <a:solidFill>
                  <a:schemeClr val="accent2"/>
                </a:solidFill>
              </a:rPr>
              <a:t>Microsoft Defender for Endpoint</a:t>
            </a:r>
          </a:p>
          <a:p>
            <a:pPr marL="571500" lvl="2" indent="-342900">
              <a:buFont typeface="Wingdings" panose="05000000000000000000" pitchFamily="2" charset="2"/>
              <a:buChar char="§"/>
            </a:pPr>
            <a:r>
              <a:rPr lang="en-US" dirty="0">
                <a:solidFill>
                  <a:schemeClr val="accent2"/>
                </a:solidFill>
              </a:rPr>
              <a:t>Microsoft Defender for Identity</a:t>
            </a:r>
          </a:p>
          <a:p>
            <a:pPr marL="571500" lvl="2" indent="-342900">
              <a:buFont typeface="Wingdings" panose="05000000000000000000" pitchFamily="2" charset="2"/>
              <a:buChar char="§"/>
            </a:pPr>
            <a:r>
              <a:rPr lang="en-US" dirty="0">
                <a:solidFill>
                  <a:schemeClr val="accent2"/>
                </a:solidFill>
              </a:rPr>
              <a:t>Azure AD Identity Protection</a:t>
            </a:r>
          </a:p>
          <a:p>
            <a:pPr marL="571500" lvl="2" indent="-342900">
              <a:buFont typeface="Wingdings" panose="05000000000000000000" pitchFamily="2" charset="2"/>
              <a:buChar char="§"/>
            </a:pPr>
            <a:r>
              <a:rPr lang="en-US" dirty="0">
                <a:solidFill>
                  <a:schemeClr val="accent2"/>
                </a:solidFill>
              </a:rPr>
              <a:t>Microsoft Cloud App Security</a:t>
            </a:r>
          </a:p>
          <a:p>
            <a:pPr marL="571500" lvl="2" indent="-342900">
              <a:buFont typeface="Wingdings" panose="05000000000000000000" pitchFamily="2" charset="2"/>
              <a:buChar char="§"/>
            </a:pPr>
            <a:r>
              <a:rPr lang="en-US" dirty="0">
                <a:solidFill>
                  <a:schemeClr val="accent2"/>
                </a:solidFill>
                <a:hlinkClick r:id="rId3"/>
              </a:rPr>
              <a:t>Licensing requirements</a:t>
            </a:r>
            <a:endParaRPr lang="en-US" dirty="0">
              <a:solidFill>
                <a:schemeClr val="accent2"/>
              </a:solidFill>
            </a:endParaRPr>
          </a:p>
          <a:p>
            <a:pPr marL="571500" lvl="2" indent="-342900">
              <a:buFont typeface="Wingdings" panose="05000000000000000000" pitchFamily="2" charset="2"/>
              <a:buChar char="§"/>
            </a:pPr>
            <a:r>
              <a:rPr lang="en-US" dirty="0">
                <a:solidFill>
                  <a:schemeClr val="accent2"/>
                </a:solidFill>
                <a:hlinkClick r:id="rId4"/>
              </a:rPr>
              <a:t>Required permissions</a:t>
            </a:r>
            <a:endParaRPr lang="en-US" dirty="0">
              <a:solidFill>
                <a:schemeClr val="accent2"/>
              </a:solidFill>
            </a:endParaRPr>
          </a:p>
          <a:p>
            <a:pPr lvl="1"/>
            <a:r>
              <a:rPr lang="en-US" sz="3600" dirty="0">
                <a:solidFill>
                  <a:schemeClr val="accent1"/>
                </a:solidFill>
                <a:latin typeface="+mj-lt"/>
                <a:hlinkClick r:id="rId5">
                  <a:extLst>
                    <a:ext uri="{A12FA001-AC4F-418D-AE19-62706E023703}">
                      <ahyp:hlinkClr xmlns:ahyp="http://schemas.microsoft.com/office/drawing/2018/hyperlinkcolor" val="tx"/>
                    </a:ext>
                  </a:extLst>
                </a:hlinkClick>
              </a:rPr>
              <a:t>Microsoft 365 Security Center</a:t>
            </a:r>
            <a:endParaRPr lang="en-US" sz="3600" dirty="0">
              <a:solidFill>
                <a:schemeClr val="accent1"/>
              </a:solidFill>
              <a:latin typeface="+mj-lt"/>
            </a:endParaRPr>
          </a:p>
          <a:p>
            <a:pPr lvl="1"/>
            <a:endParaRPr lang="en-US" sz="3600" dirty="0">
              <a:solidFill>
                <a:schemeClr val="accent1"/>
              </a:solidFill>
              <a:latin typeface="+mj-lt"/>
            </a:endParaRPr>
          </a:p>
        </p:txBody>
      </p:sp>
      <p:pic>
        <p:nvPicPr>
          <p:cNvPr id="4098" name="Picture 2" descr="See the source image">
            <a:extLst>
              <a:ext uri="{FF2B5EF4-FFF2-40B4-BE49-F238E27FC236}">
                <a16:creationId xmlns:a16="http://schemas.microsoft.com/office/drawing/2014/main" id="{A86137CE-C285-42CE-B0F1-39816D485C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9405D7E-5A23-46F3-93BE-82A0413B7DA7}"/>
              </a:ext>
            </a:extLst>
          </p:cNvPr>
          <p:cNvPicPr>
            <a:picLocks noChangeAspect="1"/>
          </p:cNvPicPr>
          <p:nvPr/>
        </p:nvPicPr>
        <p:blipFill>
          <a:blip r:embed="rId7"/>
          <a:stretch>
            <a:fillRect/>
          </a:stretch>
        </p:blipFill>
        <p:spPr>
          <a:xfrm>
            <a:off x="6844258" y="1287462"/>
            <a:ext cx="5160998" cy="3276600"/>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C7FB8569-BC77-4A0D-AD77-638FE4E4D13F}"/>
              </a:ext>
            </a:extLst>
          </p:cNvPr>
          <p:cNvPicPr>
            <a:picLocks noChangeAspect="1"/>
          </p:cNvPicPr>
          <p:nvPr/>
        </p:nvPicPr>
        <p:blipFill>
          <a:blip r:embed="rId8"/>
          <a:stretch>
            <a:fillRect/>
          </a:stretch>
        </p:blipFill>
        <p:spPr>
          <a:xfrm>
            <a:off x="6876007" y="4625974"/>
            <a:ext cx="2937416" cy="20605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7063321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Microsoft 365 Defender</a:t>
            </a:r>
          </a:p>
        </p:txBody>
      </p:sp>
      <p:sp>
        <p:nvSpPr>
          <p:cNvPr id="6" name="Text Placeholder 5"/>
          <p:cNvSpPr>
            <a:spLocks noGrp="1"/>
          </p:cNvSpPr>
          <p:nvPr>
            <p:ph type="body" sz="quarter" idx="10"/>
          </p:nvPr>
        </p:nvSpPr>
        <p:spPr>
          <a:xfrm>
            <a:off x="284581" y="1364879"/>
            <a:ext cx="5488843" cy="4136517"/>
          </a:xfrm>
        </p:spPr>
        <p:txBody>
          <a:bodyPr/>
          <a:lstStyle/>
          <a:p>
            <a:r>
              <a:rPr lang="en-US" dirty="0"/>
              <a:t>Microsoft 365 Defender can help an organization </a:t>
            </a:r>
          </a:p>
          <a:p>
            <a:pPr marL="400050" lvl="2" indent="-171450">
              <a:buFont typeface="Arial" panose="020B0604020202020204" pitchFamily="34" charset="0"/>
              <a:buChar char="•"/>
            </a:pPr>
            <a:r>
              <a:rPr lang="en-US" dirty="0">
                <a:solidFill>
                  <a:schemeClr val="accent2"/>
                </a:solidFill>
                <a:cs typeface="Segoe UI Semilight" panose="020B0402040204020203" pitchFamily="34" charset="0"/>
              </a:rPr>
              <a:t>Automatically block attacks and eliminate persistence </a:t>
            </a:r>
          </a:p>
          <a:p>
            <a:pPr marL="400050" lvl="2" indent="-171450">
              <a:buFont typeface="Arial" panose="020B0604020202020204" pitchFamily="34" charset="0"/>
              <a:buChar char="•"/>
            </a:pPr>
            <a:r>
              <a:rPr lang="en-US" dirty="0">
                <a:solidFill>
                  <a:schemeClr val="accent2"/>
                </a:solidFill>
                <a:cs typeface="Segoe UI Semilight" panose="020B0402040204020203" pitchFamily="34" charset="0"/>
              </a:rPr>
              <a:t>Prioritize incidents for investigation and response</a:t>
            </a:r>
          </a:p>
          <a:p>
            <a:pPr marL="400050" lvl="2" indent="-171450">
              <a:buFont typeface="Arial" panose="020B0604020202020204" pitchFamily="34" charset="0"/>
              <a:buChar char="•"/>
            </a:pPr>
            <a:r>
              <a:rPr lang="en-US" dirty="0">
                <a:solidFill>
                  <a:schemeClr val="accent2"/>
                </a:solidFill>
                <a:cs typeface="Segoe UI Semilight" panose="020B0402040204020203" pitchFamily="34" charset="0"/>
              </a:rPr>
              <a:t>Workflows and AI provide ability to auto-heal assets</a:t>
            </a:r>
          </a:p>
          <a:p>
            <a:pPr marL="400050" lvl="2" indent="-171450">
              <a:buFont typeface="Arial" panose="020B0604020202020204" pitchFamily="34" charset="0"/>
              <a:buChar char="•"/>
            </a:pPr>
            <a:r>
              <a:rPr lang="en-US" dirty="0">
                <a:solidFill>
                  <a:schemeClr val="accent2"/>
                </a:solidFill>
                <a:cs typeface="Segoe UI Semilight" panose="020B0402040204020203" pitchFamily="34" charset="0"/>
              </a:rPr>
              <a:t>Focus expertise on cross-domain hunting</a:t>
            </a:r>
          </a:p>
        </p:txBody>
      </p:sp>
      <p:pic>
        <p:nvPicPr>
          <p:cNvPr id="2" name="Picture 1">
            <a:extLst>
              <a:ext uri="{FF2B5EF4-FFF2-40B4-BE49-F238E27FC236}">
                <a16:creationId xmlns:a16="http://schemas.microsoft.com/office/drawing/2014/main" id="{BC29DA63-8CB3-4EE0-94FC-52EF2FA315AF}"/>
              </a:ext>
            </a:extLst>
          </p:cNvPr>
          <p:cNvPicPr>
            <a:picLocks noChangeAspect="1"/>
          </p:cNvPicPr>
          <p:nvPr/>
        </p:nvPicPr>
        <p:blipFill>
          <a:blip r:embed="rId3"/>
          <a:stretch>
            <a:fillRect/>
          </a:stretch>
        </p:blipFill>
        <p:spPr>
          <a:xfrm>
            <a:off x="5915880" y="1718482"/>
            <a:ext cx="6480270" cy="3759980"/>
          </a:xfrm>
          <a:prstGeom prst="rect">
            <a:avLst/>
          </a:prstGeom>
        </p:spPr>
      </p:pic>
      <p:pic>
        <p:nvPicPr>
          <p:cNvPr id="3" name="Picture 2" descr="See the source image">
            <a:extLst>
              <a:ext uri="{FF2B5EF4-FFF2-40B4-BE49-F238E27FC236}">
                <a16:creationId xmlns:a16="http://schemas.microsoft.com/office/drawing/2014/main" id="{688DFC28-A1C0-4128-90A4-588880871A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34327EB-AD09-4D99-91BE-166FE51C9319}"/>
              </a:ext>
            </a:extLst>
          </p:cNvPr>
          <p:cNvSpPr txBox="1"/>
          <p:nvPr/>
        </p:nvSpPr>
        <p:spPr>
          <a:xfrm>
            <a:off x="655637" y="5859462"/>
            <a:ext cx="6647542" cy="400110"/>
          </a:xfrm>
          <a:prstGeom prst="rect">
            <a:avLst/>
          </a:prstGeom>
          <a:noFill/>
        </p:spPr>
        <p:txBody>
          <a:bodyPr wrap="square">
            <a:spAutoFit/>
          </a:bodyPr>
          <a:lstStyle/>
          <a:p>
            <a:r>
              <a:rPr lang="en-US" sz="2000" b="1" dirty="0">
                <a:solidFill>
                  <a:schemeClr val="accent2"/>
                </a:solidFill>
                <a:hlinkClick r:id="rId5"/>
              </a:rPr>
              <a:t>Video: </a:t>
            </a:r>
            <a:r>
              <a:rPr lang="en-US" sz="2000" dirty="0">
                <a:solidFill>
                  <a:schemeClr val="accent2"/>
                </a:solidFill>
                <a:hlinkClick r:id="rId5"/>
              </a:rPr>
              <a:t>Incident Management with Microsoft 365 Defender</a:t>
            </a:r>
            <a:endParaRPr lang="en-US" sz="2000" dirty="0">
              <a:solidFill>
                <a:schemeClr val="accent2"/>
              </a:solidFill>
            </a:endParaRPr>
          </a:p>
        </p:txBody>
      </p:sp>
      <p:sp>
        <p:nvSpPr>
          <p:cNvPr id="9" name="TextBox 8">
            <a:extLst>
              <a:ext uri="{FF2B5EF4-FFF2-40B4-BE49-F238E27FC236}">
                <a16:creationId xmlns:a16="http://schemas.microsoft.com/office/drawing/2014/main" id="{EE8C4ACD-C106-4D6F-8870-7313371C704B}"/>
              </a:ext>
            </a:extLst>
          </p:cNvPr>
          <p:cNvSpPr txBox="1"/>
          <p:nvPr/>
        </p:nvSpPr>
        <p:spPr>
          <a:xfrm>
            <a:off x="655637" y="6291546"/>
            <a:ext cx="8839200" cy="369332"/>
          </a:xfrm>
          <a:prstGeom prst="rect">
            <a:avLst/>
          </a:prstGeom>
          <a:noFill/>
        </p:spPr>
        <p:txBody>
          <a:bodyPr wrap="square">
            <a:spAutoFit/>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US" sz="2000" b="1" kern="1200" dirty="0">
                <a:solidFill>
                  <a:schemeClr val="accent2"/>
                </a:solidFill>
                <a:effectLst/>
                <a:latin typeface="Segoe UI Light" pitchFamily="34" charset="0"/>
                <a:ea typeface="+mn-ea"/>
                <a:cs typeface="+mn-cs"/>
                <a:hlinkClick r:id="rId6"/>
              </a:rPr>
              <a:t>Interactive Demo: </a:t>
            </a:r>
            <a:r>
              <a:rPr lang="en-US" sz="2000" b="0" kern="1200" dirty="0">
                <a:solidFill>
                  <a:schemeClr val="accent2"/>
                </a:solidFill>
                <a:effectLst/>
                <a:latin typeface="Segoe UI Light" pitchFamily="34" charset="0"/>
                <a:ea typeface="+mn-ea"/>
                <a:cs typeface="+mn-cs"/>
                <a:hlinkClick r:id="rId6"/>
              </a:rPr>
              <a:t>Protecting Your Organization with Microsoft 365 Defender</a:t>
            </a:r>
            <a:endParaRPr lang="en-US" sz="2000" b="0" kern="1200" dirty="0">
              <a:solidFill>
                <a:schemeClr val="accent2"/>
              </a:solidFill>
              <a:effectLst/>
              <a:latin typeface="Segoe UI Light" pitchFamily="34" charset="0"/>
              <a:ea typeface="+mn-ea"/>
              <a:cs typeface="+mn-cs"/>
            </a:endParaRPr>
          </a:p>
        </p:txBody>
      </p:sp>
    </p:spTree>
    <p:extLst>
      <p:ext uri="{BB962C8B-B14F-4D97-AF65-F5344CB8AC3E}">
        <p14:creationId xmlns:p14="http://schemas.microsoft.com/office/powerpoint/2010/main" val="412941681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noFill/>
          <a:ln>
            <a:noFill/>
          </a:ln>
        </p:spPr>
        <p:txBody>
          <a:bodyPr/>
          <a:lstStyle/>
          <a:p>
            <a:r>
              <a:rPr lang="en-US" dirty="0"/>
              <a:t>Microsoft Defender for Office 365</a:t>
            </a:r>
          </a:p>
        </p:txBody>
      </p:sp>
      <p:sp>
        <p:nvSpPr>
          <p:cNvPr id="6" name="Text Placeholder 5"/>
          <p:cNvSpPr>
            <a:spLocks noGrp="1"/>
          </p:cNvSpPr>
          <p:nvPr>
            <p:ph type="body" sz="quarter" idx="10"/>
          </p:nvPr>
        </p:nvSpPr>
        <p:spPr>
          <a:xfrm>
            <a:off x="396186" y="1315744"/>
            <a:ext cx="6508136" cy="3662541"/>
          </a:xfrm>
        </p:spPr>
        <p:txBody>
          <a:bodyPr/>
          <a:lstStyle/>
          <a:p>
            <a:r>
              <a:rPr lang="en-US" dirty="0"/>
              <a:t>Protect Office 365 with:</a:t>
            </a:r>
          </a:p>
          <a:p>
            <a:pPr marL="342900" indent="-342900">
              <a:buClr>
                <a:schemeClr val="accent2"/>
              </a:buClr>
              <a:buSzPct val="100000"/>
              <a:buFont typeface="Arial" panose="020B0604020202020204" pitchFamily="34" charset="0"/>
              <a:buChar char="•"/>
            </a:pPr>
            <a:r>
              <a:rPr lang="en-US" sz="2200" dirty="0">
                <a:solidFill>
                  <a:srgbClr val="171717"/>
                </a:solidFill>
                <a:latin typeface="+mn-lt"/>
                <a:cs typeface="Segoe UI Light" panose="020B0502040204020203" pitchFamily="34" charset="0"/>
                <a:hlinkClick r:id="rId3"/>
              </a:rPr>
              <a:t>Threat protection policies</a:t>
            </a:r>
            <a:r>
              <a:rPr lang="en-US" sz="2200" dirty="0">
                <a:solidFill>
                  <a:srgbClr val="171717"/>
                </a:solidFill>
                <a:latin typeface="+mn-lt"/>
                <a:cs typeface="Segoe UI Light" panose="020B0502040204020203" pitchFamily="34" charset="0"/>
              </a:rPr>
              <a:t>: </a:t>
            </a:r>
          </a:p>
          <a:p>
            <a:pPr marL="342900" indent="-342900">
              <a:buClr>
                <a:schemeClr val="accent2"/>
              </a:buClr>
              <a:buSzPct val="100000"/>
              <a:buFont typeface="Arial" panose="020B0604020202020204" pitchFamily="34" charset="0"/>
              <a:buChar char="•"/>
            </a:pPr>
            <a:r>
              <a:rPr lang="en-US" sz="2200" dirty="0">
                <a:solidFill>
                  <a:schemeClr val="accent2"/>
                </a:solidFill>
                <a:latin typeface="+mn-lt"/>
                <a:hlinkClick r:id="rId4"/>
              </a:rPr>
              <a:t>Safe attachments</a:t>
            </a:r>
            <a:r>
              <a:rPr lang="en-US" sz="2200" dirty="0">
                <a:solidFill>
                  <a:schemeClr val="accent2"/>
                </a:solidFill>
                <a:latin typeface="+mn-lt"/>
              </a:rPr>
              <a:t> / </a:t>
            </a:r>
            <a:r>
              <a:rPr lang="en-US" sz="2200" dirty="0">
                <a:solidFill>
                  <a:schemeClr val="accent2"/>
                </a:solidFill>
                <a:latin typeface="+mn-lt"/>
                <a:hlinkClick r:id="rId5"/>
              </a:rPr>
              <a:t>Safe links</a:t>
            </a:r>
            <a:endParaRPr lang="en-US" sz="2200" dirty="0">
              <a:solidFill>
                <a:schemeClr val="accent2"/>
              </a:solidFill>
              <a:latin typeface="+mn-lt"/>
            </a:endParaRPr>
          </a:p>
          <a:p>
            <a:pPr marL="342900" indent="-342900">
              <a:buClr>
                <a:schemeClr val="accent2"/>
              </a:buClr>
              <a:buSzPct val="100000"/>
              <a:buFont typeface="Arial" panose="020B0604020202020204" pitchFamily="34" charset="0"/>
              <a:buChar char="•"/>
            </a:pPr>
            <a:r>
              <a:rPr lang="en-US" sz="2200" dirty="0">
                <a:solidFill>
                  <a:schemeClr val="accent2"/>
                </a:solidFill>
                <a:latin typeface="+mn-lt"/>
                <a:hlinkClick r:id="rId6"/>
              </a:rPr>
              <a:t>Anti-phishing protection </a:t>
            </a:r>
            <a:endParaRPr lang="en-US" sz="2200" dirty="0">
              <a:solidFill>
                <a:schemeClr val="accent2"/>
              </a:solidFill>
              <a:latin typeface="+mn-lt"/>
            </a:endParaRPr>
          </a:p>
          <a:p>
            <a:pPr marL="342900" indent="-342900">
              <a:buClr>
                <a:schemeClr val="accent2"/>
              </a:buClr>
              <a:buSzPct val="100000"/>
              <a:buFont typeface="Arial" panose="020B0604020202020204" pitchFamily="34" charset="0"/>
              <a:buChar char="•"/>
            </a:pPr>
            <a:r>
              <a:rPr lang="en-US" sz="2200" dirty="0">
                <a:latin typeface="+mn-lt"/>
                <a:hlinkClick r:id="rId7"/>
              </a:rPr>
              <a:t>Zero-hour auto purge (ZAP)</a:t>
            </a:r>
            <a:endParaRPr lang="en-US" sz="2200" dirty="0">
              <a:solidFill>
                <a:schemeClr val="accent2"/>
              </a:solidFill>
              <a:latin typeface="+mn-lt"/>
            </a:endParaRPr>
          </a:p>
          <a:p>
            <a:pPr marL="342900" indent="-342900">
              <a:buClr>
                <a:schemeClr val="accent2"/>
              </a:buClr>
              <a:buSzPct val="100000"/>
              <a:buFont typeface="Arial" panose="020B0604020202020204" pitchFamily="34" charset="0"/>
              <a:buChar char="•"/>
            </a:pPr>
            <a:r>
              <a:rPr lang="en-US" sz="2200" dirty="0">
                <a:latin typeface="+mn-lt"/>
                <a:hlinkClick r:id="rId8"/>
              </a:rPr>
              <a:t>Preset security policies </a:t>
            </a:r>
            <a:endParaRPr lang="en-US" sz="2200" dirty="0">
              <a:latin typeface="+mn-lt"/>
            </a:endParaRPr>
          </a:p>
          <a:p>
            <a:pPr marL="342900" indent="-342900">
              <a:buClr>
                <a:schemeClr val="accent2"/>
              </a:buClr>
              <a:buSzPct val="100000"/>
              <a:buFont typeface="Arial" panose="020B0604020202020204" pitchFamily="34" charset="0"/>
              <a:buChar char="•"/>
            </a:pPr>
            <a:r>
              <a:rPr lang="en-US" sz="2200" dirty="0">
                <a:latin typeface="+mn-lt"/>
                <a:hlinkClick r:id="rId9"/>
              </a:rPr>
              <a:t>Configuration analyzer for security policies </a:t>
            </a:r>
            <a:endParaRPr lang="en-US" sz="2200" dirty="0">
              <a:solidFill>
                <a:schemeClr val="accent2"/>
              </a:solidFill>
              <a:latin typeface="+mn-lt"/>
            </a:endParaRPr>
          </a:p>
          <a:p>
            <a:pPr marL="342900" lvl="1" indent="-342900">
              <a:buClr>
                <a:schemeClr val="accent2"/>
              </a:buClr>
              <a:buSzPct val="100000"/>
              <a:buFont typeface="Arial" panose="020B0604020202020204" pitchFamily="34" charset="0"/>
              <a:buChar char="•"/>
            </a:pPr>
            <a:r>
              <a:rPr lang="en-US" sz="2200" dirty="0">
                <a:solidFill>
                  <a:schemeClr val="accent2"/>
                </a:solidFill>
                <a:hlinkClick r:id="rId10"/>
              </a:rPr>
              <a:t>Safe attachments for Teams, SPO and OD4B</a:t>
            </a:r>
            <a:endParaRPr lang="en-US" sz="2200" dirty="0">
              <a:solidFill>
                <a:schemeClr val="accent2"/>
              </a:solidFill>
            </a:endParaRPr>
          </a:p>
          <a:p>
            <a:pPr marL="342900" lvl="1" indent="-342900">
              <a:buClr>
                <a:schemeClr val="accent2"/>
              </a:buClr>
              <a:buSzPct val="100000"/>
              <a:buFont typeface="Arial" panose="020B0604020202020204" pitchFamily="34" charset="0"/>
              <a:buChar char="•"/>
            </a:pPr>
            <a:r>
              <a:rPr lang="en-US" sz="2200" dirty="0">
                <a:hlinkClick r:id="rId11"/>
              </a:rPr>
              <a:t>Application Guard for Office 365</a:t>
            </a:r>
            <a:endParaRPr lang="en-US" sz="2200" dirty="0">
              <a:solidFill>
                <a:schemeClr val="accent2"/>
              </a:solidFill>
            </a:endParaRPr>
          </a:p>
        </p:txBody>
      </p:sp>
      <p:pic>
        <p:nvPicPr>
          <p:cNvPr id="2" name="Picture 2" descr="See the source image">
            <a:extLst>
              <a:ext uri="{FF2B5EF4-FFF2-40B4-BE49-F238E27FC236}">
                <a16:creationId xmlns:a16="http://schemas.microsoft.com/office/drawing/2014/main" id="{3D190FB1-AEA6-496D-9193-CEACB399383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C3ACEB8-2818-48A8-953A-A7F722C491F3}"/>
              </a:ext>
            </a:extLst>
          </p:cNvPr>
          <p:cNvPicPr>
            <a:picLocks noChangeAspect="1"/>
          </p:cNvPicPr>
          <p:nvPr/>
        </p:nvPicPr>
        <p:blipFill>
          <a:blip r:embed="rId13"/>
          <a:stretch>
            <a:fillRect/>
          </a:stretch>
        </p:blipFill>
        <p:spPr>
          <a:xfrm>
            <a:off x="6908572" y="1603989"/>
            <a:ext cx="4969457" cy="4825936"/>
          </a:xfrm>
          <a:prstGeom prst="rect">
            <a:avLst/>
          </a:prstGeom>
        </p:spPr>
      </p:pic>
      <p:pic>
        <p:nvPicPr>
          <p:cNvPr id="4" name="Picture 3">
            <a:extLst>
              <a:ext uri="{FF2B5EF4-FFF2-40B4-BE49-F238E27FC236}">
                <a16:creationId xmlns:a16="http://schemas.microsoft.com/office/drawing/2014/main" id="{2633F444-CCE3-43E9-97F4-4C2E1ECBBD03}"/>
              </a:ext>
            </a:extLst>
          </p:cNvPr>
          <p:cNvPicPr>
            <a:picLocks noChangeAspect="1"/>
          </p:cNvPicPr>
          <p:nvPr/>
        </p:nvPicPr>
        <p:blipFill>
          <a:blip r:embed="rId14"/>
          <a:stretch>
            <a:fillRect/>
          </a:stretch>
        </p:blipFill>
        <p:spPr>
          <a:xfrm>
            <a:off x="373664" y="5266530"/>
            <a:ext cx="11926878" cy="412251"/>
          </a:xfrm>
          <a:prstGeom prst="rect">
            <a:avLst/>
          </a:prstGeom>
        </p:spPr>
      </p:pic>
      <p:pic>
        <p:nvPicPr>
          <p:cNvPr id="7" name="Picture 6">
            <a:extLst>
              <a:ext uri="{FF2B5EF4-FFF2-40B4-BE49-F238E27FC236}">
                <a16:creationId xmlns:a16="http://schemas.microsoft.com/office/drawing/2014/main" id="{05960DB2-8715-4FEE-BE9B-913509A2E634}"/>
              </a:ext>
            </a:extLst>
          </p:cNvPr>
          <p:cNvPicPr>
            <a:picLocks noChangeAspect="1"/>
          </p:cNvPicPr>
          <p:nvPr/>
        </p:nvPicPr>
        <p:blipFill>
          <a:blip r:embed="rId15"/>
          <a:stretch>
            <a:fillRect/>
          </a:stretch>
        </p:blipFill>
        <p:spPr>
          <a:xfrm>
            <a:off x="1341437" y="5630368"/>
            <a:ext cx="1601009" cy="1005286"/>
          </a:xfrm>
          <a:prstGeom prst="rect">
            <a:avLst/>
          </a:prstGeom>
        </p:spPr>
      </p:pic>
    </p:spTree>
    <p:extLst>
      <p:ext uri="{BB962C8B-B14F-4D97-AF65-F5344CB8AC3E}">
        <p14:creationId xmlns:p14="http://schemas.microsoft.com/office/powerpoint/2010/main" val="266942667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noFill/>
          <a:ln>
            <a:noFill/>
          </a:ln>
        </p:spPr>
        <p:txBody>
          <a:bodyPr/>
          <a:lstStyle/>
          <a:p>
            <a:r>
              <a:rPr lang="en-US" dirty="0"/>
              <a:t>Microsoft Defender for Office 365</a:t>
            </a:r>
          </a:p>
        </p:txBody>
      </p:sp>
      <p:pic>
        <p:nvPicPr>
          <p:cNvPr id="2" name="Picture 2" descr="See the source image">
            <a:extLst>
              <a:ext uri="{FF2B5EF4-FFF2-40B4-BE49-F238E27FC236}">
                <a16:creationId xmlns:a16="http://schemas.microsoft.com/office/drawing/2014/main" id="{3D190FB1-AEA6-496D-9193-CEACB39938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D64343E-2667-4A77-8C5B-085BB62E4AC8}"/>
              </a:ext>
            </a:extLst>
          </p:cNvPr>
          <p:cNvSpPr txBox="1"/>
          <p:nvPr/>
        </p:nvSpPr>
        <p:spPr>
          <a:xfrm>
            <a:off x="503237" y="6164262"/>
            <a:ext cx="8610600" cy="369332"/>
          </a:xfrm>
          <a:prstGeom prst="rect">
            <a:avLst/>
          </a:prstGeom>
          <a:noFill/>
        </p:spPr>
        <p:txBody>
          <a:bodyPr wrap="square">
            <a:spAutoFit/>
          </a:bodyPr>
          <a:lstStyle/>
          <a:p>
            <a:r>
              <a:rPr lang="en-US" sz="1800" b="1" kern="1200" dirty="0">
                <a:solidFill>
                  <a:schemeClr val="tx1"/>
                </a:solidFill>
                <a:effectLst/>
                <a:latin typeface="Segoe UI Light" pitchFamily="34" charset="0"/>
                <a:ea typeface="+mn-ea"/>
                <a:cs typeface="+mn-cs"/>
                <a:hlinkClick r:id="rId4"/>
              </a:rPr>
              <a:t>Interactive Guide: </a:t>
            </a:r>
            <a:r>
              <a:rPr lang="en-US" sz="1800" b="0" kern="1200" dirty="0">
                <a:solidFill>
                  <a:schemeClr val="tx1"/>
                </a:solidFill>
                <a:effectLst/>
                <a:latin typeface="Segoe UI Light" pitchFamily="34" charset="0"/>
                <a:ea typeface="+mn-ea"/>
                <a:cs typeface="+mn-cs"/>
                <a:hlinkClick r:id="rId4"/>
              </a:rPr>
              <a:t>Safeguard your organization with Microsoft Defender for Office 365</a:t>
            </a:r>
            <a:r>
              <a:rPr lang="en-US" sz="1800" b="0" kern="1200" dirty="0">
                <a:solidFill>
                  <a:schemeClr val="tx1"/>
                </a:solidFill>
                <a:effectLst/>
                <a:latin typeface="Segoe UI Light" pitchFamily="34" charset="0"/>
                <a:ea typeface="+mn-ea"/>
                <a:cs typeface="+mn-cs"/>
              </a:rPr>
              <a:t> </a:t>
            </a:r>
            <a:endParaRPr lang="en-US" dirty="0"/>
          </a:p>
        </p:txBody>
      </p:sp>
      <p:sp>
        <p:nvSpPr>
          <p:cNvPr id="15" name="Text Placeholder 5">
            <a:extLst>
              <a:ext uri="{FF2B5EF4-FFF2-40B4-BE49-F238E27FC236}">
                <a16:creationId xmlns:a16="http://schemas.microsoft.com/office/drawing/2014/main" id="{DAD584EF-B558-4EA7-B77D-8619B40A3F88}"/>
              </a:ext>
            </a:extLst>
          </p:cNvPr>
          <p:cNvSpPr txBox="1">
            <a:spLocks/>
          </p:cNvSpPr>
          <p:nvPr/>
        </p:nvSpPr>
        <p:spPr>
          <a:xfrm>
            <a:off x="503237" y="1247773"/>
            <a:ext cx="5288936" cy="4262705"/>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solidFill>
                  <a:schemeClr val="tx2">
                    <a:lumMod val="50000"/>
                    <a:lumOff val="50000"/>
                  </a:schemeClr>
                </a:soli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3200" kern="1200" spc="0" baseline="0">
                <a:solidFill>
                  <a:schemeClr val="bg1">
                    <a:lumMod val="85000"/>
                  </a:schemeClr>
                </a:soli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solidFill>
                  <a:schemeClr val="bg1">
                    <a:lumMod val="85000"/>
                  </a:schemeClr>
                </a:soli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Detect, investigate and remediate threats with:</a:t>
            </a:r>
          </a:p>
          <a:p>
            <a:pPr marL="342900" indent="-342900" algn="l">
              <a:buClr>
                <a:schemeClr val="accent2"/>
              </a:buClr>
              <a:buSzPct val="100000"/>
              <a:buFont typeface="Arial" panose="020B0604020202020204" pitchFamily="34" charset="0"/>
              <a:buChar char="•"/>
            </a:pPr>
            <a:r>
              <a:rPr lang="en-US" sz="2200" i="0" u="none" strike="noStrike" dirty="0">
                <a:solidFill>
                  <a:srgbClr val="171717"/>
                </a:solidFill>
                <a:effectLst/>
                <a:latin typeface="+mn-lt"/>
                <a:cs typeface="Segoe UI Light" panose="020B0502040204020203" pitchFamily="34" charset="0"/>
                <a:hlinkClick r:id="rId5"/>
              </a:rPr>
              <a:t>Reports</a:t>
            </a:r>
            <a:endParaRPr lang="en-US" sz="2200" i="0" dirty="0">
              <a:solidFill>
                <a:srgbClr val="171717"/>
              </a:solidFill>
              <a:effectLst/>
              <a:latin typeface="+mn-lt"/>
              <a:cs typeface="Segoe UI Light" panose="020B0502040204020203" pitchFamily="34" charset="0"/>
            </a:endParaRPr>
          </a:p>
          <a:p>
            <a:pPr marL="342900" indent="-342900" algn="l">
              <a:buClr>
                <a:schemeClr val="accent2"/>
              </a:buClr>
              <a:buSzPct val="100000"/>
              <a:buFont typeface="Arial" panose="020B0604020202020204" pitchFamily="34" charset="0"/>
              <a:buChar char="•"/>
            </a:pPr>
            <a:r>
              <a:rPr lang="en-US" sz="2200" i="0" u="none" strike="noStrike" dirty="0">
                <a:solidFill>
                  <a:srgbClr val="171717"/>
                </a:solidFill>
                <a:effectLst/>
                <a:latin typeface="+mn-lt"/>
                <a:cs typeface="Segoe UI Light" panose="020B0502040204020203" pitchFamily="34" charset="0"/>
                <a:hlinkClick r:id="rId6"/>
              </a:rPr>
              <a:t>Threat investigation and response capabilities</a:t>
            </a:r>
            <a:r>
              <a:rPr lang="en-US" sz="2200" i="0" dirty="0">
                <a:solidFill>
                  <a:srgbClr val="171717"/>
                </a:solidFill>
                <a:effectLst/>
                <a:latin typeface="+mn-lt"/>
                <a:cs typeface="Segoe UI Light" panose="020B0502040204020203" pitchFamily="34" charset="0"/>
              </a:rPr>
              <a:t>:</a:t>
            </a:r>
          </a:p>
          <a:p>
            <a:pPr marL="342900" indent="-342900" algn="l">
              <a:buClr>
                <a:schemeClr val="accent2"/>
              </a:buClr>
              <a:buSzPct val="100000"/>
              <a:buFont typeface="Arial" panose="020B0604020202020204" pitchFamily="34" charset="0"/>
              <a:buChar char="•"/>
            </a:pPr>
            <a:r>
              <a:rPr lang="en-US" sz="2200" i="0" u="none" strike="noStrike" dirty="0">
                <a:solidFill>
                  <a:srgbClr val="171717"/>
                </a:solidFill>
                <a:effectLst/>
                <a:latin typeface="+mn-lt"/>
                <a:cs typeface="Segoe UI Light" panose="020B0502040204020203" pitchFamily="34" charset="0"/>
                <a:hlinkClick r:id="rId7"/>
              </a:rPr>
              <a:t>Automated investigation and response capabilities</a:t>
            </a:r>
            <a:endParaRPr lang="en-US" sz="2200" i="0" u="none" strike="noStrike" dirty="0">
              <a:solidFill>
                <a:srgbClr val="171717"/>
              </a:solidFill>
              <a:effectLst/>
              <a:latin typeface="+mn-lt"/>
              <a:cs typeface="Segoe UI Light" panose="020B0502040204020203" pitchFamily="34" charset="0"/>
            </a:endParaRPr>
          </a:p>
          <a:p>
            <a:pPr marL="342900" indent="-342900" algn="l">
              <a:buClr>
                <a:schemeClr val="accent2"/>
              </a:buClr>
              <a:buSzPct val="100000"/>
              <a:buFont typeface="Arial" panose="020B0604020202020204" pitchFamily="34" charset="0"/>
              <a:buChar char="•"/>
            </a:pPr>
            <a:r>
              <a:rPr lang="en-US" sz="2200" i="0" dirty="0">
                <a:solidFill>
                  <a:srgbClr val="171717"/>
                </a:solidFill>
                <a:effectLst/>
                <a:latin typeface="+mn-lt"/>
                <a:cs typeface="Segoe UI Light" panose="020B0502040204020203" pitchFamily="34" charset="0"/>
                <a:hlinkClick r:id="rId8"/>
              </a:rPr>
              <a:t>Understand the results of automated investigations in Microsoft 365</a:t>
            </a:r>
            <a:endParaRPr lang="en-US" sz="2200" i="0" dirty="0">
              <a:solidFill>
                <a:srgbClr val="171717"/>
              </a:solidFill>
              <a:effectLst/>
              <a:latin typeface="+mn-lt"/>
              <a:cs typeface="Segoe UI Light" panose="020B0502040204020203" pitchFamily="34" charset="0"/>
            </a:endParaRPr>
          </a:p>
          <a:p>
            <a:pPr marL="342900" indent="-342900" algn="l">
              <a:buClr>
                <a:schemeClr val="accent2"/>
              </a:buClr>
              <a:buSzPct val="100000"/>
              <a:buFont typeface="Arial" panose="020B0604020202020204" pitchFamily="34" charset="0"/>
              <a:buChar char="•"/>
            </a:pPr>
            <a:r>
              <a:rPr lang="en-US" sz="2200" dirty="0">
                <a:solidFill>
                  <a:srgbClr val="171717"/>
                </a:solidFill>
                <a:latin typeface="+mn-lt"/>
                <a:cs typeface="Segoe UI Light" panose="020B0502040204020203" pitchFamily="34" charset="0"/>
                <a:hlinkClick r:id="rId9"/>
              </a:rPr>
              <a:t>Address compromised user accounts with AIR</a:t>
            </a:r>
            <a:endParaRPr lang="en-US" sz="2200" i="0" dirty="0">
              <a:solidFill>
                <a:srgbClr val="171717"/>
              </a:solidFill>
              <a:effectLst/>
              <a:latin typeface="+mn-lt"/>
              <a:cs typeface="Segoe UI Light" panose="020B0502040204020203" pitchFamily="34" charset="0"/>
            </a:endParaRPr>
          </a:p>
        </p:txBody>
      </p:sp>
      <p:pic>
        <p:nvPicPr>
          <p:cNvPr id="21" name="Picture 20" descr="A picture containing timeline&#10;&#10;Description automatically generated">
            <a:extLst>
              <a:ext uri="{FF2B5EF4-FFF2-40B4-BE49-F238E27FC236}">
                <a16:creationId xmlns:a16="http://schemas.microsoft.com/office/drawing/2014/main" id="{6804779C-5612-42FC-AE6A-D56586A6785B}"/>
              </a:ext>
            </a:extLst>
          </p:cNvPr>
          <p:cNvPicPr>
            <a:picLocks noChangeAspect="1"/>
          </p:cNvPicPr>
          <p:nvPr/>
        </p:nvPicPr>
        <p:blipFill>
          <a:blip r:embed="rId10"/>
          <a:stretch>
            <a:fillRect/>
          </a:stretch>
        </p:blipFill>
        <p:spPr>
          <a:xfrm>
            <a:off x="5792173" y="1247773"/>
            <a:ext cx="6444061" cy="3629182"/>
          </a:xfrm>
          <a:prstGeom prst="rect">
            <a:avLst/>
          </a:prstGeom>
        </p:spPr>
      </p:pic>
      <p:pic>
        <p:nvPicPr>
          <p:cNvPr id="23" name="Picture 22">
            <a:extLst>
              <a:ext uri="{FF2B5EF4-FFF2-40B4-BE49-F238E27FC236}">
                <a16:creationId xmlns:a16="http://schemas.microsoft.com/office/drawing/2014/main" id="{255D7A11-88C6-4A3F-813D-39690676C599}"/>
              </a:ext>
            </a:extLst>
          </p:cNvPr>
          <p:cNvPicPr>
            <a:picLocks noChangeAspect="1"/>
          </p:cNvPicPr>
          <p:nvPr/>
        </p:nvPicPr>
        <p:blipFill>
          <a:blip r:embed="rId11"/>
          <a:stretch>
            <a:fillRect/>
          </a:stretch>
        </p:blipFill>
        <p:spPr>
          <a:xfrm>
            <a:off x="5977698" y="2939266"/>
            <a:ext cx="6321052" cy="3184579"/>
          </a:xfrm>
          <a:prstGeom prst="rect">
            <a:avLst/>
          </a:prstGeom>
        </p:spPr>
      </p:pic>
    </p:spTree>
    <p:extLst>
      <p:ext uri="{BB962C8B-B14F-4D97-AF65-F5344CB8AC3E}">
        <p14:creationId xmlns:p14="http://schemas.microsoft.com/office/powerpoint/2010/main" val="70260752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noFill/>
          <a:ln>
            <a:noFill/>
          </a:ln>
        </p:spPr>
        <p:txBody>
          <a:bodyPr/>
          <a:lstStyle/>
          <a:p>
            <a:r>
              <a:rPr lang="en-US" dirty="0"/>
              <a:t>Microsoft Defender for Office 365</a:t>
            </a:r>
          </a:p>
        </p:txBody>
      </p:sp>
      <p:sp>
        <p:nvSpPr>
          <p:cNvPr id="6" name="Text Placeholder 5"/>
          <p:cNvSpPr>
            <a:spLocks noGrp="1"/>
          </p:cNvSpPr>
          <p:nvPr>
            <p:ph type="body" sz="quarter" idx="10"/>
          </p:nvPr>
        </p:nvSpPr>
        <p:spPr>
          <a:xfrm>
            <a:off x="472101" y="1212849"/>
            <a:ext cx="5746136" cy="3213187"/>
          </a:xfrm>
        </p:spPr>
        <p:txBody>
          <a:bodyPr/>
          <a:lstStyle/>
          <a:p>
            <a:r>
              <a:rPr lang="en-US" dirty="0"/>
              <a:t>Attack Simulation and training</a:t>
            </a:r>
          </a:p>
          <a:p>
            <a:pPr marL="342900" indent="-342900">
              <a:buClr>
                <a:schemeClr val="accent2"/>
              </a:buClr>
              <a:buSzPct val="100000"/>
              <a:buFont typeface="Arial" panose="020B0604020202020204" pitchFamily="34" charset="0"/>
              <a:buChar char="•"/>
            </a:pPr>
            <a:r>
              <a:rPr lang="en-US" sz="2200" dirty="0">
                <a:solidFill>
                  <a:srgbClr val="171717"/>
                </a:solidFill>
                <a:latin typeface="+mn-lt"/>
                <a:cs typeface="Segoe UI Light" panose="020B0502040204020203" pitchFamily="34" charset="0"/>
                <a:hlinkClick r:id="rId3"/>
              </a:rPr>
              <a:t>Simulate a phishing attack using Attack Simulation training</a:t>
            </a:r>
            <a:endParaRPr lang="en-US" sz="2200" dirty="0">
              <a:solidFill>
                <a:srgbClr val="171717"/>
              </a:solidFill>
              <a:latin typeface="+mn-lt"/>
              <a:cs typeface="Segoe UI Light" panose="020B0502040204020203" pitchFamily="34" charset="0"/>
            </a:endParaRPr>
          </a:p>
          <a:p>
            <a:pPr marL="342900" indent="-342900">
              <a:buClr>
                <a:schemeClr val="accent2"/>
              </a:buClr>
              <a:buSzPct val="100000"/>
              <a:buFont typeface="Arial" panose="020B0604020202020204" pitchFamily="34" charset="0"/>
              <a:buChar char="•"/>
            </a:pPr>
            <a:r>
              <a:rPr lang="en-US" sz="2200" dirty="0">
                <a:solidFill>
                  <a:srgbClr val="171717"/>
                </a:solidFill>
                <a:latin typeface="+mn-lt"/>
                <a:cs typeface="Segoe UI Light" panose="020B0502040204020203" pitchFamily="34" charset="0"/>
                <a:hlinkClick r:id="rId4"/>
              </a:rPr>
              <a:t>Create custom payload for Attack Simulation training</a:t>
            </a:r>
            <a:endParaRPr lang="en-US" sz="2200" dirty="0">
              <a:solidFill>
                <a:srgbClr val="171717"/>
              </a:solidFill>
              <a:latin typeface="+mn-lt"/>
              <a:cs typeface="Segoe UI Light" panose="020B0502040204020203" pitchFamily="34" charset="0"/>
            </a:endParaRPr>
          </a:p>
          <a:p>
            <a:pPr marL="342900" indent="-342900">
              <a:buClr>
                <a:schemeClr val="accent2"/>
              </a:buClr>
              <a:buSzPct val="100000"/>
              <a:buFont typeface="Arial" panose="020B0604020202020204" pitchFamily="34" charset="0"/>
              <a:buChar char="•"/>
            </a:pPr>
            <a:r>
              <a:rPr lang="en-US" sz="2200" dirty="0">
                <a:solidFill>
                  <a:srgbClr val="171717"/>
                </a:solidFill>
                <a:latin typeface="+mn-lt"/>
                <a:cs typeface="Segoe UI Light" panose="020B0502040204020203" pitchFamily="34" charset="0"/>
                <a:hlinkClick r:id="rId5"/>
              </a:rPr>
              <a:t>Gain insights through Attack Simulation training</a:t>
            </a:r>
            <a:r>
              <a:rPr lang="en-US" sz="2200" dirty="0">
                <a:solidFill>
                  <a:srgbClr val="171717"/>
                </a:solidFill>
                <a:latin typeface="+mn-lt"/>
                <a:cs typeface="Segoe UI Light" panose="020B0502040204020203" pitchFamily="34" charset="0"/>
              </a:rPr>
              <a:t> </a:t>
            </a:r>
          </a:p>
        </p:txBody>
      </p:sp>
      <p:pic>
        <p:nvPicPr>
          <p:cNvPr id="2" name="Picture 2" descr="See the source image">
            <a:extLst>
              <a:ext uri="{FF2B5EF4-FFF2-40B4-BE49-F238E27FC236}">
                <a16:creationId xmlns:a16="http://schemas.microsoft.com/office/drawing/2014/main" id="{3D190FB1-AEA6-496D-9193-CEACB39938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A050F62-10E7-4225-96D1-6AC4271C211E}"/>
              </a:ext>
            </a:extLst>
          </p:cNvPr>
          <p:cNvSpPr txBox="1"/>
          <p:nvPr/>
        </p:nvSpPr>
        <p:spPr>
          <a:xfrm>
            <a:off x="6028044" y="1292119"/>
            <a:ext cx="6171585" cy="2308324"/>
          </a:xfrm>
          <a:prstGeom prst="rect">
            <a:avLst/>
          </a:prstGeom>
          <a:solidFill>
            <a:schemeClr val="bg1"/>
          </a:solidFill>
        </p:spPr>
        <p:txBody>
          <a:bodyPr wrap="square">
            <a:spAutoFit/>
          </a:bodyPr>
          <a:lstStyle/>
          <a:p>
            <a:r>
              <a:rPr lang="en-US" dirty="0"/>
              <a:t>Permissions required:</a:t>
            </a:r>
          </a:p>
          <a:p>
            <a:pPr marL="285750" indent="-285750">
              <a:buFont typeface="Arial" panose="020B0604020202020204" pitchFamily="34" charset="0"/>
              <a:buChar char="•"/>
            </a:pPr>
            <a:r>
              <a:rPr lang="en-US" b="1" dirty="0"/>
              <a:t>Organization Management</a:t>
            </a:r>
          </a:p>
          <a:p>
            <a:pPr marL="285750" indent="-285750">
              <a:buFont typeface="Arial" panose="020B0604020202020204" pitchFamily="34" charset="0"/>
              <a:buChar char="•"/>
            </a:pPr>
            <a:r>
              <a:rPr lang="en-US" b="1" dirty="0"/>
              <a:t>Security Administrator </a:t>
            </a:r>
          </a:p>
          <a:p>
            <a:r>
              <a:rPr lang="en-US" dirty="0"/>
              <a:t>or one of the following roles:</a:t>
            </a:r>
          </a:p>
          <a:p>
            <a:pPr marL="285750" indent="-285750">
              <a:buFont typeface="Arial" panose="020B0604020202020204" pitchFamily="34" charset="0"/>
              <a:buChar char="•"/>
            </a:pPr>
            <a:r>
              <a:rPr lang="en-US" b="1" dirty="0"/>
              <a:t>Attack Simulator Administrators: </a:t>
            </a:r>
            <a:r>
              <a:rPr lang="en-US" dirty="0"/>
              <a:t>Create and managed all aspects of attack simulation campaigns.</a:t>
            </a:r>
          </a:p>
          <a:p>
            <a:pPr marL="285750" indent="-285750">
              <a:buFont typeface="Arial" panose="020B0604020202020204" pitchFamily="34" charset="0"/>
              <a:buChar char="•"/>
            </a:pPr>
            <a:r>
              <a:rPr lang="en-US" b="1" dirty="0"/>
              <a:t>Attack Simulator Payload Authors: </a:t>
            </a:r>
            <a:r>
              <a:rPr lang="en-US" dirty="0"/>
              <a:t>Create attack payloads that an admin can initiate later.</a:t>
            </a:r>
          </a:p>
        </p:txBody>
      </p:sp>
      <p:pic>
        <p:nvPicPr>
          <p:cNvPr id="4" name="Picture 3">
            <a:extLst>
              <a:ext uri="{FF2B5EF4-FFF2-40B4-BE49-F238E27FC236}">
                <a16:creationId xmlns:a16="http://schemas.microsoft.com/office/drawing/2014/main" id="{BC1F7479-FD8C-4D96-8271-D071B2062C4F}"/>
              </a:ext>
            </a:extLst>
          </p:cNvPr>
          <p:cNvPicPr>
            <a:picLocks noChangeAspect="1"/>
          </p:cNvPicPr>
          <p:nvPr/>
        </p:nvPicPr>
        <p:blipFill>
          <a:blip r:embed="rId7"/>
          <a:stretch>
            <a:fillRect/>
          </a:stretch>
        </p:blipFill>
        <p:spPr>
          <a:xfrm>
            <a:off x="1570037" y="4524306"/>
            <a:ext cx="6171584" cy="2354206"/>
          </a:xfrm>
          <a:prstGeom prst="rect">
            <a:avLst/>
          </a:prstGeom>
        </p:spPr>
      </p:pic>
      <p:pic>
        <p:nvPicPr>
          <p:cNvPr id="8" name="Picture 7">
            <a:extLst>
              <a:ext uri="{FF2B5EF4-FFF2-40B4-BE49-F238E27FC236}">
                <a16:creationId xmlns:a16="http://schemas.microsoft.com/office/drawing/2014/main" id="{652E4DA0-5CA1-4D1B-99E5-608E7B02062F}"/>
              </a:ext>
            </a:extLst>
          </p:cNvPr>
          <p:cNvPicPr>
            <a:picLocks noChangeAspect="1"/>
          </p:cNvPicPr>
          <p:nvPr/>
        </p:nvPicPr>
        <p:blipFill>
          <a:blip r:embed="rId8"/>
          <a:stretch>
            <a:fillRect/>
          </a:stretch>
        </p:blipFill>
        <p:spPr>
          <a:xfrm>
            <a:off x="8068469" y="2505075"/>
            <a:ext cx="4070333" cy="4326838"/>
          </a:xfrm>
          <a:prstGeom prst="rect">
            <a:avLst/>
          </a:prstGeom>
        </p:spPr>
      </p:pic>
    </p:spTree>
    <p:extLst>
      <p:ext uri="{BB962C8B-B14F-4D97-AF65-F5344CB8AC3E}">
        <p14:creationId xmlns:p14="http://schemas.microsoft.com/office/powerpoint/2010/main" val="38899657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Microsoft Cloud App Security (MCAS)</a:t>
            </a:r>
          </a:p>
        </p:txBody>
      </p:sp>
      <p:sp>
        <p:nvSpPr>
          <p:cNvPr id="6" name="Text Placeholder 5"/>
          <p:cNvSpPr>
            <a:spLocks noGrp="1"/>
          </p:cNvSpPr>
          <p:nvPr>
            <p:ph type="body" sz="quarter" idx="10"/>
          </p:nvPr>
        </p:nvSpPr>
        <p:spPr>
          <a:xfrm>
            <a:off x="274638" y="1438160"/>
            <a:ext cx="5554177" cy="3917098"/>
          </a:xfrm>
        </p:spPr>
        <p:txBody>
          <a:bodyPr/>
          <a:lstStyle/>
          <a:p>
            <a:r>
              <a:rPr lang="en-US" dirty="0"/>
              <a:t>Managing Data Protection</a:t>
            </a:r>
            <a:endParaRPr lang="en-US" dirty="0">
              <a:hlinkClick r:id="rId3"/>
            </a:endParaRPr>
          </a:p>
          <a:p>
            <a:pPr marL="342900" lvl="0" indent="-342900">
              <a:lnSpc>
                <a:spcPct val="107000"/>
              </a:lnSpc>
              <a:spcBef>
                <a:spcPts val="0"/>
              </a:spcBef>
              <a:buClr>
                <a:schemeClr val="accent2"/>
              </a:buClr>
              <a:buSzPct val="100000"/>
              <a:buFont typeface="Symbol" panose="05050102010706020507" pitchFamily="18" charset="2"/>
              <a:buChar char=""/>
            </a:pPr>
            <a:r>
              <a:rPr lang="en-US" sz="2200" dirty="0">
                <a:solidFill>
                  <a:schemeClr val="accent2"/>
                </a:solidFill>
                <a:latin typeface="Segoe UI Light" panose="020B0502040204020203" pitchFamily="34" charset="0"/>
                <a:ea typeface="Calibri" panose="020F0502020204030204" pitchFamily="34" charset="0"/>
                <a:cs typeface="Segoe UI Light" panose="020B0502040204020203" pitchFamily="34" charset="0"/>
                <a:hlinkClick r:id="rId4"/>
              </a:rPr>
              <a:t>MCAS Conditional Access App Control</a:t>
            </a:r>
            <a:r>
              <a:rPr lang="en-US" sz="2200" dirty="0">
                <a:solidFill>
                  <a:schemeClr val="accent2"/>
                </a:solidFill>
                <a:latin typeface="Segoe UI Light" panose="020B0502040204020203" pitchFamily="34" charset="0"/>
                <a:ea typeface="Calibri" panose="020F0502020204030204" pitchFamily="34" charset="0"/>
                <a:cs typeface="Segoe UI Light" panose="020B0502040204020203" pitchFamily="34" charset="0"/>
              </a:rPr>
              <a:t>  </a:t>
            </a:r>
          </a:p>
          <a:p>
            <a:pPr marL="342900" lvl="0" indent="-342900">
              <a:lnSpc>
                <a:spcPct val="107000"/>
              </a:lnSpc>
              <a:spcBef>
                <a:spcPts val="0"/>
              </a:spcBef>
              <a:buClr>
                <a:schemeClr val="accent2"/>
              </a:buClr>
              <a:buSzPct val="100000"/>
              <a:buFont typeface="Symbol" panose="05050102010706020507" pitchFamily="18" charset="2"/>
              <a:buChar char=""/>
            </a:pPr>
            <a:r>
              <a:rPr lang="en-US" sz="2200" dirty="0">
                <a:latin typeface="Segoe UI Light" panose="020B0502040204020203" pitchFamily="34" charset="0"/>
                <a:cs typeface="Segoe UI Light" panose="020B0502040204020203" pitchFamily="34" charset="0"/>
                <a:hlinkClick r:id="rId5"/>
              </a:rPr>
              <a:t>Deploy Cloud App Security Conditional Access App Control for Azure AD Apps</a:t>
            </a:r>
            <a:endParaRPr lang="en-US" sz="2200" dirty="0">
              <a:solidFill>
                <a:schemeClr val="accent2"/>
              </a:solidFill>
              <a:latin typeface="Segoe UI Light" panose="020B0502040204020203" pitchFamily="34" charset="0"/>
              <a:ea typeface="Calibri" panose="020F0502020204030204" pitchFamily="34" charset="0"/>
              <a:cs typeface="Segoe UI Light" panose="020B0502040204020203" pitchFamily="34" charset="0"/>
            </a:endParaRPr>
          </a:p>
          <a:p>
            <a:pPr marL="342900" lvl="0" indent="-342900">
              <a:lnSpc>
                <a:spcPct val="107000"/>
              </a:lnSpc>
              <a:spcBef>
                <a:spcPts val="0"/>
              </a:spcBef>
              <a:buClr>
                <a:schemeClr val="accent2"/>
              </a:buClr>
              <a:buSzPct val="100000"/>
              <a:buFont typeface="Symbol" panose="05050102010706020507" pitchFamily="18" charset="2"/>
              <a:buChar char=""/>
            </a:pPr>
            <a:r>
              <a:rPr lang="en-US" sz="2200" dirty="0">
                <a:latin typeface="Segoe UI Light" panose="020B0502040204020203" pitchFamily="34" charset="0"/>
                <a:cs typeface="Segoe UI Light" panose="020B0502040204020203" pitchFamily="34" charset="0"/>
                <a:hlinkClick r:id="rId6"/>
              </a:rPr>
              <a:t>Integrate Azure Information Protection with Cloud App Security</a:t>
            </a:r>
            <a:endParaRPr lang="en-US" sz="2200" dirty="0">
              <a:solidFill>
                <a:schemeClr val="accent2"/>
              </a:solidFill>
              <a:latin typeface="Segoe UI Light" panose="020B0502040204020203" pitchFamily="34" charset="0"/>
              <a:ea typeface="Calibri" panose="020F0502020204030204" pitchFamily="34" charset="0"/>
              <a:cs typeface="Segoe UI Light" panose="020B0502040204020203" pitchFamily="34" charset="0"/>
            </a:endParaRPr>
          </a:p>
          <a:p>
            <a:pPr marL="342900" lvl="0" indent="-342900">
              <a:lnSpc>
                <a:spcPct val="107000"/>
              </a:lnSpc>
              <a:spcBef>
                <a:spcPts val="0"/>
              </a:spcBef>
              <a:buClr>
                <a:schemeClr val="accent2"/>
              </a:buClr>
              <a:buSzPct val="100000"/>
              <a:buFont typeface="Symbol" panose="05050102010706020507" pitchFamily="18" charset="2"/>
              <a:buChar char=""/>
            </a:pPr>
            <a:r>
              <a:rPr lang="en-US" sz="2200" b="1" dirty="0">
                <a:latin typeface="Segoe UI Light" panose="020B0502040204020203" pitchFamily="34" charset="0"/>
                <a:cs typeface="Segoe UI Light" panose="020B0502040204020203" pitchFamily="34" charset="0"/>
                <a:hlinkClick r:id="rId7"/>
              </a:rPr>
              <a:t>Tutorial: </a:t>
            </a:r>
            <a:r>
              <a:rPr lang="en-US" sz="2200" dirty="0">
                <a:latin typeface="Segoe UI Light" panose="020B0502040204020203" pitchFamily="34" charset="0"/>
                <a:cs typeface="Segoe UI Light" panose="020B0502040204020203" pitchFamily="34" charset="0"/>
                <a:hlinkClick r:id="rId7"/>
              </a:rPr>
              <a:t>Discover and protect sensitive information in your organization</a:t>
            </a:r>
            <a:endParaRPr lang="en-US" sz="2200" dirty="0">
              <a:latin typeface="Segoe UI Light" panose="020B0502040204020203" pitchFamily="34" charset="0"/>
              <a:cs typeface="Segoe UI Light" panose="020B0502040204020203" pitchFamily="34" charset="0"/>
            </a:endParaRPr>
          </a:p>
          <a:p>
            <a:pPr marL="342900" lvl="0" indent="-342900">
              <a:lnSpc>
                <a:spcPct val="107000"/>
              </a:lnSpc>
              <a:spcBef>
                <a:spcPts val="0"/>
              </a:spcBef>
              <a:buClr>
                <a:schemeClr val="accent2"/>
              </a:buClr>
              <a:buSzPct val="100000"/>
              <a:buFont typeface="Symbol" panose="05050102010706020507" pitchFamily="18" charset="2"/>
              <a:buChar char=""/>
            </a:pPr>
            <a:r>
              <a:rPr lang="en-US" sz="2200" dirty="0">
                <a:latin typeface="Segoe UI Light" panose="020B0502040204020203" pitchFamily="34" charset="0"/>
                <a:cs typeface="Segoe UI Light" panose="020B0502040204020203" pitchFamily="34" charset="0"/>
                <a:hlinkClick r:id="rId8"/>
              </a:rPr>
              <a:t>Integrate Azure Information Protection with Cloud App Security</a:t>
            </a:r>
            <a:endParaRPr lang="en-US" sz="2200" dirty="0">
              <a:solidFill>
                <a:schemeClr val="accent2"/>
              </a:solidFill>
              <a:latin typeface="Segoe UI Light" panose="020B0502040204020203" pitchFamily="34" charset="0"/>
              <a:ea typeface="Calibri" panose="020F0502020204030204" pitchFamily="34" charset="0"/>
              <a:cs typeface="Segoe UI Light" panose="020B0502040204020203" pitchFamily="34" charset="0"/>
            </a:endParaRPr>
          </a:p>
        </p:txBody>
      </p:sp>
      <p:sp>
        <p:nvSpPr>
          <p:cNvPr id="9" name="TextBox 8">
            <a:extLst>
              <a:ext uri="{FF2B5EF4-FFF2-40B4-BE49-F238E27FC236}">
                <a16:creationId xmlns:a16="http://schemas.microsoft.com/office/drawing/2014/main" id="{935AC54D-E3A2-4772-A1A0-AA098AFE8D65}"/>
              </a:ext>
            </a:extLst>
          </p:cNvPr>
          <p:cNvSpPr txBox="1"/>
          <p:nvPr/>
        </p:nvSpPr>
        <p:spPr>
          <a:xfrm>
            <a:off x="266246" y="6279830"/>
            <a:ext cx="11362191" cy="369332"/>
          </a:xfrm>
          <a:prstGeom prst="rect">
            <a:avLst/>
          </a:prstGeom>
          <a:noFill/>
        </p:spPr>
        <p:txBody>
          <a:bodyPr wrap="square">
            <a:spAutoFit/>
          </a:bodyPr>
          <a:lstStyle/>
          <a:p>
            <a:pPr lvl="0" defTabSz="914367">
              <a:lnSpc>
                <a:spcPct val="90000"/>
              </a:lnSpc>
              <a:spcAft>
                <a:spcPts val="333"/>
              </a:spcAft>
              <a:defRPr/>
            </a:pPr>
            <a:r>
              <a:rPr lang="en-US" sz="2000" b="1" dirty="0">
                <a:solidFill>
                  <a:schemeClr val="accent2"/>
                </a:solidFill>
                <a:hlinkClick r:id="rId9"/>
              </a:rPr>
              <a:t>Interactive Demo: </a:t>
            </a:r>
            <a:r>
              <a:rPr lang="en-US" sz="2000" dirty="0">
                <a:solidFill>
                  <a:schemeClr val="accent2"/>
                </a:solidFill>
                <a:hlinkClick r:id="rId9"/>
              </a:rPr>
              <a:t>Discover, protect and control your apps with Microsoft Cloud App Security </a:t>
            </a:r>
            <a:endParaRPr lang="en-US" sz="2000" dirty="0">
              <a:solidFill>
                <a:schemeClr val="accent2"/>
              </a:solidFill>
            </a:endParaRPr>
          </a:p>
        </p:txBody>
      </p:sp>
      <p:pic>
        <p:nvPicPr>
          <p:cNvPr id="2" name="Picture 2" descr="See the source image">
            <a:extLst>
              <a:ext uri="{FF2B5EF4-FFF2-40B4-BE49-F238E27FC236}">
                <a16:creationId xmlns:a16="http://schemas.microsoft.com/office/drawing/2014/main" id="{44B70290-D99D-4EE6-B8E8-A0C2F772267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Graphical user interface, text, application&#10;&#10;Description automatically generated">
            <a:extLst>
              <a:ext uri="{FF2B5EF4-FFF2-40B4-BE49-F238E27FC236}">
                <a16:creationId xmlns:a16="http://schemas.microsoft.com/office/drawing/2014/main" id="{DC384C04-690C-45AD-A0D5-23D53D490349}"/>
              </a:ext>
            </a:extLst>
          </p:cNvPr>
          <p:cNvPicPr>
            <a:picLocks noChangeAspect="1"/>
          </p:cNvPicPr>
          <p:nvPr/>
        </p:nvPicPr>
        <p:blipFill>
          <a:blip r:embed="rId11"/>
          <a:stretch>
            <a:fillRect/>
          </a:stretch>
        </p:blipFill>
        <p:spPr>
          <a:xfrm>
            <a:off x="6217750" y="1289049"/>
            <a:ext cx="6553737" cy="3618043"/>
          </a:xfrm>
          <a:prstGeom prst="rect">
            <a:avLst/>
          </a:prstGeom>
        </p:spPr>
      </p:pic>
      <p:sp>
        <p:nvSpPr>
          <p:cNvPr id="10" name="TextBox 9">
            <a:extLst>
              <a:ext uri="{FF2B5EF4-FFF2-40B4-BE49-F238E27FC236}">
                <a16:creationId xmlns:a16="http://schemas.microsoft.com/office/drawing/2014/main" id="{81E75BF6-448B-40FF-AED7-552F59501070}"/>
              </a:ext>
            </a:extLst>
          </p:cNvPr>
          <p:cNvSpPr txBox="1"/>
          <p:nvPr/>
        </p:nvSpPr>
        <p:spPr>
          <a:xfrm>
            <a:off x="274637" y="5935662"/>
            <a:ext cx="10779203" cy="400110"/>
          </a:xfrm>
          <a:prstGeom prst="rect">
            <a:avLst/>
          </a:prstGeom>
          <a:noFill/>
        </p:spPr>
        <p:txBody>
          <a:bodyPr wrap="square">
            <a:spAutoFit/>
          </a:bodyPr>
          <a:lstStyle/>
          <a:p>
            <a:r>
              <a:rPr lang="en-US" sz="2000" b="1" dirty="0">
                <a:hlinkClick r:id="rId12"/>
              </a:rPr>
              <a:t>Video: </a:t>
            </a:r>
            <a:r>
              <a:rPr lang="en-US" sz="2000" dirty="0">
                <a:hlinkClick r:id="rId12"/>
              </a:rPr>
              <a:t>MCAS + AIP Integrations | Microsoft Security | Channel 9 (msdn.com)</a:t>
            </a:r>
            <a:endParaRPr lang="en-US" sz="2000" dirty="0"/>
          </a:p>
        </p:txBody>
      </p:sp>
      <p:pic>
        <p:nvPicPr>
          <p:cNvPr id="11" name="Picture 10">
            <a:extLst>
              <a:ext uri="{FF2B5EF4-FFF2-40B4-BE49-F238E27FC236}">
                <a16:creationId xmlns:a16="http://schemas.microsoft.com/office/drawing/2014/main" id="{F9DC52FB-8EE2-4CF5-9E17-F5338207E129}"/>
              </a:ext>
            </a:extLst>
          </p:cNvPr>
          <p:cNvPicPr>
            <a:picLocks noChangeAspect="1"/>
          </p:cNvPicPr>
          <p:nvPr/>
        </p:nvPicPr>
        <p:blipFill>
          <a:blip r:embed="rId13"/>
          <a:stretch>
            <a:fillRect/>
          </a:stretch>
        </p:blipFill>
        <p:spPr>
          <a:xfrm>
            <a:off x="6625624" y="1746723"/>
            <a:ext cx="5339860" cy="3872031"/>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18A1E1AC-8218-4E47-AF1E-01D84AD560CC}"/>
              </a:ext>
            </a:extLst>
          </p:cNvPr>
          <p:cNvPicPr>
            <a:picLocks noChangeAspect="1"/>
          </p:cNvPicPr>
          <p:nvPr/>
        </p:nvPicPr>
        <p:blipFill>
          <a:blip r:embed="rId14"/>
          <a:stretch>
            <a:fillRect/>
          </a:stretch>
        </p:blipFill>
        <p:spPr>
          <a:xfrm>
            <a:off x="5684042" y="2220048"/>
            <a:ext cx="6781850" cy="3543326"/>
          </a:xfrm>
          <a:prstGeom prst="rect">
            <a:avLst/>
          </a:prstGeom>
        </p:spPr>
      </p:pic>
      <p:sp>
        <p:nvSpPr>
          <p:cNvPr id="22" name="TextBox 21">
            <a:extLst>
              <a:ext uri="{FF2B5EF4-FFF2-40B4-BE49-F238E27FC236}">
                <a16:creationId xmlns:a16="http://schemas.microsoft.com/office/drawing/2014/main" id="{507630EE-3598-4595-829E-0F9C3D279FB6}"/>
              </a:ext>
            </a:extLst>
          </p:cNvPr>
          <p:cNvSpPr txBox="1"/>
          <p:nvPr/>
        </p:nvSpPr>
        <p:spPr>
          <a:xfrm>
            <a:off x="3323772" y="3313277"/>
            <a:ext cx="6647542" cy="369332"/>
          </a:xfrm>
          <a:prstGeom prst="rect">
            <a:avLst/>
          </a:prstGeom>
          <a:noFill/>
        </p:spPr>
        <p:txBody>
          <a:bodyPr wrap="square">
            <a:spAutoFit/>
          </a:bodyPr>
          <a:lstStyle/>
          <a:p>
            <a:r>
              <a:rPr lang="en-US" dirty="0"/>
              <a:t>   </a:t>
            </a:r>
          </a:p>
        </p:txBody>
      </p:sp>
      <p:sp>
        <p:nvSpPr>
          <p:cNvPr id="24" name="TextBox 23">
            <a:extLst>
              <a:ext uri="{FF2B5EF4-FFF2-40B4-BE49-F238E27FC236}">
                <a16:creationId xmlns:a16="http://schemas.microsoft.com/office/drawing/2014/main" id="{173EE8B9-FE90-471B-99B2-48936190D519}"/>
              </a:ext>
            </a:extLst>
          </p:cNvPr>
          <p:cNvSpPr txBox="1"/>
          <p:nvPr/>
        </p:nvSpPr>
        <p:spPr>
          <a:xfrm>
            <a:off x="274637" y="6578556"/>
            <a:ext cx="7929727" cy="400110"/>
          </a:xfrm>
          <a:prstGeom prst="rect">
            <a:avLst/>
          </a:prstGeom>
          <a:noFill/>
        </p:spPr>
        <p:txBody>
          <a:bodyPr wrap="square">
            <a:spAutoFit/>
          </a:bodyPr>
          <a:lstStyle/>
          <a:p>
            <a:r>
              <a:rPr lang="en-US" sz="2000" b="1" dirty="0">
                <a:solidFill>
                  <a:schemeClr val="accent2"/>
                </a:solidFill>
                <a:hlinkClick r:id="rId15"/>
              </a:rPr>
              <a:t>Interactive Demo:</a:t>
            </a:r>
            <a:r>
              <a:rPr lang="en-US" sz="2000" dirty="0">
                <a:solidFill>
                  <a:schemeClr val="accent2"/>
                </a:solidFill>
                <a:hlinkClick r:id="rId15"/>
              </a:rPr>
              <a:t> Detect threats and manage alerts with MCAS</a:t>
            </a:r>
            <a:endParaRPr lang="en-US" sz="2000" dirty="0">
              <a:solidFill>
                <a:schemeClr val="accent2"/>
              </a:solidFill>
            </a:endParaRPr>
          </a:p>
        </p:txBody>
      </p:sp>
      <p:sp>
        <p:nvSpPr>
          <p:cNvPr id="14" name="TextBox 13">
            <a:extLst>
              <a:ext uri="{FF2B5EF4-FFF2-40B4-BE49-F238E27FC236}">
                <a16:creationId xmlns:a16="http://schemas.microsoft.com/office/drawing/2014/main" id="{CA452F62-71D9-4996-B425-DD2B4042BFA4}"/>
              </a:ext>
            </a:extLst>
          </p:cNvPr>
          <p:cNvSpPr txBox="1"/>
          <p:nvPr/>
        </p:nvSpPr>
        <p:spPr>
          <a:xfrm>
            <a:off x="308155" y="5591086"/>
            <a:ext cx="6649452" cy="369332"/>
          </a:xfrm>
          <a:prstGeom prst="rect">
            <a:avLst/>
          </a:prstGeom>
          <a:noFill/>
        </p:spPr>
        <p:txBody>
          <a:bodyPr wrap="square">
            <a:spAutoFit/>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US" sz="2000" b="1" kern="1200" dirty="0">
                <a:solidFill>
                  <a:schemeClr val="tx1"/>
                </a:solidFill>
                <a:effectLst/>
                <a:latin typeface="Segoe UI Light" panose="020B0502040204020203" pitchFamily="34" charset="0"/>
                <a:cs typeface="Segoe UI Light" panose="020B0502040204020203" pitchFamily="34" charset="0"/>
                <a:hlinkClick r:id="rId9"/>
              </a:rPr>
              <a:t>Video: </a:t>
            </a:r>
            <a:r>
              <a:rPr lang="en-US" sz="2000" b="0" kern="1200" dirty="0">
                <a:solidFill>
                  <a:schemeClr val="tx1"/>
                </a:solidFill>
                <a:effectLst/>
                <a:latin typeface="Segoe UI Light" panose="020B0502040204020203" pitchFamily="34" charset="0"/>
                <a:cs typeface="Segoe UI Light" panose="020B0502040204020203" pitchFamily="34" charset="0"/>
                <a:hlinkClick r:id="rId9"/>
              </a:rPr>
              <a:t>MCAS Comprehensive video</a:t>
            </a:r>
            <a:r>
              <a:rPr lang="en-US" sz="2000" b="0" kern="1200" dirty="0">
                <a:solidFill>
                  <a:schemeClr val="tx1"/>
                </a:solidFill>
                <a:effectLst/>
                <a:latin typeface="Segoe UI Light" panose="020B0502040204020203" pitchFamily="34" charset="0"/>
                <a:cs typeface="Segoe UI Light" panose="020B0502040204020203" pitchFamily="34" charset="0"/>
              </a:rPr>
              <a:t> </a:t>
            </a:r>
          </a:p>
        </p:txBody>
      </p:sp>
    </p:spTree>
    <p:extLst>
      <p:ext uri="{BB962C8B-B14F-4D97-AF65-F5344CB8AC3E}">
        <p14:creationId xmlns:p14="http://schemas.microsoft.com/office/powerpoint/2010/main" val="282884050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Insider Risk Management</a:t>
            </a:r>
          </a:p>
        </p:txBody>
      </p:sp>
      <p:sp>
        <p:nvSpPr>
          <p:cNvPr id="6" name="Text Placeholder 5"/>
          <p:cNvSpPr>
            <a:spLocks noGrp="1"/>
          </p:cNvSpPr>
          <p:nvPr>
            <p:ph type="body" sz="quarter" idx="10"/>
          </p:nvPr>
        </p:nvSpPr>
        <p:spPr>
          <a:xfrm>
            <a:off x="503237" y="1402555"/>
            <a:ext cx="5554177" cy="1902059"/>
          </a:xfrm>
        </p:spPr>
        <p:txBody>
          <a:bodyPr/>
          <a:lstStyle/>
          <a:p>
            <a:r>
              <a:rPr lang="en-US" dirty="0"/>
              <a:t>Policy templates</a:t>
            </a:r>
          </a:p>
          <a:p>
            <a:pPr marL="342900" indent="-342900">
              <a:buFont typeface="Wingdings" panose="05000000000000000000" pitchFamily="2" charset="2"/>
              <a:buChar char="§"/>
            </a:pPr>
            <a:r>
              <a:rPr lang="en-US" sz="2400" dirty="0">
                <a:solidFill>
                  <a:schemeClr val="accent2"/>
                </a:solidFill>
                <a:latin typeface="+mn-lt"/>
                <a:ea typeface="Calibri" panose="020F0502020204030204" pitchFamily="34" charset="0"/>
                <a:cs typeface="Times New Roman" panose="02020603050405020304" pitchFamily="18" charset="0"/>
              </a:rPr>
              <a:t>Departing employee theft</a:t>
            </a:r>
          </a:p>
          <a:p>
            <a:pPr marL="342900" indent="-342900">
              <a:buFont typeface="Wingdings" panose="05000000000000000000" pitchFamily="2" charset="2"/>
              <a:buChar char="§"/>
            </a:pPr>
            <a:r>
              <a:rPr lang="en-US" sz="2400" dirty="0">
                <a:solidFill>
                  <a:schemeClr val="accent2"/>
                </a:solidFill>
                <a:latin typeface="+mn-lt"/>
                <a:ea typeface="Calibri" panose="020F0502020204030204" pitchFamily="34" charset="0"/>
                <a:cs typeface="Times New Roman" panose="02020603050405020304" pitchFamily="18" charset="0"/>
              </a:rPr>
              <a:t>Data leaks</a:t>
            </a:r>
          </a:p>
          <a:p>
            <a:pPr marL="342900" indent="-342900">
              <a:buFont typeface="Wingdings" panose="05000000000000000000" pitchFamily="2" charset="2"/>
              <a:buChar char="§"/>
            </a:pPr>
            <a:r>
              <a:rPr lang="en-US" sz="2400" dirty="0">
                <a:solidFill>
                  <a:schemeClr val="accent2"/>
                </a:solidFill>
                <a:latin typeface="+mn-lt"/>
                <a:ea typeface="Calibri" panose="020F0502020204030204" pitchFamily="34" charset="0"/>
                <a:cs typeface="Times New Roman" panose="02020603050405020304" pitchFamily="18" charset="0"/>
              </a:rPr>
              <a:t>Offensive language in email</a:t>
            </a:r>
          </a:p>
        </p:txBody>
      </p:sp>
      <p:sp>
        <p:nvSpPr>
          <p:cNvPr id="9" name="TextBox 8">
            <a:extLst>
              <a:ext uri="{FF2B5EF4-FFF2-40B4-BE49-F238E27FC236}">
                <a16:creationId xmlns:a16="http://schemas.microsoft.com/office/drawing/2014/main" id="{935AC54D-E3A2-4772-A1A0-AA098AFE8D65}"/>
              </a:ext>
            </a:extLst>
          </p:cNvPr>
          <p:cNvSpPr txBox="1"/>
          <p:nvPr/>
        </p:nvSpPr>
        <p:spPr>
          <a:xfrm>
            <a:off x="308644" y="6357619"/>
            <a:ext cx="9524999" cy="341632"/>
          </a:xfrm>
          <a:prstGeom prst="rect">
            <a:avLst/>
          </a:prstGeom>
          <a:noFill/>
        </p:spPr>
        <p:txBody>
          <a:bodyPr wrap="square">
            <a:spAutoFit/>
          </a:bodyPr>
          <a:lstStyle/>
          <a:p>
            <a:pPr defTabSz="914367">
              <a:lnSpc>
                <a:spcPct val="90000"/>
              </a:lnSpc>
              <a:spcAft>
                <a:spcPts val="333"/>
              </a:spcAft>
              <a:defRPr/>
            </a:pPr>
            <a:r>
              <a:rPr lang="en-US" b="1" dirty="0">
                <a:solidFill>
                  <a:schemeClr val="accent2"/>
                </a:solidFill>
                <a:latin typeface="Segoe UI Light" pitchFamily="34" charset="0"/>
                <a:hlinkClick r:id="rId3"/>
              </a:rPr>
              <a:t>Interactive Demo: </a:t>
            </a:r>
            <a:r>
              <a:rPr lang="en-US" dirty="0">
                <a:latin typeface="Segoe UI Light" pitchFamily="34" charset="0"/>
                <a:hlinkClick r:id="rId4"/>
              </a:rPr>
              <a:t>Minimize internal risks with Insider Risk Management in Microsoft 365</a:t>
            </a:r>
            <a:r>
              <a:rPr lang="en-US" dirty="0">
                <a:latin typeface="Segoe UI Light" pitchFamily="34" charset="0"/>
              </a:rPr>
              <a:t> </a:t>
            </a:r>
          </a:p>
        </p:txBody>
      </p:sp>
      <p:pic>
        <p:nvPicPr>
          <p:cNvPr id="2" name="Picture 2" descr="See the source image">
            <a:extLst>
              <a:ext uri="{FF2B5EF4-FFF2-40B4-BE49-F238E27FC236}">
                <a16:creationId xmlns:a16="http://schemas.microsoft.com/office/drawing/2014/main" id="{44B70290-D99D-4EE6-B8E8-A0C2F77226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5">
            <a:extLst>
              <a:ext uri="{FF2B5EF4-FFF2-40B4-BE49-F238E27FC236}">
                <a16:creationId xmlns:a16="http://schemas.microsoft.com/office/drawing/2014/main" id="{40B1DFCC-C477-49AF-AEBF-15D3B66FBBF1}"/>
              </a:ext>
            </a:extLst>
          </p:cNvPr>
          <p:cNvSpPr txBox="1">
            <a:spLocks/>
          </p:cNvSpPr>
          <p:nvPr/>
        </p:nvSpPr>
        <p:spPr>
          <a:xfrm>
            <a:off x="509169" y="3709979"/>
            <a:ext cx="5554177" cy="1902059"/>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solidFill>
                  <a:schemeClr val="tx2">
                    <a:lumMod val="50000"/>
                    <a:lumOff val="50000"/>
                  </a:schemeClr>
                </a:soli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3200" kern="1200" spc="0" baseline="0">
                <a:solidFill>
                  <a:schemeClr val="bg1">
                    <a:lumMod val="85000"/>
                  </a:schemeClr>
                </a:soli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solidFill>
                  <a:schemeClr val="bg1">
                    <a:lumMod val="85000"/>
                  </a:schemeClr>
                </a:soli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accent1"/>
                </a:solidFill>
                <a:hlinkClick r:id="rId6">
                  <a:extLst>
                    <a:ext uri="{A12FA001-AC4F-418D-AE19-62706E023703}">
                      <ahyp:hlinkClr xmlns:ahyp="http://schemas.microsoft.com/office/drawing/2018/hyperlinkcolor" val="tx"/>
                    </a:ext>
                  </a:extLst>
                </a:hlinkClick>
              </a:rPr>
              <a:t>Policy settings</a:t>
            </a:r>
            <a:endParaRPr lang="en-US" dirty="0">
              <a:solidFill>
                <a:schemeClr val="accent1"/>
              </a:solidFill>
            </a:endParaRPr>
          </a:p>
          <a:p>
            <a:pPr marL="342900" indent="-342900">
              <a:buFont typeface="Wingdings" panose="05000000000000000000" pitchFamily="2" charset="2"/>
              <a:buChar char="§"/>
            </a:pPr>
            <a:r>
              <a:rPr lang="en-US" sz="2400" dirty="0">
                <a:solidFill>
                  <a:schemeClr val="accent2"/>
                </a:solidFill>
                <a:latin typeface="+mn-lt"/>
                <a:ea typeface="Calibri" panose="020F0502020204030204" pitchFamily="34" charset="0"/>
                <a:cs typeface="Times New Roman" panose="02020603050405020304" pitchFamily="18" charset="0"/>
              </a:rPr>
              <a:t>Privacy and indicators</a:t>
            </a:r>
          </a:p>
          <a:p>
            <a:pPr marL="342900" indent="-342900">
              <a:buFont typeface="Wingdings" panose="05000000000000000000" pitchFamily="2" charset="2"/>
              <a:buChar char="§"/>
            </a:pPr>
            <a:r>
              <a:rPr lang="en-US" sz="2400" dirty="0">
                <a:solidFill>
                  <a:schemeClr val="accent2"/>
                </a:solidFill>
                <a:latin typeface="+mn-lt"/>
                <a:ea typeface="Calibri" panose="020F0502020204030204" pitchFamily="34" charset="0"/>
                <a:cs typeface="Times New Roman" panose="02020603050405020304" pitchFamily="18" charset="0"/>
              </a:rPr>
              <a:t>Policy timeframes</a:t>
            </a:r>
          </a:p>
          <a:p>
            <a:pPr marL="342900" indent="-342900">
              <a:buFont typeface="Wingdings" panose="05000000000000000000" pitchFamily="2" charset="2"/>
              <a:buChar char="§"/>
            </a:pPr>
            <a:r>
              <a:rPr lang="en-US" sz="2400" dirty="0">
                <a:solidFill>
                  <a:schemeClr val="accent2"/>
                </a:solidFill>
                <a:latin typeface="+mn-lt"/>
                <a:ea typeface="Calibri" panose="020F0502020204030204" pitchFamily="34" charset="0"/>
                <a:cs typeface="Times New Roman" panose="02020603050405020304" pitchFamily="18" charset="0"/>
              </a:rPr>
              <a:t>Intelligent detections</a:t>
            </a:r>
          </a:p>
        </p:txBody>
      </p:sp>
      <p:pic>
        <p:nvPicPr>
          <p:cNvPr id="4" name="Picture 3">
            <a:extLst>
              <a:ext uri="{FF2B5EF4-FFF2-40B4-BE49-F238E27FC236}">
                <a16:creationId xmlns:a16="http://schemas.microsoft.com/office/drawing/2014/main" id="{7271F208-7E03-4E54-8851-125306AB102F}"/>
              </a:ext>
            </a:extLst>
          </p:cNvPr>
          <p:cNvPicPr>
            <a:picLocks noChangeAspect="1"/>
          </p:cNvPicPr>
          <p:nvPr/>
        </p:nvPicPr>
        <p:blipFill>
          <a:blip r:embed="rId7"/>
          <a:stretch>
            <a:fillRect/>
          </a:stretch>
        </p:blipFill>
        <p:spPr>
          <a:xfrm>
            <a:off x="6376437" y="1329125"/>
            <a:ext cx="5787766" cy="4761707"/>
          </a:xfrm>
          <a:prstGeom prst="rect">
            <a:avLst/>
          </a:prstGeom>
        </p:spPr>
      </p:pic>
      <p:pic>
        <p:nvPicPr>
          <p:cNvPr id="8" name="Picture 7">
            <a:extLst>
              <a:ext uri="{FF2B5EF4-FFF2-40B4-BE49-F238E27FC236}">
                <a16:creationId xmlns:a16="http://schemas.microsoft.com/office/drawing/2014/main" id="{6A10DC31-98AD-476C-89B7-43EFB5022FAF}"/>
              </a:ext>
            </a:extLst>
          </p:cNvPr>
          <p:cNvPicPr>
            <a:picLocks noChangeAspect="1"/>
          </p:cNvPicPr>
          <p:nvPr/>
        </p:nvPicPr>
        <p:blipFill>
          <a:blip r:embed="rId8"/>
          <a:stretch>
            <a:fillRect/>
          </a:stretch>
        </p:blipFill>
        <p:spPr>
          <a:xfrm>
            <a:off x="9013260" y="1329125"/>
            <a:ext cx="3194311" cy="4761707"/>
          </a:xfrm>
          <a:prstGeom prst="rect">
            <a:avLst/>
          </a:prstGeom>
        </p:spPr>
      </p:pic>
      <p:pic>
        <p:nvPicPr>
          <p:cNvPr id="11" name="Picture 10">
            <a:extLst>
              <a:ext uri="{FF2B5EF4-FFF2-40B4-BE49-F238E27FC236}">
                <a16:creationId xmlns:a16="http://schemas.microsoft.com/office/drawing/2014/main" id="{6A35F29D-EA4F-4D66-89C6-4CA3161C572E}"/>
              </a:ext>
            </a:extLst>
          </p:cNvPr>
          <p:cNvPicPr>
            <a:picLocks noChangeAspect="1"/>
          </p:cNvPicPr>
          <p:nvPr/>
        </p:nvPicPr>
        <p:blipFill>
          <a:blip r:embed="rId9"/>
          <a:stretch>
            <a:fillRect/>
          </a:stretch>
        </p:blipFill>
        <p:spPr>
          <a:xfrm>
            <a:off x="4846637" y="3517790"/>
            <a:ext cx="5306475" cy="26266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5642157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Microsoft Defender for Endpoint</a:t>
            </a:r>
          </a:p>
        </p:txBody>
      </p:sp>
      <p:sp>
        <p:nvSpPr>
          <p:cNvPr id="6" name="Text Placeholder 5"/>
          <p:cNvSpPr>
            <a:spLocks noGrp="1"/>
          </p:cNvSpPr>
          <p:nvPr>
            <p:ph type="body" sz="quarter" idx="10"/>
          </p:nvPr>
        </p:nvSpPr>
        <p:spPr>
          <a:xfrm>
            <a:off x="443884" y="1402555"/>
            <a:ext cx="5012354" cy="3951851"/>
          </a:xfrm>
        </p:spPr>
        <p:txBody>
          <a:bodyPr/>
          <a:lstStyle/>
          <a:p>
            <a:r>
              <a:rPr lang="en-US" dirty="0"/>
              <a:t>Setting Up Defender for Endpoint</a:t>
            </a:r>
            <a:endParaRPr lang="en-US" dirty="0">
              <a:hlinkClick r:id="rId3"/>
            </a:endParaRPr>
          </a:p>
          <a:p>
            <a:pPr marL="571500" lvl="2" indent="-342900">
              <a:buFont typeface="Wingdings" panose="05000000000000000000" pitchFamily="2" charset="2"/>
              <a:buChar char="§"/>
            </a:pPr>
            <a:r>
              <a:rPr lang="en-US" dirty="0">
                <a:solidFill>
                  <a:schemeClr val="accent2"/>
                </a:solidFill>
                <a:hlinkClick r:id="rId4"/>
              </a:rPr>
              <a:t>Licensing requirements</a:t>
            </a:r>
            <a:endParaRPr lang="en-US" dirty="0">
              <a:solidFill>
                <a:schemeClr val="accent2"/>
              </a:solidFill>
            </a:endParaRPr>
          </a:p>
          <a:p>
            <a:pPr marL="571500" lvl="2" indent="-342900">
              <a:buFont typeface="Wingdings" panose="05000000000000000000" pitchFamily="2" charset="2"/>
              <a:buChar char="§"/>
            </a:pPr>
            <a:r>
              <a:rPr lang="en-US" dirty="0">
                <a:solidFill>
                  <a:schemeClr val="accent2"/>
                </a:solidFill>
                <a:hlinkClick r:id="rId5"/>
              </a:rPr>
              <a:t>Supported </a:t>
            </a:r>
            <a:r>
              <a:rPr lang="en-US" dirty="0" err="1">
                <a:solidFill>
                  <a:schemeClr val="accent2"/>
                </a:solidFill>
                <a:hlinkClick r:id="rId5"/>
              </a:rPr>
              <a:t>OS’es</a:t>
            </a:r>
            <a:endParaRPr lang="en-US" dirty="0">
              <a:solidFill>
                <a:schemeClr val="accent2"/>
              </a:solidFill>
            </a:endParaRPr>
          </a:p>
          <a:p>
            <a:pPr marL="571500" lvl="2" indent="-342900">
              <a:buFont typeface="Wingdings" panose="05000000000000000000" pitchFamily="2" charset="2"/>
              <a:buChar char="§"/>
            </a:pPr>
            <a:r>
              <a:rPr lang="en-US" dirty="0">
                <a:solidFill>
                  <a:schemeClr val="accent2"/>
                </a:solidFill>
                <a:hlinkClick r:id="rId6"/>
              </a:rPr>
              <a:t>Administrator Permissions</a:t>
            </a:r>
          </a:p>
          <a:p>
            <a:pPr marL="571500" lvl="2" indent="-342900">
              <a:buFont typeface="Wingdings" panose="05000000000000000000" pitchFamily="2" charset="2"/>
              <a:buChar char="§"/>
            </a:pPr>
            <a:r>
              <a:rPr lang="en-US" dirty="0">
                <a:hlinkClick r:id="rId7"/>
              </a:rPr>
              <a:t>Device discovery overview</a:t>
            </a:r>
            <a:endParaRPr lang="en-US" dirty="0"/>
          </a:p>
          <a:p>
            <a:pPr marL="571500" lvl="2" indent="-342900">
              <a:buFont typeface="Wingdings" panose="05000000000000000000" pitchFamily="2" charset="2"/>
              <a:buChar char="§"/>
            </a:pPr>
            <a:r>
              <a:rPr lang="en-US" dirty="0">
                <a:solidFill>
                  <a:schemeClr val="accent2"/>
                </a:solidFill>
                <a:hlinkClick r:id="rId8"/>
              </a:rPr>
              <a:t>Network devices supported</a:t>
            </a:r>
          </a:p>
          <a:p>
            <a:pPr marL="571500" lvl="2" indent="-342900">
              <a:buFont typeface="Wingdings" panose="05000000000000000000" pitchFamily="2" charset="2"/>
              <a:buChar char="§"/>
            </a:pPr>
            <a:r>
              <a:rPr lang="en-US" dirty="0">
                <a:hlinkClick r:id="rId9"/>
              </a:rPr>
              <a:t>Create and manage device groups</a:t>
            </a:r>
            <a:endParaRPr lang="en-US" dirty="0">
              <a:solidFill>
                <a:schemeClr val="accent2"/>
              </a:solidFill>
            </a:endParaRPr>
          </a:p>
        </p:txBody>
      </p:sp>
      <p:sp>
        <p:nvSpPr>
          <p:cNvPr id="9" name="TextBox 8">
            <a:extLst>
              <a:ext uri="{FF2B5EF4-FFF2-40B4-BE49-F238E27FC236}">
                <a16:creationId xmlns:a16="http://schemas.microsoft.com/office/drawing/2014/main" id="{935AC54D-E3A2-4772-A1A0-AA098AFE8D65}"/>
              </a:ext>
            </a:extLst>
          </p:cNvPr>
          <p:cNvSpPr txBox="1"/>
          <p:nvPr/>
        </p:nvSpPr>
        <p:spPr>
          <a:xfrm>
            <a:off x="443884" y="6329919"/>
            <a:ext cx="6646244" cy="369332"/>
          </a:xfrm>
          <a:prstGeom prst="rect">
            <a:avLst/>
          </a:prstGeom>
          <a:noFill/>
        </p:spPr>
        <p:txBody>
          <a:bodyPr wrap="square">
            <a:spAutoFit/>
          </a:bodyPr>
          <a:lstStyle/>
          <a:p>
            <a:r>
              <a:rPr lang="en-US" b="1" dirty="0">
                <a:hlinkClick r:id="rId10"/>
              </a:rPr>
              <a:t>Video: </a:t>
            </a:r>
            <a:r>
              <a:rPr lang="en-US" dirty="0">
                <a:hlinkClick r:id="rId10"/>
              </a:rPr>
              <a:t>Threat hunting with Microsoft 365 Defender </a:t>
            </a:r>
            <a:endParaRPr lang="en-US" dirty="0"/>
          </a:p>
        </p:txBody>
      </p:sp>
      <p:pic>
        <p:nvPicPr>
          <p:cNvPr id="2" name="Picture 2" descr="See the source image">
            <a:extLst>
              <a:ext uri="{FF2B5EF4-FFF2-40B4-BE49-F238E27FC236}">
                <a16:creationId xmlns:a16="http://schemas.microsoft.com/office/drawing/2014/main" id="{857568D7-E9E4-4AC2-A3A7-7A694D2279D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C56999B-5DAD-4672-A84C-6CAF065409DF}"/>
              </a:ext>
            </a:extLst>
          </p:cNvPr>
          <p:cNvSpPr txBox="1"/>
          <p:nvPr/>
        </p:nvSpPr>
        <p:spPr>
          <a:xfrm>
            <a:off x="443884" y="5997499"/>
            <a:ext cx="6460153" cy="369332"/>
          </a:xfrm>
          <a:prstGeom prst="rect">
            <a:avLst/>
          </a:prstGeom>
          <a:noFill/>
        </p:spPr>
        <p:txBody>
          <a:bodyPr wrap="square">
            <a:spAutoFit/>
          </a:bodyPr>
          <a:lstStyle/>
          <a:p>
            <a:r>
              <a:rPr lang="en-US" b="1" dirty="0">
                <a:hlinkClick r:id="rId12"/>
              </a:rPr>
              <a:t>Video: </a:t>
            </a:r>
            <a:r>
              <a:rPr lang="en-US" dirty="0">
                <a:hlinkClick r:id="rId12"/>
              </a:rPr>
              <a:t>Microsoft Defender ATP Threat and Vulnerability </a:t>
            </a:r>
            <a:r>
              <a:rPr lang="en-US" dirty="0" err="1">
                <a:hlinkClick r:id="rId12"/>
              </a:rPr>
              <a:t>Mgmt</a:t>
            </a:r>
            <a:r>
              <a:rPr lang="en-US" dirty="0"/>
              <a:t> </a:t>
            </a:r>
          </a:p>
        </p:txBody>
      </p:sp>
      <p:sp>
        <p:nvSpPr>
          <p:cNvPr id="11" name="TextBox 10">
            <a:extLst>
              <a:ext uri="{FF2B5EF4-FFF2-40B4-BE49-F238E27FC236}">
                <a16:creationId xmlns:a16="http://schemas.microsoft.com/office/drawing/2014/main" id="{5704B576-39AC-43B1-A871-8561A7CE3BB0}"/>
              </a:ext>
            </a:extLst>
          </p:cNvPr>
          <p:cNvSpPr txBox="1"/>
          <p:nvPr/>
        </p:nvSpPr>
        <p:spPr>
          <a:xfrm>
            <a:off x="7320124" y="5992956"/>
            <a:ext cx="4818398" cy="646331"/>
          </a:xfrm>
          <a:prstGeom prst="rect">
            <a:avLst/>
          </a:prstGeom>
          <a:noFill/>
        </p:spPr>
        <p:txBody>
          <a:bodyPr wrap="square">
            <a:spAutoFit/>
          </a:bodyPr>
          <a:lstStyle/>
          <a:p>
            <a:r>
              <a:rPr lang="en-US" b="1" dirty="0">
                <a:hlinkClick r:id="rId13"/>
              </a:rPr>
              <a:t>Interactive guide:</a:t>
            </a:r>
            <a:r>
              <a:rPr lang="en-US" dirty="0">
                <a:hlinkClick r:id="rId13"/>
              </a:rPr>
              <a:t> Reduce organizational risk with Threat and Vulnerability Management </a:t>
            </a:r>
            <a:endParaRPr lang="en-US" dirty="0"/>
          </a:p>
        </p:txBody>
      </p:sp>
      <p:pic>
        <p:nvPicPr>
          <p:cNvPr id="5" name="Picture 4">
            <a:extLst>
              <a:ext uri="{FF2B5EF4-FFF2-40B4-BE49-F238E27FC236}">
                <a16:creationId xmlns:a16="http://schemas.microsoft.com/office/drawing/2014/main" id="{9F3B59D4-20CF-4483-B121-A1843EE22775}"/>
              </a:ext>
            </a:extLst>
          </p:cNvPr>
          <p:cNvPicPr>
            <a:picLocks noChangeAspect="1"/>
          </p:cNvPicPr>
          <p:nvPr/>
        </p:nvPicPr>
        <p:blipFill>
          <a:blip r:embed="rId14"/>
          <a:stretch>
            <a:fillRect/>
          </a:stretch>
        </p:blipFill>
        <p:spPr>
          <a:xfrm>
            <a:off x="6218237" y="1023627"/>
            <a:ext cx="4581550" cy="4970916"/>
          </a:xfrm>
          <a:prstGeom prst="rect">
            <a:avLst/>
          </a:prstGeom>
        </p:spPr>
      </p:pic>
      <p:pic>
        <p:nvPicPr>
          <p:cNvPr id="12" name="Picture 11">
            <a:extLst>
              <a:ext uri="{FF2B5EF4-FFF2-40B4-BE49-F238E27FC236}">
                <a16:creationId xmlns:a16="http://schemas.microsoft.com/office/drawing/2014/main" id="{C4BE019E-C58D-43A9-8D75-603FE84D3F68}"/>
              </a:ext>
            </a:extLst>
          </p:cNvPr>
          <p:cNvPicPr>
            <a:picLocks noChangeAspect="1"/>
          </p:cNvPicPr>
          <p:nvPr/>
        </p:nvPicPr>
        <p:blipFill>
          <a:blip r:embed="rId15"/>
          <a:stretch>
            <a:fillRect/>
          </a:stretch>
        </p:blipFill>
        <p:spPr>
          <a:xfrm>
            <a:off x="1164441" y="5479842"/>
            <a:ext cx="10820400" cy="361388"/>
          </a:xfrm>
          <a:prstGeom prst="rect">
            <a:avLst/>
          </a:prstGeom>
        </p:spPr>
      </p:pic>
    </p:spTree>
    <p:extLst>
      <p:ext uri="{BB962C8B-B14F-4D97-AF65-F5344CB8AC3E}">
        <p14:creationId xmlns:p14="http://schemas.microsoft.com/office/powerpoint/2010/main" val="326366578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Microsoft Defender for Endpoint</a:t>
            </a:r>
          </a:p>
        </p:txBody>
      </p:sp>
      <p:sp>
        <p:nvSpPr>
          <p:cNvPr id="6" name="Text Placeholder 5"/>
          <p:cNvSpPr>
            <a:spLocks noGrp="1"/>
          </p:cNvSpPr>
          <p:nvPr>
            <p:ph type="body" sz="quarter" idx="10"/>
          </p:nvPr>
        </p:nvSpPr>
        <p:spPr>
          <a:xfrm>
            <a:off x="428252" y="1428586"/>
            <a:ext cx="5408986" cy="4727448"/>
          </a:xfrm>
        </p:spPr>
        <p:txBody>
          <a:bodyPr/>
          <a:lstStyle/>
          <a:p>
            <a:r>
              <a:rPr lang="en-US" dirty="0"/>
              <a:t>Major capabilities</a:t>
            </a:r>
          </a:p>
          <a:p>
            <a:pPr marL="342900" indent="-342900">
              <a:buFont typeface="Arial" panose="020B0604020202020204" pitchFamily="34" charset="0"/>
              <a:buChar char="•"/>
            </a:pPr>
            <a:r>
              <a:rPr lang="en-US" sz="2400" dirty="0">
                <a:solidFill>
                  <a:schemeClr val="accent2"/>
                </a:solidFill>
              </a:rPr>
              <a:t>Threat and Vulnerability Management</a:t>
            </a:r>
          </a:p>
          <a:p>
            <a:pPr marL="342900" indent="-342900">
              <a:buFont typeface="Arial" panose="020B0604020202020204" pitchFamily="34" charset="0"/>
              <a:buChar char="•"/>
            </a:pPr>
            <a:r>
              <a:rPr lang="en-US" sz="2400" dirty="0">
                <a:solidFill>
                  <a:schemeClr val="accent2"/>
                </a:solidFill>
                <a:hlinkClick r:id="rId3"/>
              </a:rPr>
              <a:t>Attack Surface Reduction</a:t>
            </a:r>
            <a:endParaRPr lang="en-US" sz="2400" dirty="0">
              <a:solidFill>
                <a:schemeClr val="accent2"/>
              </a:solidFill>
            </a:endParaRPr>
          </a:p>
          <a:p>
            <a:pPr marL="571500" lvl="2" indent="-342900">
              <a:buFont typeface="Arial" panose="020B0604020202020204" pitchFamily="34" charset="0"/>
              <a:buChar char="•"/>
            </a:pPr>
            <a:r>
              <a:rPr lang="en-US" sz="2000" dirty="0">
                <a:hlinkClick r:id="rId4"/>
              </a:rPr>
              <a:t>Enable ASR rules with PowerShell</a:t>
            </a:r>
            <a:endParaRPr lang="en-US" sz="5400" dirty="0">
              <a:solidFill>
                <a:schemeClr val="accent2"/>
              </a:solidFill>
            </a:endParaRPr>
          </a:p>
          <a:p>
            <a:pPr marL="342900" indent="-342900">
              <a:buFont typeface="Arial" panose="020B0604020202020204" pitchFamily="34" charset="0"/>
              <a:buChar char="•"/>
            </a:pPr>
            <a:r>
              <a:rPr lang="en-US" sz="2400" dirty="0">
                <a:solidFill>
                  <a:schemeClr val="accent2"/>
                </a:solidFill>
              </a:rPr>
              <a:t>Next Gen Protection</a:t>
            </a:r>
          </a:p>
          <a:p>
            <a:pPr marL="342900" indent="-342900">
              <a:buFont typeface="Arial" panose="020B0604020202020204" pitchFamily="34" charset="0"/>
              <a:buChar char="•"/>
            </a:pPr>
            <a:r>
              <a:rPr lang="en-US" sz="2400" dirty="0">
                <a:solidFill>
                  <a:schemeClr val="accent2"/>
                </a:solidFill>
              </a:rPr>
              <a:t>Endpoint Detection and Response (EDR)</a:t>
            </a:r>
          </a:p>
          <a:p>
            <a:pPr marL="571500" lvl="2" indent="-342900">
              <a:buFont typeface="Arial" panose="020B0604020202020204" pitchFamily="34" charset="0"/>
              <a:buChar char="•"/>
            </a:pPr>
            <a:r>
              <a:rPr lang="en-US" sz="2000" dirty="0">
                <a:hlinkClick r:id="rId5"/>
              </a:rPr>
              <a:t>Take response actions on a device</a:t>
            </a:r>
            <a:endParaRPr lang="en-US" sz="2000" dirty="0">
              <a:solidFill>
                <a:schemeClr val="accent2"/>
              </a:solidFill>
            </a:endParaRPr>
          </a:p>
          <a:p>
            <a:pPr marL="342900" indent="-342900">
              <a:buFont typeface="Arial" panose="020B0604020202020204" pitchFamily="34" charset="0"/>
              <a:buChar char="•"/>
            </a:pPr>
            <a:r>
              <a:rPr lang="en-US" sz="2400" dirty="0">
                <a:solidFill>
                  <a:schemeClr val="accent2"/>
                </a:solidFill>
              </a:rPr>
              <a:t>Automated investigation and remediation (AIR)</a:t>
            </a:r>
          </a:p>
          <a:p>
            <a:pPr marL="571500" lvl="2" indent="-342900">
              <a:buFont typeface="Arial" panose="020B0604020202020204" pitchFamily="34" charset="0"/>
              <a:buChar char="•"/>
            </a:pPr>
            <a:r>
              <a:rPr lang="en-US" sz="2000" dirty="0">
                <a:hlinkClick r:id="rId6"/>
              </a:rPr>
              <a:t>Automation levels in AIR</a:t>
            </a:r>
            <a:endParaRPr lang="en-US" sz="2000" dirty="0">
              <a:solidFill>
                <a:schemeClr val="accent2"/>
              </a:solidFill>
            </a:endParaRPr>
          </a:p>
        </p:txBody>
      </p:sp>
      <p:sp>
        <p:nvSpPr>
          <p:cNvPr id="9" name="TextBox 8">
            <a:extLst>
              <a:ext uri="{FF2B5EF4-FFF2-40B4-BE49-F238E27FC236}">
                <a16:creationId xmlns:a16="http://schemas.microsoft.com/office/drawing/2014/main" id="{935AC54D-E3A2-4772-A1A0-AA098AFE8D65}"/>
              </a:ext>
            </a:extLst>
          </p:cNvPr>
          <p:cNvSpPr txBox="1"/>
          <p:nvPr/>
        </p:nvSpPr>
        <p:spPr>
          <a:xfrm>
            <a:off x="7589837" y="6156034"/>
            <a:ext cx="5153490" cy="646331"/>
          </a:xfrm>
          <a:prstGeom prst="rect">
            <a:avLst/>
          </a:prstGeom>
          <a:noFill/>
        </p:spPr>
        <p:txBody>
          <a:bodyPr wrap="square">
            <a:spAutoFit/>
          </a:bodyPr>
          <a:lstStyle/>
          <a:p>
            <a:r>
              <a:rPr lang="en-US" b="1" dirty="0">
                <a:hlinkClick r:id="rId7"/>
              </a:rPr>
              <a:t>Interactive guide: </a:t>
            </a:r>
            <a:r>
              <a:rPr lang="en-US" dirty="0">
                <a:hlinkClick r:id="rId7"/>
              </a:rPr>
              <a:t>Investigate and remediate threats with Microsoft Defender for Endpoint </a:t>
            </a:r>
            <a:endParaRPr lang="en-US" dirty="0"/>
          </a:p>
        </p:txBody>
      </p:sp>
      <p:pic>
        <p:nvPicPr>
          <p:cNvPr id="2" name="Picture 2" descr="See the source image">
            <a:extLst>
              <a:ext uri="{FF2B5EF4-FFF2-40B4-BE49-F238E27FC236}">
                <a16:creationId xmlns:a16="http://schemas.microsoft.com/office/drawing/2014/main" id="{095B7468-F64C-4792-A9F9-FE0760F85B0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3B26BA1-2370-4F62-A473-61CC75786093}"/>
              </a:ext>
            </a:extLst>
          </p:cNvPr>
          <p:cNvSpPr txBox="1"/>
          <p:nvPr/>
        </p:nvSpPr>
        <p:spPr>
          <a:xfrm>
            <a:off x="394460" y="6374100"/>
            <a:ext cx="6741458" cy="369332"/>
          </a:xfrm>
          <a:prstGeom prst="rect">
            <a:avLst/>
          </a:prstGeom>
          <a:noFill/>
        </p:spPr>
        <p:txBody>
          <a:bodyPr wrap="square">
            <a:spAutoFit/>
          </a:bodyPr>
          <a:lstStyle/>
          <a:p>
            <a:r>
              <a:rPr lang="en-US" b="1" dirty="0">
                <a:hlinkClick r:id="rId9"/>
              </a:rPr>
              <a:t>YouTube: Microsoft Defender for Endpoint Video Playlist</a:t>
            </a:r>
            <a:endParaRPr lang="en-US" dirty="0"/>
          </a:p>
        </p:txBody>
      </p:sp>
      <p:pic>
        <p:nvPicPr>
          <p:cNvPr id="10" name="Picture 9">
            <a:extLst>
              <a:ext uri="{FF2B5EF4-FFF2-40B4-BE49-F238E27FC236}">
                <a16:creationId xmlns:a16="http://schemas.microsoft.com/office/drawing/2014/main" id="{66679B8E-7C62-4F7C-9BD6-57F7400B058E}"/>
              </a:ext>
            </a:extLst>
          </p:cNvPr>
          <p:cNvPicPr>
            <a:picLocks noChangeAspect="1"/>
          </p:cNvPicPr>
          <p:nvPr/>
        </p:nvPicPr>
        <p:blipFill>
          <a:blip r:embed="rId10"/>
          <a:stretch>
            <a:fillRect/>
          </a:stretch>
        </p:blipFill>
        <p:spPr>
          <a:xfrm>
            <a:off x="5366498" y="1477082"/>
            <a:ext cx="6953301" cy="3593750"/>
          </a:xfrm>
          <a:prstGeom prst="rect">
            <a:avLst/>
          </a:prstGeom>
        </p:spPr>
      </p:pic>
      <p:pic>
        <p:nvPicPr>
          <p:cNvPr id="5" name="Picture 4">
            <a:extLst>
              <a:ext uri="{FF2B5EF4-FFF2-40B4-BE49-F238E27FC236}">
                <a16:creationId xmlns:a16="http://schemas.microsoft.com/office/drawing/2014/main" id="{FCBDD0A9-CB12-4520-B578-E44E8C05B1C1}"/>
              </a:ext>
            </a:extLst>
          </p:cNvPr>
          <p:cNvPicPr>
            <a:picLocks noChangeAspect="1"/>
          </p:cNvPicPr>
          <p:nvPr/>
        </p:nvPicPr>
        <p:blipFill>
          <a:blip r:embed="rId11"/>
          <a:stretch>
            <a:fillRect/>
          </a:stretch>
        </p:blipFill>
        <p:spPr>
          <a:xfrm>
            <a:off x="5224282" y="2924064"/>
            <a:ext cx="6953301" cy="390528"/>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F0C0971C-3F0F-4033-B254-23DA3E1EB4A0}"/>
              </a:ext>
            </a:extLst>
          </p:cNvPr>
          <p:cNvPicPr>
            <a:picLocks noChangeAspect="1"/>
          </p:cNvPicPr>
          <p:nvPr/>
        </p:nvPicPr>
        <p:blipFill>
          <a:blip r:embed="rId12"/>
          <a:stretch>
            <a:fillRect/>
          </a:stretch>
        </p:blipFill>
        <p:spPr>
          <a:xfrm>
            <a:off x="7630270" y="3984974"/>
            <a:ext cx="4533933" cy="2171716"/>
          </a:xfrm>
          <a:prstGeom prst="rect">
            <a:avLst/>
          </a:prstGeom>
        </p:spPr>
      </p:pic>
      <p:pic>
        <p:nvPicPr>
          <p:cNvPr id="8" name="Picture 7">
            <a:extLst>
              <a:ext uri="{FF2B5EF4-FFF2-40B4-BE49-F238E27FC236}">
                <a16:creationId xmlns:a16="http://schemas.microsoft.com/office/drawing/2014/main" id="{04B87FB6-7BCF-43A2-837B-5766FA643AE8}"/>
              </a:ext>
            </a:extLst>
          </p:cNvPr>
          <p:cNvPicPr>
            <a:picLocks noChangeAspect="1"/>
          </p:cNvPicPr>
          <p:nvPr/>
        </p:nvPicPr>
        <p:blipFill>
          <a:blip r:embed="rId13"/>
          <a:stretch>
            <a:fillRect/>
          </a:stretch>
        </p:blipFill>
        <p:spPr>
          <a:xfrm>
            <a:off x="5366498" y="3386708"/>
            <a:ext cx="4829210" cy="2019315"/>
          </a:xfrm>
          <a:prstGeom prst="rect">
            <a:avLst/>
          </a:prstGeom>
        </p:spPr>
      </p:pic>
    </p:spTree>
    <p:extLst>
      <p:ext uri="{BB962C8B-B14F-4D97-AF65-F5344CB8AC3E}">
        <p14:creationId xmlns:p14="http://schemas.microsoft.com/office/powerpoint/2010/main" val="389582924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Azure AD Identity Protection</a:t>
            </a:r>
          </a:p>
        </p:txBody>
      </p:sp>
      <p:sp>
        <p:nvSpPr>
          <p:cNvPr id="6" name="Text Placeholder 5"/>
          <p:cNvSpPr>
            <a:spLocks noGrp="1"/>
          </p:cNvSpPr>
          <p:nvPr>
            <p:ph type="body" sz="quarter" idx="10"/>
          </p:nvPr>
        </p:nvSpPr>
        <p:spPr>
          <a:xfrm>
            <a:off x="359260" y="1457128"/>
            <a:ext cx="5173177" cy="2566857"/>
          </a:xfrm>
        </p:spPr>
        <p:txBody>
          <a:bodyPr/>
          <a:lstStyle/>
          <a:p>
            <a:r>
              <a:rPr lang="en-US" dirty="0"/>
              <a:t>Risk identification</a:t>
            </a:r>
            <a:endParaRPr lang="en-US" dirty="0">
              <a:hlinkClick r:id="rId3"/>
            </a:endParaRPr>
          </a:p>
          <a:p>
            <a:pPr marL="571500" lvl="2" indent="-342900">
              <a:buFont typeface="Wingdings" panose="05000000000000000000" pitchFamily="2" charset="2"/>
              <a:buChar char="§"/>
            </a:pPr>
            <a:r>
              <a:rPr lang="en-US" dirty="0">
                <a:hlinkClick r:id="rId4"/>
              </a:rPr>
              <a:t>Azure AD Identity Protection policies </a:t>
            </a:r>
            <a:endParaRPr lang="en-US" dirty="0">
              <a:hlinkClick r:id="rId5"/>
            </a:endParaRPr>
          </a:p>
          <a:p>
            <a:pPr marL="571500" lvl="2" indent="-342900">
              <a:buFont typeface="Wingdings" panose="05000000000000000000" pitchFamily="2" charset="2"/>
              <a:buChar char="§"/>
            </a:pPr>
            <a:r>
              <a:rPr lang="en-US" dirty="0">
                <a:hlinkClick r:id="rId5"/>
              </a:rPr>
              <a:t>Configure and enable risk policies</a:t>
            </a:r>
            <a:endParaRPr lang="en-US" dirty="0"/>
          </a:p>
          <a:p>
            <a:pPr marL="571500" lvl="2" indent="-342900">
              <a:buFont typeface="Wingdings" panose="05000000000000000000" pitchFamily="2" charset="2"/>
              <a:buChar char="§"/>
            </a:pPr>
            <a:endParaRPr lang="en-US" dirty="0">
              <a:solidFill>
                <a:schemeClr val="accent2"/>
              </a:solidFill>
            </a:endParaRPr>
          </a:p>
        </p:txBody>
      </p:sp>
      <p:pic>
        <p:nvPicPr>
          <p:cNvPr id="2" name="Picture 2" descr="See the source image">
            <a:extLst>
              <a:ext uri="{FF2B5EF4-FFF2-40B4-BE49-F238E27FC236}">
                <a16:creationId xmlns:a16="http://schemas.microsoft.com/office/drawing/2014/main" id="{686A254E-7E87-4489-8B99-D1C889F3E6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C55B5243-401F-49BE-853B-932393036562}"/>
              </a:ext>
            </a:extLst>
          </p:cNvPr>
          <p:cNvGrpSpPr/>
          <p:nvPr/>
        </p:nvGrpSpPr>
        <p:grpSpPr>
          <a:xfrm>
            <a:off x="5532437" y="1744661"/>
            <a:ext cx="2953884" cy="4506821"/>
            <a:chOff x="5532437" y="1744661"/>
            <a:chExt cx="2953884" cy="4506821"/>
          </a:xfrm>
        </p:grpSpPr>
        <p:pic>
          <p:nvPicPr>
            <p:cNvPr id="7" name="Picture 6" descr="Graphical user interface&#10;&#10;Description automatically generated with medium confidence">
              <a:extLst>
                <a:ext uri="{FF2B5EF4-FFF2-40B4-BE49-F238E27FC236}">
                  <a16:creationId xmlns:a16="http://schemas.microsoft.com/office/drawing/2014/main" id="{48B58CB1-2669-4CEA-8EF0-8AA183C27416}"/>
                </a:ext>
              </a:extLst>
            </p:cNvPr>
            <p:cNvPicPr>
              <a:picLocks noChangeAspect="1"/>
            </p:cNvPicPr>
            <p:nvPr/>
          </p:nvPicPr>
          <p:blipFill>
            <a:blip r:embed="rId7"/>
            <a:stretch>
              <a:fillRect/>
            </a:stretch>
          </p:blipFill>
          <p:spPr>
            <a:xfrm>
              <a:off x="5532437" y="1744661"/>
              <a:ext cx="2953884" cy="4506821"/>
            </a:xfrm>
            <a:prstGeom prst="rect">
              <a:avLst/>
            </a:prstGeom>
          </p:spPr>
        </p:pic>
        <p:sp>
          <p:nvSpPr>
            <p:cNvPr id="3" name="Rectangle 2">
              <a:extLst>
                <a:ext uri="{FF2B5EF4-FFF2-40B4-BE49-F238E27FC236}">
                  <a16:creationId xmlns:a16="http://schemas.microsoft.com/office/drawing/2014/main" id="{D25354A8-13C2-48EF-A3AB-A3566C2D36F9}"/>
                </a:ext>
              </a:extLst>
            </p:cNvPr>
            <p:cNvSpPr/>
            <p:nvPr/>
          </p:nvSpPr>
          <p:spPr bwMode="auto">
            <a:xfrm>
              <a:off x="5532437" y="1973262"/>
              <a:ext cx="1752600" cy="247424"/>
            </a:xfrm>
            <a:prstGeom prst="rect">
              <a:avLst/>
            </a:prstGeom>
            <a:noFill/>
            <a:ln w="381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4" name="Group 3">
            <a:extLst>
              <a:ext uri="{FF2B5EF4-FFF2-40B4-BE49-F238E27FC236}">
                <a16:creationId xmlns:a16="http://schemas.microsoft.com/office/drawing/2014/main" id="{8E1902D0-0D1D-4F8B-B202-3E74810E5E02}"/>
              </a:ext>
            </a:extLst>
          </p:cNvPr>
          <p:cNvGrpSpPr/>
          <p:nvPr/>
        </p:nvGrpSpPr>
        <p:grpSpPr>
          <a:xfrm>
            <a:off x="9037637" y="1744662"/>
            <a:ext cx="2927177" cy="4506820"/>
            <a:chOff x="9037637" y="1744662"/>
            <a:chExt cx="2927177" cy="4506820"/>
          </a:xfrm>
        </p:grpSpPr>
        <p:pic>
          <p:nvPicPr>
            <p:cNvPr id="8" name="Picture 7" descr="Table&#10;&#10;Description automatically generated with low confidence">
              <a:extLst>
                <a:ext uri="{FF2B5EF4-FFF2-40B4-BE49-F238E27FC236}">
                  <a16:creationId xmlns:a16="http://schemas.microsoft.com/office/drawing/2014/main" id="{920EE627-F2DB-4EC3-B1F9-5075563DA5ED}"/>
                </a:ext>
              </a:extLst>
            </p:cNvPr>
            <p:cNvPicPr>
              <a:picLocks noChangeAspect="1"/>
            </p:cNvPicPr>
            <p:nvPr/>
          </p:nvPicPr>
          <p:blipFill>
            <a:blip r:embed="rId8"/>
            <a:stretch>
              <a:fillRect/>
            </a:stretch>
          </p:blipFill>
          <p:spPr>
            <a:xfrm>
              <a:off x="9037637" y="1744662"/>
              <a:ext cx="2927177" cy="4506820"/>
            </a:xfrm>
            <a:prstGeom prst="rect">
              <a:avLst/>
            </a:prstGeom>
          </p:spPr>
        </p:pic>
        <p:sp>
          <p:nvSpPr>
            <p:cNvPr id="10" name="Rectangle 9">
              <a:extLst>
                <a:ext uri="{FF2B5EF4-FFF2-40B4-BE49-F238E27FC236}">
                  <a16:creationId xmlns:a16="http://schemas.microsoft.com/office/drawing/2014/main" id="{91962318-F622-44D6-85A8-AF930695F3C0}"/>
                </a:ext>
              </a:extLst>
            </p:cNvPr>
            <p:cNvSpPr/>
            <p:nvPr/>
          </p:nvSpPr>
          <p:spPr bwMode="auto">
            <a:xfrm>
              <a:off x="9113837" y="1979501"/>
              <a:ext cx="1752600" cy="241185"/>
            </a:xfrm>
            <a:prstGeom prst="rect">
              <a:avLst/>
            </a:prstGeom>
            <a:noFill/>
            <a:ln w="381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2" name="Text Placeholder 5">
            <a:extLst>
              <a:ext uri="{FF2B5EF4-FFF2-40B4-BE49-F238E27FC236}">
                <a16:creationId xmlns:a16="http://schemas.microsoft.com/office/drawing/2014/main" id="{03A214E4-34FC-456D-868D-9543E0346974}"/>
              </a:ext>
            </a:extLst>
          </p:cNvPr>
          <p:cNvSpPr txBox="1">
            <a:spLocks/>
          </p:cNvSpPr>
          <p:nvPr/>
        </p:nvSpPr>
        <p:spPr>
          <a:xfrm>
            <a:off x="372640" y="3684625"/>
            <a:ext cx="4931197" cy="1421928"/>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solidFill>
                  <a:schemeClr val="tx2">
                    <a:lumMod val="50000"/>
                    <a:lumOff val="50000"/>
                  </a:schemeClr>
                </a:soli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3200" kern="1200" spc="0" baseline="0">
                <a:solidFill>
                  <a:schemeClr val="bg1">
                    <a:lumMod val="85000"/>
                  </a:schemeClr>
                </a:soli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solidFill>
                  <a:schemeClr val="bg1">
                    <a:lumMod val="85000"/>
                  </a:schemeClr>
                </a:soli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Conditional Access</a:t>
            </a:r>
            <a:endParaRPr lang="en-US" dirty="0">
              <a:hlinkClick r:id="rId3"/>
            </a:endParaRPr>
          </a:p>
          <a:p>
            <a:pPr marL="571500" lvl="2" indent="-342900">
              <a:buFont typeface="Wingdings" panose="05000000000000000000" pitchFamily="2" charset="2"/>
              <a:buChar char="§"/>
            </a:pPr>
            <a:r>
              <a:rPr lang="en-US" dirty="0">
                <a:hlinkClick r:id="rId9"/>
              </a:rPr>
              <a:t>Risk as a condition in Conditional Access policy </a:t>
            </a:r>
            <a:endParaRPr lang="en-US" dirty="0">
              <a:solidFill>
                <a:schemeClr val="accent2"/>
              </a:solidFill>
            </a:endParaRPr>
          </a:p>
        </p:txBody>
      </p:sp>
      <p:grpSp>
        <p:nvGrpSpPr>
          <p:cNvPr id="18" name="Group 17">
            <a:extLst>
              <a:ext uri="{FF2B5EF4-FFF2-40B4-BE49-F238E27FC236}">
                <a16:creationId xmlns:a16="http://schemas.microsoft.com/office/drawing/2014/main" id="{B3796E44-1137-458E-A8BD-3C9A72E1AE4C}"/>
              </a:ext>
            </a:extLst>
          </p:cNvPr>
          <p:cNvGrpSpPr/>
          <p:nvPr/>
        </p:nvGrpSpPr>
        <p:grpSpPr>
          <a:xfrm>
            <a:off x="6119797" y="1302566"/>
            <a:ext cx="5570992" cy="5362514"/>
            <a:chOff x="6083753" y="1248454"/>
            <a:chExt cx="5570992" cy="5362514"/>
          </a:xfrm>
        </p:grpSpPr>
        <p:pic>
          <p:nvPicPr>
            <p:cNvPr id="15" name="Picture 14">
              <a:extLst>
                <a:ext uri="{FF2B5EF4-FFF2-40B4-BE49-F238E27FC236}">
                  <a16:creationId xmlns:a16="http://schemas.microsoft.com/office/drawing/2014/main" id="{F9AC6322-E8AF-425E-AAFB-84B4816119DA}"/>
                </a:ext>
              </a:extLst>
            </p:cNvPr>
            <p:cNvPicPr>
              <a:picLocks noChangeAspect="1"/>
            </p:cNvPicPr>
            <p:nvPr/>
          </p:nvPicPr>
          <p:blipFill>
            <a:blip r:embed="rId10"/>
            <a:stretch>
              <a:fillRect/>
            </a:stretch>
          </p:blipFill>
          <p:spPr>
            <a:xfrm>
              <a:off x="6083753" y="1248454"/>
              <a:ext cx="5570992" cy="5362514"/>
            </a:xfrm>
            <a:prstGeom prst="rect">
              <a:avLst/>
            </a:prstGeom>
          </p:spPr>
        </p:pic>
        <p:sp>
          <p:nvSpPr>
            <p:cNvPr id="16" name="Rectangle: Rounded Corners 15">
              <a:extLst>
                <a:ext uri="{FF2B5EF4-FFF2-40B4-BE49-F238E27FC236}">
                  <a16:creationId xmlns:a16="http://schemas.microsoft.com/office/drawing/2014/main" id="{75FAA658-AF45-4179-9094-0EAD25693B69}"/>
                </a:ext>
              </a:extLst>
            </p:cNvPr>
            <p:cNvSpPr/>
            <p:nvPr/>
          </p:nvSpPr>
          <p:spPr bwMode="auto">
            <a:xfrm>
              <a:off x="8486321" y="2740556"/>
              <a:ext cx="2532516" cy="985306"/>
            </a:xfrm>
            <a:prstGeom prst="roundRect">
              <a:avLst/>
            </a:prstGeom>
            <a:noFill/>
            <a:ln w="381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241536749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Azure AD Identity Protection</a:t>
            </a:r>
          </a:p>
        </p:txBody>
      </p:sp>
      <p:sp>
        <p:nvSpPr>
          <p:cNvPr id="6" name="Text Placeholder 5"/>
          <p:cNvSpPr>
            <a:spLocks noGrp="1"/>
          </p:cNvSpPr>
          <p:nvPr>
            <p:ph type="body" sz="quarter" idx="10"/>
          </p:nvPr>
        </p:nvSpPr>
        <p:spPr>
          <a:xfrm>
            <a:off x="296863" y="1333205"/>
            <a:ext cx="5173177" cy="3958007"/>
          </a:xfrm>
        </p:spPr>
        <p:txBody>
          <a:bodyPr/>
          <a:lstStyle/>
          <a:p>
            <a:r>
              <a:rPr lang="en-US" dirty="0"/>
              <a:t>Investigate and remediate identity risk</a:t>
            </a:r>
            <a:endParaRPr lang="en-US" dirty="0">
              <a:solidFill>
                <a:schemeClr val="accent2"/>
              </a:solidFill>
            </a:endParaRPr>
          </a:p>
          <a:p>
            <a:pPr marL="571500" lvl="2" indent="-342900">
              <a:buFont typeface="Wingdings" panose="05000000000000000000" pitchFamily="2" charset="2"/>
              <a:buChar char="§"/>
            </a:pPr>
            <a:r>
              <a:rPr lang="en-US" sz="2200" dirty="0">
                <a:hlinkClick r:id="rId3"/>
              </a:rPr>
              <a:t>Investigate risk with Azure Active Directory Identity Protection</a:t>
            </a:r>
            <a:endParaRPr lang="en-US" sz="2200" dirty="0"/>
          </a:p>
          <a:p>
            <a:pPr marL="571500" lvl="2" indent="-342900">
              <a:buFont typeface="Wingdings" panose="05000000000000000000" pitchFamily="2" charset="2"/>
              <a:buChar char="§"/>
            </a:pPr>
            <a:endParaRPr lang="en-US" sz="2200" dirty="0">
              <a:hlinkClick r:id="rId4"/>
            </a:endParaRPr>
          </a:p>
          <a:p>
            <a:pPr marL="571500" lvl="2" indent="-342900">
              <a:buFont typeface="Wingdings" panose="05000000000000000000" pitchFamily="2" charset="2"/>
              <a:buChar char="§"/>
            </a:pPr>
            <a:r>
              <a:rPr lang="en-US" sz="2200" dirty="0">
                <a:hlinkClick r:id="rId4"/>
              </a:rPr>
              <a:t>Remediate risks and unblock users in Azure AD Identity Protection</a:t>
            </a:r>
            <a:endParaRPr lang="en-US" sz="2200" dirty="0"/>
          </a:p>
          <a:p>
            <a:pPr marL="571500" lvl="2" indent="-342900">
              <a:buFont typeface="Wingdings" panose="05000000000000000000" pitchFamily="2" charset="2"/>
              <a:buChar char="§"/>
            </a:pPr>
            <a:endParaRPr lang="en-US" sz="2200" dirty="0">
              <a:hlinkClick r:id="rId5"/>
            </a:endParaRPr>
          </a:p>
          <a:p>
            <a:pPr marL="571500" lvl="2" indent="-342900">
              <a:buFont typeface="Wingdings" panose="05000000000000000000" pitchFamily="2" charset="2"/>
              <a:buChar char="§"/>
            </a:pPr>
            <a:r>
              <a:rPr lang="en-US" sz="2200" dirty="0">
                <a:hlinkClick r:id="rId5"/>
              </a:rPr>
              <a:t>Connect to Identity Protection using Microsoft Graph API</a:t>
            </a:r>
            <a:r>
              <a:rPr lang="en-US" sz="2200" dirty="0">
                <a:solidFill>
                  <a:schemeClr val="accent2"/>
                </a:solidFill>
              </a:rPr>
              <a:t> </a:t>
            </a:r>
          </a:p>
        </p:txBody>
      </p:sp>
      <p:pic>
        <p:nvPicPr>
          <p:cNvPr id="2" name="Picture 2" descr="See the source image">
            <a:extLst>
              <a:ext uri="{FF2B5EF4-FFF2-40B4-BE49-F238E27FC236}">
                <a16:creationId xmlns:a16="http://schemas.microsoft.com/office/drawing/2014/main" id="{686A254E-7E87-4489-8B99-D1C889F3E6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Graphical user interface, text, application, email&#10;&#10;Description automatically generated">
            <a:extLst>
              <a:ext uri="{FF2B5EF4-FFF2-40B4-BE49-F238E27FC236}">
                <a16:creationId xmlns:a16="http://schemas.microsoft.com/office/drawing/2014/main" id="{63E3F1E2-6F89-4BEA-A7D1-DA997FC42A4A}"/>
              </a:ext>
            </a:extLst>
          </p:cNvPr>
          <p:cNvPicPr>
            <a:picLocks noChangeAspect="1"/>
          </p:cNvPicPr>
          <p:nvPr/>
        </p:nvPicPr>
        <p:blipFill>
          <a:blip r:embed="rId7"/>
          <a:stretch>
            <a:fillRect/>
          </a:stretch>
        </p:blipFill>
        <p:spPr>
          <a:xfrm>
            <a:off x="5608637" y="1535904"/>
            <a:ext cx="6773378" cy="4655625"/>
          </a:xfrm>
          <a:prstGeom prst="rect">
            <a:avLst/>
          </a:prstGeom>
          <a:ln>
            <a:noFill/>
          </a:ln>
          <a:effectLst>
            <a:outerShdw blurRad="190500" algn="tl" rotWithShape="0">
              <a:srgbClr val="000000">
                <a:alpha val="70000"/>
              </a:srgbClr>
            </a:outerShdw>
          </a:effectLst>
        </p:spPr>
      </p:pic>
      <p:pic>
        <p:nvPicPr>
          <p:cNvPr id="15" name="Picture 14">
            <a:extLst>
              <a:ext uri="{FF2B5EF4-FFF2-40B4-BE49-F238E27FC236}">
                <a16:creationId xmlns:a16="http://schemas.microsoft.com/office/drawing/2014/main" id="{0E3307F7-5639-4377-986F-18810BC21864}"/>
              </a:ext>
            </a:extLst>
          </p:cNvPr>
          <p:cNvPicPr>
            <a:picLocks noChangeAspect="1"/>
          </p:cNvPicPr>
          <p:nvPr/>
        </p:nvPicPr>
        <p:blipFill>
          <a:blip r:embed="rId8"/>
          <a:stretch>
            <a:fillRect/>
          </a:stretch>
        </p:blipFill>
        <p:spPr>
          <a:xfrm>
            <a:off x="1798637" y="5453398"/>
            <a:ext cx="9283619" cy="1245853"/>
          </a:xfrm>
          <a:prstGeom prst="rect">
            <a:avLst/>
          </a:prstGeom>
        </p:spPr>
      </p:pic>
    </p:spTree>
    <p:extLst>
      <p:ext uri="{BB962C8B-B14F-4D97-AF65-F5344CB8AC3E}">
        <p14:creationId xmlns:p14="http://schemas.microsoft.com/office/powerpoint/2010/main" val="338734178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78310" y="1376797"/>
            <a:ext cx="5630377" cy="4441216"/>
          </a:xfrm>
        </p:spPr>
        <p:txBody>
          <a:bodyPr/>
          <a:lstStyle/>
          <a:p>
            <a:r>
              <a:rPr lang="en-US" dirty="0"/>
              <a:t>Defender for Identity </a:t>
            </a:r>
          </a:p>
          <a:p>
            <a:pPr marL="571500" lvl="2" indent="-342900">
              <a:buFont typeface="Wingdings" panose="05000000000000000000" pitchFamily="2" charset="2"/>
              <a:buChar char="§"/>
            </a:pPr>
            <a:r>
              <a:rPr lang="en-US" sz="2200" dirty="0">
                <a:hlinkClick r:id="rId3"/>
              </a:rPr>
              <a:t>Microsoft Defender for Identity architecture</a:t>
            </a:r>
            <a:endParaRPr lang="en-US" sz="2200" dirty="0"/>
          </a:p>
          <a:p>
            <a:pPr marL="571500" lvl="2" indent="-342900">
              <a:buFont typeface="Wingdings" panose="05000000000000000000" pitchFamily="2" charset="2"/>
              <a:buChar char="§"/>
            </a:pPr>
            <a:r>
              <a:rPr lang="en-US" sz="2200" dirty="0">
                <a:solidFill>
                  <a:schemeClr val="accent2"/>
                </a:solidFill>
              </a:rPr>
              <a:t>Previously known as Azure ATA</a:t>
            </a:r>
            <a:endParaRPr lang="en-US" sz="2200" dirty="0">
              <a:solidFill>
                <a:schemeClr val="accent2"/>
              </a:solidFill>
              <a:hlinkClick r:id="rId4">
                <a:extLst>
                  <a:ext uri="{A12FA001-AC4F-418D-AE19-62706E023703}">
                    <ahyp:hlinkClr xmlns:ahyp="http://schemas.microsoft.com/office/drawing/2018/hyperlinkcolor" val="tx"/>
                  </a:ext>
                </a:extLst>
              </a:hlinkClick>
            </a:endParaRPr>
          </a:p>
          <a:p>
            <a:pPr marL="571500" lvl="2" indent="-342900">
              <a:buFont typeface="Wingdings" panose="05000000000000000000" pitchFamily="2" charset="2"/>
              <a:buChar char="§"/>
            </a:pPr>
            <a:r>
              <a:rPr lang="en-US" sz="2200" dirty="0">
                <a:hlinkClick r:id="rId5"/>
              </a:rPr>
              <a:t>Microsoft Defender for Identity prerequisites</a:t>
            </a:r>
          </a:p>
          <a:p>
            <a:pPr marL="571500" lvl="2" indent="-342900">
              <a:buFont typeface="Wingdings" panose="05000000000000000000" pitchFamily="2" charset="2"/>
              <a:buChar char="§"/>
            </a:pPr>
            <a:r>
              <a:rPr lang="en-US" sz="2200" dirty="0">
                <a:hlinkClick r:id="rId6"/>
              </a:rPr>
              <a:t>Defender for Identity sensor requirements</a:t>
            </a:r>
            <a:endParaRPr lang="en-US" sz="2200" dirty="0"/>
          </a:p>
          <a:p>
            <a:pPr marL="571500" lvl="2" indent="-342900">
              <a:buFont typeface="Wingdings" panose="05000000000000000000" pitchFamily="2" charset="2"/>
              <a:buChar char="§"/>
            </a:pPr>
            <a:r>
              <a:rPr lang="en-US" sz="2200" dirty="0">
                <a:hlinkClick r:id="rId7"/>
              </a:rPr>
              <a:t>Microsoft Defender for Identity integration with MCAS</a:t>
            </a:r>
            <a:endParaRPr lang="en-US" sz="2200" dirty="0"/>
          </a:p>
          <a:p>
            <a:pPr marL="571500" lvl="2" indent="-342900">
              <a:buFont typeface="Wingdings" panose="05000000000000000000" pitchFamily="2" charset="2"/>
              <a:buChar char="§"/>
            </a:pPr>
            <a:r>
              <a:rPr lang="en-US" sz="2200" dirty="0">
                <a:hlinkClick r:id="rId8"/>
              </a:rPr>
              <a:t>Working with security alerts in Microsoft Defender for Identity</a:t>
            </a:r>
            <a:endParaRPr lang="en-US" sz="2200" dirty="0">
              <a:solidFill>
                <a:schemeClr val="accent2"/>
              </a:solidFill>
            </a:endParaRPr>
          </a:p>
        </p:txBody>
      </p:sp>
      <p:sp>
        <p:nvSpPr>
          <p:cNvPr id="9" name="TextBox 8">
            <a:extLst>
              <a:ext uri="{FF2B5EF4-FFF2-40B4-BE49-F238E27FC236}">
                <a16:creationId xmlns:a16="http://schemas.microsoft.com/office/drawing/2014/main" id="{935AC54D-E3A2-4772-A1A0-AA098AFE8D65}"/>
              </a:ext>
            </a:extLst>
          </p:cNvPr>
          <p:cNvSpPr txBox="1"/>
          <p:nvPr/>
        </p:nvSpPr>
        <p:spPr>
          <a:xfrm>
            <a:off x="359260" y="6526542"/>
            <a:ext cx="6646244" cy="369332"/>
          </a:xfrm>
          <a:prstGeom prst="rect">
            <a:avLst/>
          </a:prstGeom>
          <a:noFill/>
        </p:spPr>
        <p:txBody>
          <a:bodyPr wrap="square">
            <a:spAutoFit/>
          </a:bodyPr>
          <a:lstStyle/>
          <a:p>
            <a:r>
              <a:rPr lang="en-US" b="1" dirty="0">
                <a:hlinkClick r:id="rId9"/>
              </a:rPr>
              <a:t>Video: </a:t>
            </a:r>
            <a:r>
              <a:rPr lang="en-US" dirty="0">
                <a:hlinkClick r:id="rId9"/>
              </a:rPr>
              <a:t>Incident investigation with Microsoft Defender for identity</a:t>
            </a:r>
            <a:endParaRPr lang="en-US" dirty="0"/>
          </a:p>
        </p:txBody>
      </p:sp>
      <p:pic>
        <p:nvPicPr>
          <p:cNvPr id="2" name="Picture 2" descr="See the source image">
            <a:extLst>
              <a:ext uri="{FF2B5EF4-FFF2-40B4-BE49-F238E27FC236}">
                <a16:creationId xmlns:a16="http://schemas.microsoft.com/office/drawing/2014/main" id="{5EAB0D6E-A75D-41E9-A62A-B785157582D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6">
            <a:extLst>
              <a:ext uri="{FF2B5EF4-FFF2-40B4-BE49-F238E27FC236}">
                <a16:creationId xmlns:a16="http://schemas.microsoft.com/office/drawing/2014/main" id="{0E126B61-9183-4339-B2B0-7C40C3FC0A3F}"/>
              </a:ext>
            </a:extLst>
          </p:cNvPr>
          <p:cNvSpPr txBox="1">
            <a:spLocks/>
          </p:cNvSpPr>
          <p:nvPr/>
        </p:nvSpPr>
        <p:spPr>
          <a:xfrm>
            <a:off x="427039" y="373062"/>
            <a:ext cx="11889564" cy="917575"/>
          </a:xfrm>
          <a:prstGeom prst="rect">
            <a:avLst/>
          </a:prstGeom>
        </p:spPr>
        <p:txBody>
          <a:bodyPr vert="horz" wrap="square" lIns="146304" tIns="91440" rIns="146304" bIns="91440" rtlCol="0" anchor="t">
            <a:noAutofit/>
          </a:bodyPr>
          <a:lstStyle>
            <a:lvl1pPr algn="l" defTabSz="932742" rtl="0" eaLnBrk="1" latinLnBrk="0" hangingPunct="1">
              <a:lnSpc>
                <a:spcPct val="90000"/>
              </a:lnSpc>
              <a:spcBef>
                <a:spcPct val="0"/>
              </a:spcBef>
              <a:buNone/>
              <a:defRPr lang="en-US" sz="4800" b="0" kern="1200" cap="none" spc="-102" baseline="0">
                <a:ln w="3175">
                  <a:noFill/>
                </a:ln>
                <a:solidFill>
                  <a:schemeClr val="bg1"/>
                </a:solidFill>
                <a:effectLst/>
                <a:latin typeface="+mj-lt"/>
                <a:ea typeface="+mn-ea"/>
                <a:cs typeface="Segoe UI" pitchFamily="34" charset="0"/>
              </a:defRPr>
            </a:lvl1pPr>
          </a:lstStyle>
          <a:p>
            <a:r>
              <a:rPr lang="en-US" dirty="0"/>
              <a:t>Microsoft Defender for Identity</a:t>
            </a:r>
          </a:p>
        </p:txBody>
      </p:sp>
      <p:pic>
        <p:nvPicPr>
          <p:cNvPr id="7" name="Picture 6">
            <a:extLst>
              <a:ext uri="{FF2B5EF4-FFF2-40B4-BE49-F238E27FC236}">
                <a16:creationId xmlns:a16="http://schemas.microsoft.com/office/drawing/2014/main" id="{9D15120B-0884-44B6-B5EF-57E4EE04B33C}"/>
              </a:ext>
            </a:extLst>
          </p:cNvPr>
          <p:cNvPicPr>
            <a:picLocks noChangeAspect="1"/>
          </p:cNvPicPr>
          <p:nvPr/>
        </p:nvPicPr>
        <p:blipFill>
          <a:blip r:embed="rId11"/>
          <a:stretch>
            <a:fillRect/>
          </a:stretch>
        </p:blipFill>
        <p:spPr>
          <a:xfrm>
            <a:off x="6218237" y="1364096"/>
            <a:ext cx="6057415" cy="2907137"/>
          </a:xfrm>
          <a:prstGeom prst="rect">
            <a:avLst/>
          </a:prstGeom>
        </p:spPr>
      </p:pic>
      <p:pic>
        <p:nvPicPr>
          <p:cNvPr id="12" name="Picture 11">
            <a:extLst>
              <a:ext uri="{FF2B5EF4-FFF2-40B4-BE49-F238E27FC236}">
                <a16:creationId xmlns:a16="http://schemas.microsoft.com/office/drawing/2014/main" id="{87465237-86A5-40ED-9B2F-1F9DB7112E64}"/>
              </a:ext>
            </a:extLst>
          </p:cNvPr>
          <p:cNvPicPr>
            <a:picLocks noChangeAspect="1"/>
          </p:cNvPicPr>
          <p:nvPr/>
        </p:nvPicPr>
        <p:blipFill>
          <a:blip r:embed="rId12"/>
          <a:stretch>
            <a:fillRect/>
          </a:stretch>
        </p:blipFill>
        <p:spPr>
          <a:xfrm>
            <a:off x="5454528" y="2664090"/>
            <a:ext cx="6771325" cy="3153923"/>
          </a:xfrm>
          <a:prstGeom prst="rect">
            <a:avLst/>
          </a:prstGeom>
        </p:spPr>
      </p:pic>
      <p:sp>
        <p:nvSpPr>
          <p:cNvPr id="14" name="TextBox 13">
            <a:extLst>
              <a:ext uri="{FF2B5EF4-FFF2-40B4-BE49-F238E27FC236}">
                <a16:creationId xmlns:a16="http://schemas.microsoft.com/office/drawing/2014/main" id="{496CCB42-7305-4D1B-8743-9CC5DA6D591D}"/>
              </a:ext>
            </a:extLst>
          </p:cNvPr>
          <p:cNvSpPr txBox="1"/>
          <p:nvPr/>
        </p:nvSpPr>
        <p:spPr>
          <a:xfrm>
            <a:off x="352909" y="6194744"/>
            <a:ext cx="6643686" cy="369332"/>
          </a:xfrm>
          <a:prstGeom prst="rect">
            <a:avLst/>
          </a:prstGeom>
          <a:noFill/>
        </p:spPr>
        <p:txBody>
          <a:bodyPr wrap="square">
            <a:spAutoFit/>
          </a:bodyPr>
          <a:lstStyle/>
          <a:p>
            <a:r>
              <a:rPr lang="en-US" b="1" dirty="0">
                <a:hlinkClick r:id="rId13"/>
              </a:rPr>
              <a:t>Video: </a:t>
            </a:r>
            <a:r>
              <a:rPr lang="en-US" dirty="0">
                <a:hlinkClick r:id="rId13"/>
              </a:rPr>
              <a:t>Bolster your security posture with Defender for Identity</a:t>
            </a:r>
            <a:r>
              <a:rPr lang="en-US" dirty="0"/>
              <a:t> </a:t>
            </a:r>
          </a:p>
        </p:txBody>
      </p:sp>
    </p:spTree>
    <p:extLst>
      <p:ext uri="{BB962C8B-B14F-4D97-AF65-F5344CB8AC3E}">
        <p14:creationId xmlns:p14="http://schemas.microsoft.com/office/powerpoint/2010/main" val="212222675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63" y="2201863"/>
            <a:ext cx="12695238" cy="2926955"/>
          </a:xfrm>
        </p:spPr>
        <p:txBody>
          <a:bodyPr/>
          <a:lstStyle/>
          <a:p>
            <a:r>
              <a:rPr lang="en-US" sz="6600" dirty="0"/>
              <a:t>Mitigate threats using </a:t>
            </a:r>
            <a:br>
              <a:rPr lang="en-US" sz="6600" dirty="0"/>
            </a:br>
            <a:r>
              <a:rPr lang="en-US" sz="6600" dirty="0"/>
              <a:t>Azure Defender</a:t>
            </a:r>
            <a:br>
              <a:rPr lang="en-US" sz="6600" dirty="0"/>
            </a:br>
            <a:r>
              <a:rPr lang="en-US" sz="6600" dirty="0"/>
              <a:t>25-30% </a:t>
            </a:r>
          </a:p>
        </p:txBody>
      </p:sp>
    </p:spTree>
    <p:extLst>
      <p:ext uri="{BB962C8B-B14F-4D97-AF65-F5344CB8AC3E}">
        <p14:creationId xmlns:p14="http://schemas.microsoft.com/office/powerpoint/2010/main" val="15174980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74639" y="295274"/>
            <a:ext cx="8991598" cy="917575"/>
          </a:xfrm>
        </p:spPr>
        <p:txBody>
          <a:bodyPr/>
          <a:lstStyle/>
          <a:p>
            <a:pPr marL="0" marR="0">
              <a:lnSpc>
                <a:spcPct val="107000"/>
              </a:lnSpc>
              <a:spcBef>
                <a:spcPts val="0"/>
              </a:spcBef>
              <a:spcAft>
                <a:spcPts val="800"/>
              </a:spcAft>
            </a:pPr>
            <a:r>
              <a:rPr lang="en-US" sz="4000" dirty="0">
                <a:effectLst/>
                <a:ea typeface="Calibri" panose="020F0502020204030204" pitchFamily="34" charset="0"/>
                <a:cs typeface="Times New Roman" panose="02020603050405020304" pitchFamily="18" charset="0"/>
              </a:rPr>
              <a:t>Design and configure an Azure Defender implementation </a:t>
            </a:r>
          </a:p>
        </p:txBody>
      </p:sp>
      <p:sp>
        <p:nvSpPr>
          <p:cNvPr id="6" name="Text Placeholder 5"/>
          <p:cNvSpPr>
            <a:spLocks noGrp="1"/>
          </p:cNvSpPr>
          <p:nvPr>
            <p:ph type="body" sz="quarter" idx="10"/>
          </p:nvPr>
        </p:nvSpPr>
        <p:spPr>
          <a:xfrm>
            <a:off x="274639" y="1516062"/>
            <a:ext cx="5410199" cy="2062103"/>
          </a:xfrm>
        </p:spPr>
        <p:txBody>
          <a:bodyPr/>
          <a:lstStyle/>
          <a:p>
            <a:r>
              <a:rPr lang="en-US" sz="2800" dirty="0"/>
              <a:t>Azure Defender</a:t>
            </a:r>
          </a:p>
          <a:p>
            <a:pPr marL="342900" indent="-342900">
              <a:buClr>
                <a:schemeClr val="accent2"/>
              </a:buClr>
              <a:buSzPct val="100000"/>
              <a:buFont typeface="Arial" panose="020B0604020202020204" pitchFamily="34" charset="0"/>
              <a:buChar char="•"/>
            </a:pPr>
            <a:r>
              <a:rPr lang="en-US" sz="2200" dirty="0">
                <a:hlinkClick r:id="rId3"/>
              </a:rPr>
              <a:t>Supported platforms</a:t>
            </a:r>
            <a:endParaRPr lang="en-US" sz="2200" dirty="0"/>
          </a:p>
          <a:p>
            <a:pPr marL="342900" indent="-342900">
              <a:buClr>
                <a:schemeClr val="accent2"/>
              </a:buClr>
              <a:buSzPct val="100000"/>
              <a:buFont typeface="Arial" panose="020B0604020202020204" pitchFamily="34" charset="0"/>
              <a:buChar char="•"/>
            </a:pPr>
            <a:r>
              <a:rPr lang="en-US" sz="2200" dirty="0">
                <a:hlinkClick r:id="rId4"/>
              </a:rPr>
              <a:t>Permissions and allowed actions</a:t>
            </a:r>
            <a:endParaRPr lang="en-US" sz="2200" dirty="0"/>
          </a:p>
          <a:p>
            <a:pPr marL="342900" indent="-342900">
              <a:buClr>
                <a:schemeClr val="accent2"/>
              </a:buClr>
              <a:buSzPct val="100000"/>
              <a:buFont typeface="Arial" panose="020B0604020202020204" pitchFamily="34" charset="0"/>
              <a:buChar char="•"/>
            </a:pPr>
            <a:r>
              <a:rPr lang="en-US" sz="2200" dirty="0">
                <a:hlinkClick r:id="rId5"/>
              </a:rPr>
              <a:t>Workspace setup</a:t>
            </a:r>
            <a:endParaRPr lang="en-US" sz="2200" dirty="0"/>
          </a:p>
          <a:p>
            <a:pPr marL="342900" indent="-342900">
              <a:buClr>
                <a:schemeClr val="accent2"/>
              </a:buClr>
              <a:buSzPct val="100000"/>
              <a:buFont typeface="Arial" panose="020B0604020202020204" pitchFamily="34" charset="0"/>
              <a:buChar char="•"/>
            </a:pPr>
            <a:r>
              <a:rPr lang="en-US" sz="2200" dirty="0">
                <a:hlinkClick r:id="rId6"/>
              </a:rPr>
              <a:t>Enabling Azure Defender</a:t>
            </a:r>
          </a:p>
        </p:txBody>
      </p:sp>
      <p:pic>
        <p:nvPicPr>
          <p:cNvPr id="2" name="Picture 2" descr="See the source image">
            <a:extLst>
              <a:ext uri="{FF2B5EF4-FFF2-40B4-BE49-F238E27FC236}">
                <a16:creationId xmlns:a16="http://schemas.microsoft.com/office/drawing/2014/main" id="{58CAA9E0-8D73-4760-909C-2DB2AF24D3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F00B53C-9757-4D60-8BD7-A45FC8C67C51}"/>
              </a:ext>
            </a:extLst>
          </p:cNvPr>
          <p:cNvPicPr>
            <a:picLocks noChangeAspect="1"/>
          </p:cNvPicPr>
          <p:nvPr/>
        </p:nvPicPr>
        <p:blipFill>
          <a:blip r:embed="rId8"/>
          <a:stretch>
            <a:fillRect/>
          </a:stretch>
        </p:blipFill>
        <p:spPr>
          <a:xfrm>
            <a:off x="5532437" y="1337588"/>
            <a:ext cx="6439337" cy="2544724"/>
          </a:xfrm>
          <a:prstGeom prst="rect">
            <a:avLst/>
          </a:prstGeom>
        </p:spPr>
      </p:pic>
      <p:sp>
        <p:nvSpPr>
          <p:cNvPr id="8" name="TextBox 7">
            <a:extLst>
              <a:ext uri="{FF2B5EF4-FFF2-40B4-BE49-F238E27FC236}">
                <a16:creationId xmlns:a16="http://schemas.microsoft.com/office/drawing/2014/main" id="{6C51C6E9-1FE9-449F-B0AF-5386E7305081}"/>
              </a:ext>
            </a:extLst>
          </p:cNvPr>
          <p:cNvSpPr txBox="1"/>
          <p:nvPr/>
        </p:nvSpPr>
        <p:spPr>
          <a:xfrm>
            <a:off x="5151437" y="6329919"/>
            <a:ext cx="8458200" cy="369332"/>
          </a:xfrm>
          <a:prstGeom prst="rect">
            <a:avLst/>
          </a:prstGeom>
          <a:noFill/>
        </p:spPr>
        <p:txBody>
          <a:bodyPr wrap="square">
            <a:spAutoFit/>
          </a:bodyPr>
          <a:lstStyle/>
          <a:p>
            <a:r>
              <a:rPr lang="en-US" b="1" dirty="0">
                <a:hlinkClick r:id="rId9"/>
              </a:rPr>
              <a:t>Interactive guide: </a:t>
            </a:r>
            <a:r>
              <a:rPr lang="en-US" dirty="0">
                <a:hlinkClick r:id="rId9"/>
              </a:rPr>
              <a:t>Protect your hybrid cloud with Azure Security Center</a:t>
            </a:r>
            <a:endParaRPr lang="en-US" dirty="0"/>
          </a:p>
        </p:txBody>
      </p:sp>
      <p:pic>
        <p:nvPicPr>
          <p:cNvPr id="12" name="Picture 11">
            <a:extLst>
              <a:ext uri="{FF2B5EF4-FFF2-40B4-BE49-F238E27FC236}">
                <a16:creationId xmlns:a16="http://schemas.microsoft.com/office/drawing/2014/main" id="{4E64456C-16B0-4D40-8DAE-E7F440F7F71E}"/>
              </a:ext>
            </a:extLst>
          </p:cNvPr>
          <p:cNvPicPr>
            <a:picLocks noChangeAspect="1"/>
          </p:cNvPicPr>
          <p:nvPr/>
        </p:nvPicPr>
        <p:blipFill>
          <a:blip r:embed="rId10"/>
          <a:stretch>
            <a:fillRect/>
          </a:stretch>
        </p:blipFill>
        <p:spPr>
          <a:xfrm>
            <a:off x="4909280" y="2236013"/>
            <a:ext cx="7563239" cy="4095961"/>
          </a:xfrm>
          <a:prstGeom prst="rect">
            <a:avLst/>
          </a:prstGeom>
          <a:ln>
            <a:noFill/>
          </a:ln>
          <a:effectLst>
            <a:outerShdw blurRad="190500" algn="tl" rotWithShape="0">
              <a:srgbClr val="000000">
                <a:alpha val="70000"/>
              </a:srgbClr>
            </a:outerShdw>
          </a:effectLst>
        </p:spPr>
      </p:pic>
      <p:sp>
        <p:nvSpPr>
          <p:cNvPr id="14" name="Text Placeholder 5">
            <a:extLst>
              <a:ext uri="{FF2B5EF4-FFF2-40B4-BE49-F238E27FC236}">
                <a16:creationId xmlns:a16="http://schemas.microsoft.com/office/drawing/2014/main" id="{910B0F87-77D5-4142-9B5A-4F007E4E88DC}"/>
              </a:ext>
            </a:extLst>
          </p:cNvPr>
          <p:cNvSpPr txBox="1">
            <a:spLocks/>
          </p:cNvSpPr>
          <p:nvPr/>
        </p:nvSpPr>
        <p:spPr>
          <a:xfrm>
            <a:off x="288721" y="3610764"/>
            <a:ext cx="5410199" cy="3391698"/>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solidFill>
                  <a:schemeClr val="tx2">
                    <a:lumMod val="50000"/>
                    <a:lumOff val="50000"/>
                  </a:schemeClr>
                </a:soli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3200" kern="1200" spc="0" baseline="0">
                <a:solidFill>
                  <a:schemeClr val="bg1">
                    <a:lumMod val="85000"/>
                  </a:schemeClr>
                </a:soli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solidFill>
                  <a:schemeClr val="bg1">
                    <a:lumMod val="85000"/>
                  </a:schemeClr>
                </a:soli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Azure Defender for:</a:t>
            </a:r>
          </a:p>
          <a:p>
            <a:pPr marL="342900" indent="-342900">
              <a:buClr>
                <a:schemeClr val="accent2"/>
              </a:buClr>
              <a:buSzPct val="100000"/>
              <a:buFont typeface="Arial" panose="020B0604020202020204" pitchFamily="34" charset="0"/>
              <a:buChar char="•"/>
            </a:pPr>
            <a:r>
              <a:rPr lang="en-US" sz="2000" dirty="0">
                <a:hlinkClick r:id="rId11"/>
              </a:rPr>
              <a:t>...Servers</a:t>
            </a:r>
            <a:endParaRPr lang="en-US" sz="2000" dirty="0"/>
          </a:p>
          <a:p>
            <a:pPr marL="342900" indent="-342900">
              <a:buClr>
                <a:schemeClr val="accent2"/>
              </a:buClr>
              <a:buSzPct val="100000"/>
              <a:buFont typeface="Arial" panose="020B0604020202020204" pitchFamily="34" charset="0"/>
              <a:buChar char="•"/>
            </a:pPr>
            <a:r>
              <a:rPr lang="en-US" sz="2000" dirty="0">
                <a:hlinkClick r:id="rId12"/>
              </a:rPr>
              <a:t>...SQL</a:t>
            </a:r>
            <a:endParaRPr lang="en-US" sz="2000" dirty="0"/>
          </a:p>
          <a:p>
            <a:pPr marL="342900" indent="-342900">
              <a:buClr>
                <a:schemeClr val="accent2"/>
              </a:buClr>
              <a:buSzPct val="100000"/>
              <a:buFont typeface="Arial" panose="020B0604020202020204" pitchFamily="34" charset="0"/>
              <a:buChar char="•"/>
            </a:pPr>
            <a:r>
              <a:rPr lang="en-US" sz="2000" dirty="0">
                <a:hlinkClick r:id="rId13"/>
              </a:rPr>
              <a:t>...Containers</a:t>
            </a:r>
            <a:endParaRPr lang="en-US" sz="2000" dirty="0"/>
          </a:p>
          <a:p>
            <a:pPr marL="342900" indent="-342900">
              <a:buClr>
                <a:schemeClr val="accent2"/>
              </a:buClr>
              <a:buSzPct val="100000"/>
              <a:buFont typeface="Arial" panose="020B0604020202020204" pitchFamily="34" charset="0"/>
              <a:buChar char="•"/>
            </a:pPr>
            <a:r>
              <a:rPr lang="en-US" sz="2000" dirty="0">
                <a:hlinkClick r:id="rId14"/>
              </a:rPr>
              <a:t>...App Service</a:t>
            </a:r>
            <a:endParaRPr lang="en-US" sz="2000" dirty="0">
              <a:hlinkClick r:id="rId6"/>
            </a:endParaRPr>
          </a:p>
          <a:p>
            <a:pPr marL="342900" indent="-342900">
              <a:buClr>
                <a:schemeClr val="accent2"/>
              </a:buClr>
              <a:buSzPct val="100000"/>
              <a:buFont typeface="Arial" panose="020B0604020202020204" pitchFamily="34" charset="0"/>
              <a:buChar char="•"/>
            </a:pPr>
            <a:r>
              <a:rPr lang="en-US" sz="2000" dirty="0">
                <a:hlinkClick r:id="rId15"/>
              </a:rPr>
              <a:t>...Storage</a:t>
            </a:r>
            <a:endParaRPr lang="en-US" sz="2000" dirty="0"/>
          </a:p>
          <a:p>
            <a:pPr marL="342900" indent="-342900">
              <a:buClr>
                <a:schemeClr val="accent2"/>
              </a:buClr>
              <a:buSzPct val="100000"/>
              <a:buFont typeface="Arial" panose="020B0604020202020204" pitchFamily="34" charset="0"/>
              <a:buChar char="•"/>
            </a:pPr>
            <a:r>
              <a:rPr lang="en-US" sz="2000" dirty="0">
                <a:hlinkClick r:id="rId16"/>
              </a:rPr>
              <a:t>...Key Vault</a:t>
            </a:r>
            <a:endParaRPr lang="en-US" sz="2000" dirty="0"/>
          </a:p>
          <a:p>
            <a:pPr marL="342900" indent="-342900">
              <a:buClr>
                <a:schemeClr val="accent2"/>
              </a:buClr>
              <a:buSzPct val="100000"/>
              <a:buFont typeface="Arial" panose="020B0604020202020204" pitchFamily="34" charset="0"/>
              <a:buChar char="•"/>
            </a:pPr>
            <a:r>
              <a:rPr lang="en-US" sz="2000" dirty="0">
                <a:hlinkClick r:id="rId17"/>
              </a:rPr>
              <a:t>...Resource Manager</a:t>
            </a:r>
            <a:endParaRPr lang="en-US" sz="2000" dirty="0"/>
          </a:p>
          <a:p>
            <a:pPr marL="342900" indent="-342900">
              <a:buClr>
                <a:schemeClr val="accent2"/>
              </a:buClr>
              <a:buSzPct val="100000"/>
              <a:buFont typeface="Arial" panose="020B0604020202020204" pitchFamily="34" charset="0"/>
              <a:buChar char="•"/>
            </a:pPr>
            <a:r>
              <a:rPr lang="en-US" sz="2000" dirty="0">
                <a:hlinkClick r:id="rId18"/>
              </a:rPr>
              <a:t>…DNS</a:t>
            </a:r>
            <a:endParaRPr lang="en-US" sz="2000" dirty="0"/>
          </a:p>
        </p:txBody>
      </p:sp>
    </p:spTree>
    <p:extLst>
      <p:ext uri="{BB962C8B-B14F-4D97-AF65-F5344CB8AC3E}">
        <p14:creationId xmlns:p14="http://schemas.microsoft.com/office/powerpoint/2010/main" val="394617338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66F8F3-DD03-45D8-8E32-FC4E95027622}"/>
              </a:ext>
            </a:extLst>
          </p:cNvPr>
          <p:cNvPicPr>
            <a:picLocks noChangeAspect="1"/>
          </p:cNvPicPr>
          <p:nvPr/>
        </p:nvPicPr>
        <p:blipFill>
          <a:blip r:embed="rId3"/>
          <a:stretch>
            <a:fillRect/>
          </a:stretch>
        </p:blipFill>
        <p:spPr>
          <a:xfrm>
            <a:off x="6360702" y="1402555"/>
            <a:ext cx="5818309" cy="2997311"/>
          </a:xfrm>
          <a:prstGeom prst="rect">
            <a:avLst/>
          </a:prstGeom>
        </p:spPr>
      </p:pic>
      <p:sp>
        <p:nvSpPr>
          <p:cNvPr id="17" name="Title 16"/>
          <p:cNvSpPr>
            <a:spLocks noGrp="1"/>
          </p:cNvSpPr>
          <p:nvPr>
            <p:ph type="title"/>
          </p:nvPr>
        </p:nvSpPr>
        <p:spPr/>
        <p:txBody>
          <a:bodyPr/>
          <a:lstStyle/>
          <a:p>
            <a:r>
              <a:rPr lang="en-US" dirty="0"/>
              <a:t>Data Connectors in Azure Defender</a:t>
            </a:r>
          </a:p>
        </p:txBody>
      </p:sp>
      <p:sp>
        <p:nvSpPr>
          <p:cNvPr id="9" name="Text Placeholder 5">
            <a:extLst>
              <a:ext uri="{FF2B5EF4-FFF2-40B4-BE49-F238E27FC236}">
                <a16:creationId xmlns:a16="http://schemas.microsoft.com/office/drawing/2014/main" id="{7A1E9889-66F3-469D-81B6-BBD75E5D6405}"/>
              </a:ext>
            </a:extLst>
          </p:cNvPr>
          <p:cNvSpPr txBox="1">
            <a:spLocks/>
          </p:cNvSpPr>
          <p:nvPr/>
        </p:nvSpPr>
        <p:spPr>
          <a:xfrm>
            <a:off x="282027" y="1238365"/>
            <a:ext cx="6063868" cy="4554260"/>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solidFill>
                  <a:schemeClr val="tx2">
                    <a:lumMod val="50000"/>
                    <a:lumOff val="50000"/>
                  </a:schemeClr>
                </a:soli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3200" kern="1200" spc="0" baseline="0">
                <a:solidFill>
                  <a:schemeClr val="bg1">
                    <a:lumMod val="85000"/>
                  </a:schemeClr>
                </a:soli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solidFill>
                  <a:schemeClr val="bg1">
                    <a:lumMod val="85000"/>
                  </a:schemeClr>
                </a:soli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Azure Defender configuration</a:t>
            </a:r>
          </a:p>
          <a:p>
            <a:pPr marL="342900" indent="-342900">
              <a:buClr>
                <a:schemeClr val="accent2"/>
              </a:buClr>
              <a:buSzPct val="100000"/>
              <a:buFont typeface="Arial" panose="020B0604020202020204" pitchFamily="34" charset="0"/>
              <a:buChar char="•"/>
            </a:pPr>
            <a:r>
              <a:rPr lang="en-US" sz="2400" dirty="0">
                <a:hlinkClick r:id="rId4"/>
              </a:rPr>
              <a:t>Automated Onboarding for Azure resources</a:t>
            </a:r>
            <a:r>
              <a:rPr lang="en-US" sz="2400" dirty="0">
                <a:hlinkClick r:id="rId5"/>
              </a:rPr>
              <a:t> </a:t>
            </a:r>
            <a:endParaRPr lang="en-US" sz="2400" dirty="0"/>
          </a:p>
          <a:p>
            <a:pPr marL="342900" lvl="0" indent="-342900">
              <a:lnSpc>
                <a:spcPct val="107000"/>
              </a:lnSpc>
              <a:spcBef>
                <a:spcPts val="0"/>
              </a:spcBef>
              <a:buClr>
                <a:schemeClr val="accent2"/>
              </a:buClr>
              <a:buSzPct val="100000"/>
              <a:buFont typeface="Arial" panose="020B0604020202020204" pitchFamily="34" charset="0"/>
              <a:buChar char="•"/>
            </a:pPr>
            <a:r>
              <a:rPr lang="en-US" sz="2400" dirty="0">
                <a:solidFill>
                  <a:schemeClr val="accent2"/>
                </a:solidFill>
                <a:ea typeface="Calibri" panose="020F0502020204030204" pitchFamily="34" charset="0"/>
                <a:cs typeface="Times New Roman" panose="02020603050405020304" pitchFamily="18" charset="0"/>
                <a:hlinkClick r:id="rId6"/>
              </a:rPr>
              <a:t>Identify data sources to be ingested for Azure Defender </a:t>
            </a:r>
            <a:endParaRPr lang="en-US" sz="2400" dirty="0">
              <a:solidFill>
                <a:schemeClr val="accent2"/>
              </a:solidFill>
              <a:ea typeface="Calibri" panose="020F0502020204030204" pitchFamily="34" charset="0"/>
              <a:cs typeface="Times New Roman" panose="02020603050405020304" pitchFamily="18" charset="0"/>
            </a:endParaRPr>
          </a:p>
          <a:p>
            <a:pPr marL="342900" lvl="0" indent="-342900">
              <a:lnSpc>
                <a:spcPct val="107000"/>
              </a:lnSpc>
              <a:spcBef>
                <a:spcPts val="0"/>
              </a:spcBef>
              <a:buClr>
                <a:schemeClr val="accent2"/>
              </a:buClr>
              <a:buSzPct val="100000"/>
              <a:buFont typeface="Arial" panose="020B0604020202020204" pitchFamily="34" charset="0"/>
              <a:buChar char="•"/>
            </a:pPr>
            <a:r>
              <a:rPr lang="en-US" sz="2400" dirty="0">
                <a:solidFill>
                  <a:schemeClr val="accent2"/>
                </a:solidFill>
                <a:ea typeface="Calibri" panose="020F0502020204030204" pitchFamily="34" charset="0"/>
                <a:cs typeface="Times New Roman" panose="02020603050405020304" pitchFamily="18" charset="0"/>
                <a:hlinkClick r:id="rId7"/>
              </a:rPr>
              <a:t>Connect non-Azure machines to ASC</a:t>
            </a:r>
            <a:endParaRPr lang="en-US" sz="2400" dirty="0">
              <a:solidFill>
                <a:schemeClr val="accent2"/>
              </a:solidFill>
              <a:ea typeface="Calibri" panose="020F0502020204030204" pitchFamily="34" charset="0"/>
              <a:cs typeface="Times New Roman" panose="02020603050405020304" pitchFamily="18" charset="0"/>
            </a:endParaRPr>
          </a:p>
          <a:p>
            <a:pPr marL="342900" lvl="0" indent="-342900">
              <a:lnSpc>
                <a:spcPct val="107000"/>
              </a:lnSpc>
              <a:spcBef>
                <a:spcPts val="0"/>
              </a:spcBef>
              <a:buClr>
                <a:schemeClr val="accent2"/>
              </a:buClr>
              <a:buSzPct val="100000"/>
              <a:buFont typeface="Arial" panose="020B0604020202020204" pitchFamily="34" charset="0"/>
              <a:buChar char="•"/>
            </a:pPr>
            <a:r>
              <a:rPr lang="en-US" sz="2400" dirty="0">
                <a:hlinkClick r:id="rId8"/>
              </a:rPr>
              <a:t>Connect Azure Stack, Linux and Windows with Azure portal</a:t>
            </a:r>
            <a:endParaRPr lang="en-US" sz="2400" dirty="0">
              <a:solidFill>
                <a:schemeClr val="accent2"/>
              </a:solidFill>
              <a:ea typeface="Calibri" panose="020F0502020204030204" pitchFamily="34" charset="0"/>
              <a:cs typeface="Times New Roman" panose="02020603050405020304" pitchFamily="18" charset="0"/>
            </a:endParaRPr>
          </a:p>
          <a:p>
            <a:pPr marL="342900" lvl="0" indent="-342900">
              <a:lnSpc>
                <a:spcPct val="107000"/>
              </a:lnSpc>
              <a:spcBef>
                <a:spcPts val="0"/>
              </a:spcBef>
              <a:buClr>
                <a:schemeClr val="accent2"/>
              </a:buClr>
              <a:buSzPct val="100000"/>
              <a:buFont typeface="Arial" panose="020B0604020202020204" pitchFamily="34" charset="0"/>
              <a:buChar char="•"/>
            </a:pPr>
            <a:r>
              <a:rPr lang="en-US" sz="2400" dirty="0">
                <a:solidFill>
                  <a:schemeClr val="accent2"/>
                </a:solidFill>
                <a:ea typeface="Calibri" panose="020F0502020204030204" pitchFamily="34" charset="0"/>
                <a:cs typeface="Times New Roman" panose="02020603050405020304" pitchFamily="18" charset="0"/>
                <a:hlinkClick r:id="rId9"/>
              </a:rPr>
              <a:t>Connect AWS cloud resources </a:t>
            </a:r>
            <a:endParaRPr lang="en-US" sz="2400" dirty="0">
              <a:solidFill>
                <a:schemeClr val="accent2"/>
              </a:solidFill>
              <a:ea typeface="Calibri" panose="020F0502020204030204" pitchFamily="34" charset="0"/>
              <a:cs typeface="Times New Roman" panose="02020603050405020304" pitchFamily="18" charset="0"/>
            </a:endParaRPr>
          </a:p>
          <a:p>
            <a:pPr marL="342900" lvl="0" indent="-342900">
              <a:lnSpc>
                <a:spcPct val="107000"/>
              </a:lnSpc>
              <a:spcBef>
                <a:spcPts val="0"/>
              </a:spcBef>
              <a:buClr>
                <a:schemeClr val="accent2"/>
              </a:buClr>
              <a:buSzPct val="100000"/>
              <a:buFont typeface="Arial" panose="020B0604020202020204" pitchFamily="34" charset="0"/>
              <a:buChar char="•"/>
            </a:pPr>
            <a:r>
              <a:rPr lang="en-US" sz="2400" dirty="0">
                <a:solidFill>
                  <a:schemeClr val="accent2"/>
                </a:solidFill>
                <a:ea typeface="Calibri" panose="020F0502020204030204" pitchFamily="34" charset="0"/>
                <a:cs typeface="Times New Roman" panose="02020603050405020304" pitchFamily="18" charset="0"/>
                <a:hlinkClick r:id="rId10"/>
              </a:rPr>
              <a:t>Connect GCP cloud resources</a:t>
            </a:r>
            <a:endParaRPr lang="en-US" sz="2400" dirty="0">
              <a:solidFill>
                <a:schemeClr val="accent2"/>
              </a:solidFill>
              <a:ea typeface="Calibri" panose="020F0502020204030204" pitchFamily="34" charset="0"/>
              <a:cs typeface="Times New Roman" panose="02020603050405020304" pitchFamily="18" charset="0"/>
            </a:endParaRPr>
          </a:p>
          <a:p>
            <a:pPr marL="342900" lvl="0" indent="-342900">
              <a:lnSpc>
                <a:spcPct val="107000"/>
              </a:lnSpc>
              <a:spcBef>
                <a:spcPts val="0"/>
              </a:spcBef>
              <a:buClr>
                <a:schemeClr val="accent2"/>
              </a:buClr>
              <a:buSzPct val="100000"/>
              <a:buFont typeface="Arial" panose="020B0604020202020204" pitchFamily="34" charset="0"/>
              <a:buChar char="•"/>
            </a:pPr>
            <a:r>
              <a:rPr lang="en-US" sz="2400" dirty="0">
                <a:hlinkClick r:id="rId11"/>
              </a:rPr>
              <a:t>Connect and integrate data sources </a:t>
            </a:r>
            <a:endParaRPr lang="en-US" sz="2400" dirty="0">
              <a:solidFill>
                <a:schemeClr val="accent2"/>
              </a:solidFill>
              <a:ea typeface="Calibri" panose="020F0502020204030204" pitchFamily="34" charset="0"/>
              <a:cs typeface="Times New Roman" panose="02020603050405020304" pitchFamily="18" charset="0"/>
            </a:endParaRPr>
          </a:p>
        </p:txBody>
      </p:sp>
      <p:pic>
        <p:nvPicPr>
          <p:cNvPr id="7" name="Picture 2" descr="See the source image">
            <a:extLst>
              <a:ext uri="{FF2B5EF4-FFF2-40B4-BE49-F238E27FC236}">
                <a16:creationId xmlns:a16="http://schemas.microsoft.com/office/drawing/2014/main" id="{05463E9F-D9AB-47D2-B738-D8EDDBB712B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160B59E-547C-47C6-8222-DC3E4AC32B3D}"/>
              </a:ext>
            </a:extLst>
          </p:cNvPr>
          <p:cNvPicPr>
            <a:picLocks noChangeAspect="1"/>
          </p:cNvPicPr>
          <p:nvPr/>
        </p:nvPicPr>
        <p:blipFill>
          <a:blip r:embed="rId13"/>
          <a:stretch>
            <a:fillRect/>
          </a:stretch>
        </p:blipFill>
        <p:spPr>
          <a:xfrm>
            <a:off x="6619132" y="3184349"/>
            <a:ext cx="5641166" cy="3650166"/>
          </a:xfrm>
          <a:prstGeom prst="rect">
            <a:avLst/>
          </a:prstGeom>
          <a:ln>
            <a:noFill/>
          </a:ln>
          <a:effectLst>
            <a:outerShdw blurRad="190500" algn="tl" rotWithShape="0">
              <a:srgbClr val="000000">
                <a:alpha val="70000"/>
              </a:srgbClr>
            </a:outerShdw>
          </a:effectLst>
        </p:spPr>
      </p:pic>
      <p:pic>
        <p:nvPicPr>
          <p:cNvPr id="3" name="Picture 2">
            <a:extLst>
              <a:ext uri="{FF2B5EF4-FFF2-40B4-BE49-F238E27FC236}">
                <a16:creationId xmlns:a16="http://schemas.microsoft.com/office/drawing/2014/main" id="{8F8F4023-BBE0-4917-A1A6-BA2F4860322F}"/>
              </a:ext>
            </a:extLst>
          </p:cNvPr>
          <p:cNvPicPr>
            <a:picLocks noChangeAspect="1"/>
          </p:cNvPicPr>
          <p:nvPr/>
        </p:nvPicPr>
        <p:blipFill>
          <a:blip r:embed="rId14"/>
          <a:stretch>
            <a:fillRect/>
          </a:stretch>
        </p:blipFill>
        <p:spPr>
          <a:xfrm>
            <a:off x="9187565" y="1592262"/>
            <a:ext cx="2819400" cy="192323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2652833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Manage Alerts with Azure Defender</a:t>
            </a:r>
          </a:p>
        </p:txBody>
      </p:sp>
      <p:sp>
        <p:nvSpPr>
          <p:cNvPr id="9" name="Text Placeholder 5">
            <a:extLst>
              <a:ext uri="{FF2B5EF4-FFF2-40B4-BE49-F238E27FC236}">
                <a16:creationId xmlns:a16="http://schemas.microsoft.com/office/drawing/2014/main" id="{7A1E9889-66F3-469D-81B6-BBD75E5D6405}"/>
              </a:ext>
            </a:extLst>
          </p:cNvPr>
          <p:cNvSpPr txBox="1">
            <a:spLocks/>
          </p:cNvSpPr>
          <p:nvPr/>
        </p:nvSpPr>
        <p:spPr>
          <a:xfrm>
            <a:off x="272271" y="1214743"/>
            <a:ext cx="6400800" cy="5307094"/>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solidFill>
                  <a:schemeClr val="tx2">
                    <a:lumMod val="50000"/>
                    <a:lumOff val="50000"/>
                  </a:schemeClr>
                </a:soli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3200" kern="1200" spc="0" baseline="0">
                <a:solidFill>
                  <a:schemeClr val="bg1">
                    <a:lumMod val="85000"/>
                  </a:schemeClr>
                </a:soli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solidFill>
                  <a:schemeClr val="bg1">
                    <a:lumMod val="85000"/>
                  </a:schemeClr>
                </a:soli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7000"/>
              </a:lnSpc>
              <a:spcBef>
                <a:spcPts val="0"/>
              </a:spcBef>
              <a:spcAft>
                <a:spcPts val="800"/>
              </a:spcAft>
            </a:pPr>
            <a:r>
              <a:rPr lang="en-US" sz="3200" dirty="0">
                <a:ea typeface="Calibri" panose="020F0502020204030204" pitchFamily="34" charset="0"/>
                <a:cs typeface="Times New Roman" panose="02020603050405020304" pitchFamily="18" charset="0"/>
              </a:rPr>
              <a:t>Manage Azure Defender alert rules </a:t>
            </a:r>
          </a:p>
          <a:p>
            <a:pPr marL="342900" lvl="0" indent="-342900">
              <a:lnSpc>
                <a:spcPct val="107000"/>
              </a:lnSpc>
              <a:spcBef>
                <a:spcPts val="0"/>
              </a:spcBef>
              <a:buFont typeface="Symbol" panose="05050102010706020507" pitchFamily="18" charset="2"/>
              <a:buChar char=""/>
            </a:pPr>
            <a:r>
              <a:rPr lang="en-US" sz="2200" dirty="0">
                <a:solidFill>
                  <a:schemeClr val="accent2"/>
                </a:solidFill>
                <a:ea typeface="Calibri" panose="020F0502020204030204" pitchFamily="34" charset="0"/>
                <a:cs typeface="Times New Roman" panose="02020603050405020304" pitchFamily="18" charset="0"/>
                <a:hlinkClick r:id="rId3"/>
              </a:rPr>
              <a:t>Validate alert configuration </a:t>
            </a:r>
            <a:endParaRPr lang="en-US" sz="2200" dirty="0">
              <a:solidFill>
                <a:schemeClr val="accent2"/>
              </a:solidFill>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2200" dirty="0">
                <a:solidFill>
                  <a:schemeClr val="accent2"/>
                </a:solidFill>
                <a:ea typeface="Calibri" panose="020F0502020204030204" pitchFamily="34" charset="0"/>
                <a:cs typeface="Times New Roman" panose="02020603050405020304" pitchFamily="18" charset="0"/>
                <a:hlinkClick r:id="rId4"/>
              </a:rPr>
              <a:t>Set up email notifications </a:t>
            </a:r>
            <a:endParaRPr lang="en-US" sz="2200" dirty="0">
              <a:solidFill>
                <a:schemeClr val="accent2"/>
              </a:solidFill>
              <a:ea typeface="Calibri" panose="020F0502020204030204" pitchFamily="34" charset="0"/>
              <a:cs typeface="Times New Roman" panose="02020603050405020304" pitchFamily="18" charset="0"/>
            </a:endParaRPr>
          </a:p>
          <a:p>
            <a:pPr marL="342900" lvl="0" indent="-342900">
              <a:lnSpc>
                <a:spcPct val="107000"/>
              </a:lnSpc>
              <a:spcBef>
                <a:spcPts val="0"/>
              </a:spcBef>
              <a:spcAft>
                <a:spcPts val="800"/>
              </a:spcAft>
              <a:buFont typeface="Symbol" panose="05050102010706020507" pitchFamily="18" charset="2"/>
              <a:buChar char=""/>
            </a:pPr>
            <a:r>
              <a:rPr lang="en-US" sz="2200" dirty="0">
                <a:solidFill>
                  <a:schemeClr val="accent2"/>
                </a:solidFill>
                <a:ea typeface="Calibri" panose="020F0502020204030204" pitchFamily="34" charset="0"/>
                <a:cs typeface="Times New Roman" panose="02020603050405020304" pitchFamily="18" charset="0"/>
                <a:hlinkClick r:id="rId5"/>
              </a:rPr>
              <a:t>Create and manage alert suppression rules </a:t>
            </a:r>
            <a:endParaRPr lang="en-US" sz="2200" dirty="0">
              <a:solidFill>
                <a:schemeClr val="accent2"/>
              </a:solidFill>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3200" dirty="0">
                <a:ea typeface="Calibri" panose="020F0502020204030204" pitchFamily="34" charset="0"/>
                <a:cs typeface="Times New Roman" panose="02020603050405020304" pitchFamily="18" charset="0"/>
              </a:rPr>
              <a:t>Configure automation and remediation </a:t>
            </a:r>
          </a:p>
          <a:p>
            <a:pPr marL="342900" lvl="0" indent="-342900">
              <a:lnSpc>
                <a:spcPct val="107000"/>
              </a:lnSpc>
              <a:spcBef>
                <a:spcPts val="0"/>
              </a:spcBef>
              <a:buFont typeface="Symbol" panose="05050102010706020507" pitchFamily="18" charset="2"/>
              <a:buChar char=""/>
            </a:pPr>
            <a:r>
              <a:rPr lang="en-US" sz="2200" dirty="0">
                <a:solidFill>
                  <a:schemeClr val="accent2"/>
                </a:solidFill>
                <a:ea typeface="Calibri" panose="020F0502020204030204" pitchFamily="34" charset="0"/>
                <a:cs typeface="Times New Roman" panose="02020603050405020304" pitchFamily="18" charset="0"/>
                <a:hlinkClick r:id="rId6"/>
              </a:rPr>
              <a:t>Configure automated responses in Azure Security Center </a:t>
            </a:r>
            <a:endParaRPr lang="en-US" sz="2200" dirty="0">
              <a:solidFill>
                <a:schemeClr val="accent2"/>
              </a:solidFill>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2200" dirty="0">
                <a:solidFill>
                  <a:schemeClr val="accent2"/>
                </a:solidFill>
                <a:ea typeface="Calibri" panose="020F0502020204030204" pitchFamily="34" charset="0"/>
                <a:cs typeface="Times New Roman" panose="02020603050405020304" pitchFamily="18" charset="0"/>
                <a:hlinkClick r:id="rId7"/>
              </a:rPr>
              <a:t>Remediate incidents by using Azure Defender recommendations </a:t>
            </a:r>
            <a:endParaRPr lang="en-US" sz="2200" dirty="0">
              <a:solidFill>
                <a:schemeClr val="accent2"/>
              </a:solidFill>
              <a:ea typeface="Calibri" panose="020F0502020204030204" pitchFamily="34" charset="0"/>
              <a:cs typeface="Times New Roman" panose="02020603050405020304" pitchFamily="18" charset="0"/>
            </a:endParaRPr>
          </a:p>
          <a:p>
            <a:pPr marL="342900" lvl="0" indent="-342900">
              <a:lnSpc>
                <a:spcPct val="107000"/>
              </a:lnSpc>
              <a:spcBef>
                <a:spcPts val="0"/>
              </a:spcBef>
              <a:spcAft>
                <a:spcPts val="800"/>
              </a:spcAft>
              <a:buFont typeface="Symbol" panose="05050102010706020507" pitchFamily="18" charset="2"/>
              <a:buChar char=""/>
            </a:pPr>
            <a:r>
              <a:rPr lang="en-US" sz="2200" dirty="0">
                <a:solidFill>
                  <a:schemeClr val="accent2"/>
                </a:solidFill>
                <a:ea typeface="Calibri" panose="020F0502020204030204" pitchFamily="34" charset="0"/>
                <a:cs typeface="Times New Roman" panose="02020603050405020304" pitchFamily="18" charset="0"/>
                <a:hlinkClick r:id="rId8"/>
              </a:rPr>
              <a:t>Create an automatic response using an Azure Resource Manager template </a:t>
            </a:r>
            <a:endParaRPr lang="en-US" sz="2200" dirty="0">
              <a:solidFill>
                <a:schemeClr val="accent2"/>
              </a:solidFill>
              <a:ea typeface="Calibri" panose="020F0502020204030204" pitchFamily="34" charset="0"/>
              <a:cs typeface="Times New Roman" panose="02020603050405020304" pitchFamily="18" charset="0"/>
            </a:endParaRPr>
          </a:p>
        </p:txBody>
      </p:sp>
      <p:pic>
        <p:nvPicPr>
          <p:cNvPr id="2" name="Picture 2" descr="See the source image">
            <a:extLst>
              <a:ext uri="{FF2B5EF4-FFF2-40B4-BE49-F238E27FC236}">
                <a16:creationId xmlns:a16="http://schemas.microsoft.com/office/drawing/2014/main" id="{740109B3-28F7-4BBC-9AB8-EA7698CED0B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Graphical user interface, text, application, email&#10;&#10;Description automatically generated">
            <a:extLst>
              <a:ext uri="{FF2B5EF4-FFF2-40B4-BE49-F238E27FC236}">
                <a16:creationId xmlns:a16="http://schemas.microsoft.com/office/drawing/2014/main" id="{204AB383-FDFB-4460-9D1C-C17778966712}"/>
              </a:ext>
            </a:extLst>
          </p:cNvPr>
          <p:cNvPicPr>
            <a:picLocks noChangeAspect="1"/>
          </p:cNvPicPr>
          <p:nvPr/>
        </p:nvPicPr>
        <p:blipFill>
          <a:blip r:embed="rId10"/>
          <a:stretch>
            <a:fillRect/>
          </a:stretch>
        </p:blipFill>
        <p:spPr>
          <a:xfrm>
            <a:off x="6662411" y="1441102"/>
            <a:ext cx="5617639" cy="3689115"/>
          </a:xfrm>
          <a:prstGeom prst="rect">
            <a:avLst/>
          </a:prstGeom>
        </p:spPr>
      </p:pic>
      <p:pic>
        <p:nvPicPr>
          <p:cNvPr id="4" name="Picture 3" descr="Graphical user interface, application&#10;&#10;Description automatically generated">
            <a:extLst>
              <a:ext uri="{FF2B5EF4-FFF2-40B4-BE49-F238E27FC236}">
                <a16:creationId xmlns:a16="http://schemas.microsoft.com/office/drawing/2014/main" id="{526A9010-260D-4EFE-9EAF-E194A2B722E5}"/>
              </a:ext>
            </a:extLst>
          </p:cNvPr>
          <p:cNvPicPr>
            <a:picLocks noChangeAspect="1"/>
          </p:cNvPicPr>
          <p:nvPr/>
        </p:nvPicPr>
        <p:blipFill>
          <a:blip r:embed="rId11"/>
          <a:stretch>
            <a:fillRect/>
          </a:stretch>
        </p:blipFill>
        <p:spPr>
          <a:xfrm>
            <a:off x="6904037" y="2567493"/>
            <a:ext cx="6041732" cy="3943908"/>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id="{FB1B3DDB-16CA-4990-81E1-2B2CC74D095B}"/>
              </a:ext>
            </a:extLst>
          </p:cNvPr>
          <p:cNvPicPr>
            <a:picLocks noChangeAspect="1"/>
          </p:cNvPicPr>
          <p:nvPr/>
        </p:nvPicPr>
        <p:blipFill>
          <a:blip r:embed="rId12"/>
          <a:stretch>
            <a:fillRect/>
          </a:stretch>
        </p:blipFill>
        <p:spPr>
          <a:xfrm>
            <a:off x="7981421" y="1973262"/>
            <a:ext cx="4743694" cy="398800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8980813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Graphical user interface, text, application, email&#10;&#10;Description automatically generated">
            <a:extLst>
              <a:ext uri="{FF2B5EF4-FFF2-40B4-BE49-F238E27FC236}">
                <a16:creationId xmlns:a16="http://schemas.microsoft.com/office/drawing/2014/main" id="{BA91584C-5273-4206-A442-359A1A7B3480}"/>
              </a:ext>
            </a:extLst>
          </p:cNvPr>
          <p:cNvPicPr>
            <a:picLocks noChangeAspect="1"/>
          </p:cNvPicPr>
          <p:nvPr/>
        </p:nvPicPr>
        <p:blipFill>
          <a:blip r:embed="rId3"/>
          <a:stretch>
            <a:fillRect/>
          </a:stretch>
        </p:blipFill>
        <p:spPr>
          <a:xfrm>
            <a:off x="6820462" y="1402555"/>
            <a:ext cx="5317460" cy="3491987"/>
          </a:xfrm>
          <a:prstGeom prst="rect">
            <a:avLst/>
          </a:prstGeom>
        </p:spPr>
      </p:pic>
      <p:sp>
        <p:nvSpPr>
          <p:cNvPr id="17" name="Title 16"/>
          <p:cNvSpPr>
            <a:spLocks noGrp="1"/>
          </p:cNvSpPr>
          <p:nvPr>
            <p:ph type="title"/>
          </p:nvPr>
        </p:nvSpPr>
        <p:spPr/>
        <p:txBody>
          <a:bodyPr/>
          <a:lstStyle/>
          <a:p>
            <a:r>
              <a:rPr lang="en-US" dirty="0"/>
              <a:t>Investigate Alerts with Azure Defender</a:t>
            </a:r>
          </a:p>
        </p:txBody>
      </p:sp>
      <p:sp>
        <p:nvSpPr>
          <p:cNvPr id="9" name="Text Placeholder 5">
            <a:extLst>
              <a:ext uri="{FF2B5EF4-FFF2-40B4-BE49-F238E27FC236}">
                <a16:creationId xmlns:a16="http://schemas.microsoft.com/office/drawing/2014/main" id="{7A1E9889-66F3-469D-81B6-BBD75E5D6405}"/>
              </a:ext>
            </a:extLst>
          </p:cNvPr>
          <p:cNvSpPr txBox="1">
            <a:spLocks/>
          </p:cNvSpPr>
          <p:nvPr/>
        </p:nvSpPr>
        <p:spPr>
          <a:xfrm>
            <a:off x="298553" y="1334968"/>
            <a:ext cx="6217109" cy="4212692"/>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solidFill>
                  <a:schemeClr val="tx2">
                    <a:lumMod val="50000"/>
                    <a:lumOff val="50000"/>
                  </a:schemeClr>
                </a:soli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3200" kern="1200" spc="0" baseline="0">
                <a:solidFill>
                  <a:schemeClr val="bg1">
                    <a:lumMod val="85000"/>
                  </a:schemeClr>
                </a:soli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solidFill>
                  <a:schemeClr val="bg1">
                    <a:lumMod val="85000"/>
                  </a:schemeClr>
                </a:soli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solidFill>
                  <a:schemeClr val="bg1">
                    <a:lumMod val="8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7000"/>
              </a:lnSpc>
              <a:spcBef>
                <a:spcPts val="0"/>
              </a:spcBef>
              <a:spcAft>
                <a:spcPts val="800"/>
              </a:spcAft>
            </a:pPr>
            <a:r>
              <a:rPr lang="en-US" sz="2800" dirty="0">
                <a:ea typeface="Calibri" panose="020F0502020204030204" pitchFamily="34" charset="0"/>
                <a:cs typeface="Times New Roman" panose="02020603050405020304" pitchFamily="18" charset="0"/>
              </a:rPr>
              <a:t>Investigate Azure Defender alerts and incidents </a:t>
            </a:r>
          </a:p>
          <a:p>
            <a:pPr marL="342900" lvl="0" indent="-342900">
              <a:lnSpc>
                <a:spcPct val="107000"/>
              </a:lnSpc>
              <a:spcBef>
                <a:spcPts val="0"/>
              </a:spcBef>
              <a:buFont typeface="Symbol" panose="05050102010706020507" pitchFamily="18" charset="2"/>
              <a:buChar char=""/>
            </a:pPr>
            <a:r>
              <a:rPr lang="en-US" sz="2200" dirty="0">
                <a:solidFill>
                  <a:schemeClr val="accent2"/>
                </a:solidFill>
                <a:latin typeface="+mn-lt"/>
                <a:ea typeface="Calibri" panose="020F0502020204030204" pitchFamily="34" charset="0"/>
                <a:cs typeface="Times New Roman" panose="02020603050405020304" pitchFamily="18" charset="0"/>
                <a:hlinkClick r:id="rId4"/>
              </a:rPr>
              <a:t>Describe alert types for Azure workloads </a:t>
            </a:r>
            <a:endParaRPr lang="en-US" sz="2200" dirty="0">
              <a:solidFill>
                <a:schemeClr val="accent2"/>
              </a:solidFill>
              <a:latin typeface="+mn-lt"/>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2200" dirty="0">
                <a:solidFill>
                  <a:schemeClr val="accent2"/>
                </a:solidFill>
                <a:latin typeface="+mn-lt"/>
                <a:ea typeface="Calibri" panose="020F0502020204030204" pitchFamily="34" charset="0"/>
                <a:cs typeface="Times New Roman" panose="02020603050405020304" pitchFamily="18" charset="0"/>
                <a:hlinkClick r:id="rId5"/>
              </a:rPr>
              <a:t>Manage security alerts </a:t>
            </a:r>
            <a:endParaRPr lang="en-US" sz="2200" dirty="0">
              <a:solidFill>
                <a:schemeClr val="accent2"/>
              </a:solidFill>
              <a:latin typeface="+mn-lt"/>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2200" dirty="0">
                <a:solidFill>
                  <a:schemeClr val="accent2"/>
                </a:solidFill>
                <a:latin typeface="+mn-lt"/>
                <a:ea typeface="Calibri" panose="020F0502020204030204" pitchFamily="34" charset="0"/>
                <a:cs typeface="Times New Roman" panose="02020603050405020304" pitchFamily="18" charset="0"/>
                <a:hlinkClick r:id="rId6"/>
              </a:rPr>
              <a:t>Manage security incidents </a:t>
            </a:r>
            <a:endParaRPr lang="en-US" sz="2200" dirty="0">
              <a:solidFill>
                <a:schemeClr val="accent2"/>
              </a:solidFill>
              <a:latin typeface="+mn-lt"/>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2200" dirty="0">
                <a:solidFill>
                  <a:schemeClr val="accent2"/>
                </a:solidFill>
                <a:latin typeface="+mn-lt"/>
                <a:ea typeface="Calibri" panose="020F0502020204030204" pitchFamily="34" charset="0"/>
                <a:cs typeface="Times New Roman" panose="02020603050405020304" pitchFamily="18" charset="0"/>
                <a:hlinkClick r:id="rId7"/>
              </a:rPr>
              <a:t>Analyze Azure Defender threat intelligence </a:t>
            </a:r>
            <a:endParaRPr lang="en-US" sz="2200" dirty="0">
              <a:solidFill>
                <a:schemeClr val="accent2"/>
              </a:solidFill>
              <a:latin typeface="+mn-lt"/>
              <a:ea typeface="Calibri" panose="020F0502020204030204" pitchFamily="34" charset="0"/>
              <a:cs typeface="Times New Roman" panose="02020603050405020304" pitchFamily="18" charset="0"/>
            </a:endParaRPr>
          </a:p>
          <a:p>
            <a:pPr marL="342900" lvl="0" indent="-342900">
              <a:lnSpc>
                <a:spcPct val="107000"/>
              </a:lnSpc>
              <a:spcBef>
                <a:spcPts val="0"/>
              </a:spcBef>
              <a:buFont typeface="Symbol" panose="05050102010706020507" pitchFamily="18" charset="2"/>
              <a:buChar char=""/>
            </a:pPr>
            <a:r>
              <a:rPr lang="en-US" sz="2200" dirty="0">
                <a:solidFill>
                  <a:schemeClr val="accent2"/>
                </a:solidFill>
                <a:latin typeface="+mn-lt"/>
                <a:ea typeface="Calibri" panose="020F0502020204030204" pitchFamily="34" charset="0"/>
                <a:cs typeface="Times New Roman" panose="02020603050405020304" pitchFamily="18" charset="0"/>
                <a:hlinkClick r:id="rId8"/>
              </a:rPr>
              <a:t>Respond to Azure Defender for Key Vault alerts </a:t>
            </a:r>
            <a:endParaRPr lang="en-US" sz="2200" dirty="0">
              <a:solidFill>
                <a:schemeClr val="accent2"/>
              </a:solidFill>
              <a:latin typeface="+mn-lt"/>
              <a:ea typeface="Calibri" panose="020F0502020204030204" pitchFamily="34" charset="0"/>
              <a:cs typeface="Times New Roman" panose="02020603050405020304" pitchFamily="18" charset="0"/>
            </a:endParaRPr>
          </a:p>
          <a:p>
            <a:pPr marL="342900" lvl="0" indent="-342900">
              <a:lnSpc>
                <a:spcPct val="107000"/>
              </a:lnSpc>
              <a:spcBef>
                <a:spcPts val="0"/>
              </a:spcBef>
              <a:spcAft>
                <a:spcPts val="800"/>
              </a:spcAft>
              <a:buFont typeface="Symbol" panose="05050102010706020507" pitchFamily="18" charset="2"/>
              <a:buChar char=""/>
            </a:pPr>
            <a:r>
              <a:rPr lang="en-US" sz="2200" dirty="0">
                <a:solidFill>
                  <a:schemeClr val="accent2"/>
                </a:solidFill>
                <a:latin typeface="+mn-lt"/>
                <a:ea typeface="Calibri" panose="020F0502020204030204" pitchFamily="34" charset="0"/>
                <a:cs typeface="Times New Roman" panose="02020603050405020304" pitchFamily="18" charset="0"/>
                <a:hlinkClick r:id="rId9"/>
              </a:rPr>
              <a:t>Manage user data discovered during an investigation</a:t>
            </a:r>
            <a:endParaRPr lang="en-US" sz="2200" dirty="0">
              <a:solidFill>
                <a:schemeClr val="accent2"/>
              </a:solidFill>
              <a:latin typeface="+mn-lt"/>
              <a:ea typeface="Calibri" panose="020F0502020204030204" pitchFamily="34" charset="0"/>
              <a:cs typeface="Times New Roman" panose="02020603050405020304" pitchFamily="18" charset="0"/>
            </a:endParaRPr>
          </a:p>
        </p:txBody>
      </p:sp>
      <p:pic>
        <p:nvPicPr>
          <p:cNvPr id="2" name="Picture 2" descr="See the source image">
            <a:extLst>
              <a:ext uri="{FF2B5EF4-FFF2-40B4-BE49-F238E27FC236}">
                <a16:creationId xmlns:a16="http://schemas.microsoft.com/office/drawing/2014/main" id="{29C79C03-4E72-496D-8482-05DC10DEE1A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53268" y="105567"/>
            <a:ext cx="1945482" cy="12969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4F68CC1-5A41-42F6-9D1E-D8AF69D1D7AB}"/>
              </a:ext>
            </a:extLst>
          </p:cNvPr>
          <p:cNvSpPr txBox="1"/>
          <p:nvPr/>
        </p:nvSpPr>
        <p:spPr>
          <a:xfrm>
            <a:off x="396311" y="5782944"/>
            <a:ext cx="7010400" cy="369332"/>
          </a:xfrm>
          <a:prstGeom prst="rect">
            <a:avLst/>
          </a:prstGeom>
          <a:noFill/>
        </p:spPr>
        <p:txBody>
          <a:bodyPr wrap="square">
            <a:spAutoFit/>
          </a:bodyPr>
          <a:lstStyle/>
          <a:p>
            <a:r>
              <a:rPr lang="en-US" b="1" dirty="0">
                <a:hlinkClick r:id="rId11"/>
              </a:rPr>
              <a:t>YouTube Channel: </a:t>
            </a:r>
            <a:r>
              <a:rPr lang="en-US" dirty="0">
                <a:hlinkClick r:id="rId11"/>
              </a:rPr>
              <a:t>Azure Security Center in the Field</a:t>
            </a:r>
            <a:r>
              <a:rPr lang="en-US" dirty="0"/>
              <a:t> </a:t>
            </a:r>
          </a:p>
        </p:txBody>
      </p:sp>
      <p:sp>
        <p:nvSpPr>
          <p:cNvPr id="8" name="TextBox 7">
            <a:extLst>
              <a:ext uri="{FF2B5EF4-FFF2-40B4-BE49-F238E27FC236}">
                <a16:creationId xmlns:a16="http://schemas.microsoft.com/office/drawing/2014/main" id="{DC748AE5-2F79-4E0D-BF06-4215707C4E48}"/>
              </a:ext>
            </a:extLst>
          </p:cNvPr>
          <p:cNvSpPr txBox="1"/>
          <p:nvPr/>
        </p:nvSpPr>
        <p:spPr>
          <a:xfrm>
            <a:off x="396311" y="6251396"/>
            <a:ext cx="6644148" cy="369332"/>
          </a:xfrm>
          <a:prstGeom prst="rect">
            <a:avLst/>
          </a:prstGeom>
          <a:noFill/>
        </p:spPr>
        <p:txBody>
          <a:bodyPr wrap="square">
            <a:spAutoFit/>
          </a:bodyPr>
          <a:lstStyle/>
          <a:p>
            <a:r>
              <a:rPr lang="en-US" b="1" dirty="0">
                <a:hlinkClick r:id="rId12"/>
              </a:rPr>
              <a:t>Channel 9: </a:t>
            </a:r>
            <a:r>
              <a:rPr lang="en-US" dirty="0">
                <a:hlinkClick r:id="rId12"/>
              </a:rPr>
              <a:t>Mitigating Security Issues using Azure Security Center</a:t>
            </a:r>
            <a:r>
              <a:rPr lang="en-US" dirty="0"/>
              <a:t> </a:t>
            </a:r>
          </a:p>
        </p:txBody>
      </p:sp>
      <p:pic>
        <p:nvPicPr>
          <p:cNvPr id="7" name="Picture 6">
            <a:extLst>
              <a:ext uri="{FF2B5EF4-FFF2-40B4-BE49-F238E27FC236}">
                <a16:creationId xmlns:a16="http://schemas.microsoft.com/office/drawing/2014/main" id="{04646329-0395-41A7-9D4D-1AA57FD3952C}"/>
              </a:ext>
            </a:extLst>
          </p:cNvPr>
          <p:cNvPicPr>
            <a:picLocks noChangeAspect="1"/>
          </p:cNvPicPr>
          <p:nvPr/>
        </p:nvPicPr>
        <p:blipFill>
          <a:blip r:embed="rId13"/>
          <a:stretch>
            <a:fillRect/>
          </a:stretch>
        </p:blipFill>
        <p:spPr>
          <a:xfrm>
            <a:off x="7894637" y="3552052"/>
            <a:ext cx="4269566" cy="3058793"/>
          </a:xfrm>
          <a:prstGeom prst="rect">
            <a:avLst/>
          </a:prstGeom>
        </p:spPr>
      </p:pic>
      <p:pic>
        <p:nvPicPr>
          <p:cNvPr id="11" name="Picture 10">
            <a:extLst>
              <a:ext uri="{FF2B5EF4-FFF2-40B4-BE49-F238E27FC236}">
                <a16:creationId xmlns:a16="http://schemas.microsoft.com/office/drawing/2014/main" id="{2103C1AD-8EAB-4382-9B00-8D8F52E0499C}"/>
              </a:ext>
            </a:extLst>
          </p:cNvPr>
          <p:cNvPicPr>
            <a:picLocks noChangeAspect="1"/>
          </p:cNvPicPr>
          <p:nvPr/>
        </p:nvPicPr>
        <p:blipFill>
          <a:blip r:embed="rId14"/>
          <a:stretch>
            <a:fillRect/>
          </a:stretch>
        </p:blipFill>
        <p:spPr>
          <a:xfrm>
            <a:off x="6515662" y="3674171"/>
            <a:ext cx="4026107" cy="257823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2869096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437" y="2125662"/>
            <a:ext cx="11887200" cy="3176254"/>
          </a:xfrm>
        </p:spPr>
        <p:txBody>
          <a:bodyPr/>
          <a:lstStyle/>
          <a:p>
            <a:r>
              <a:rPr lang="en-US" sz="7200" dirty="0"/>
              <a:t>Mitigate threats using </a:t>
            </a:r>
            <a:br>
              <a:rPr lang="en-US" sz="7200" dirty="0"/>
            </a:br>
            <a:r>
              <a:rPr lang="en-US" sz="7200" dirty="0"/>
              <a:t>Azure Sentinel </a:t>
            </a:r>
            <a:br>
              <a:rPr lang="en-US" sz="7200" dirty="0"/>
            </a:br>
            <a:r>
              <a:rPr lang="en-US" sz="7200" dirty="0"/>
              <a:t>40-45%</a:t>
            </a:r>
          </a:p>
        </p:txBody>
      </p:sp>
    </p:spTree>
    <p:extLst>
      <p:ext uri="{BB962C8B-B14F-4D97-AF65-F5344CB8AC3E}">
        <p14:creationId xmlns:p14="http://schemas.microsoft.com/office/powerpoint/2010/main" val="41258962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Design and Configure Azure Sentinel</a:t>
            </a:r>
          </a:p>
        </p:txBody>
      </p:sp>
      <p:sp>
        <p:nvSpPr>
          <p:cNvPr id="6" name="Text Placeholder 5"/>
          <p:cNvSpPr>
            <a:spLocks noGrp="1"/>
          </p:cNvSpPr>
          <p:nvPr>
            <p:ph type="body" sz="quarter" idx="10"/>
          </p:nvPr>
        </p:nvSpPr>
        <p:spPr>
          <a:xfrm>
            <a:off x="503237" y="1321278"/>
            <a:ext cx="6096000" cy="4678204"/>
          </a:xfrm>
        </p:spPr>
        <p:txBody>
          <a:bodyPr/>
          <a:lstStyle/>
          <a:p>
            <a:pPr>
              <a:lnSpc>
                <a:spcPct val="100000"/>
              </a:lnSpc>
              <a:spcBef>
                <a:spcPts val="600"/>
              </a:spcBef>
            </a:pPr>
            <a:r>
              <a:rPr lang="en-US" dirty="0">
                <a:solidFill>
                  <a:schemeClr val="accent1"/>
                </a:solidFill>
              </a:rPr>
              <a:t>Planning the workspace</a:t>
            </a:r>
          </a:p>
          <a:p>
            <a:pPr marL="342900" indent="-342900">
              <a:lnSpc>
                <a:spcPct val="100000"/>
              </a:lnSpc>
              <a:spcBef>
                <a:spcPts val="600"/>
              </a:spcBef>
              <a:buClr>
                <a:schemeClr val="accent2"/>
              </a:buClr>
              <a:buSzPct val="100000"/>
              <a:buFont typeface="Arial" panose="020B0604020202020204" pitchFamily="34" charset="0"/>
              <a:buChar char="•"/>
            </a:pPr>
            <a:r>
              <a:rPr lang="en-US" sz="2200" dirty="0">
                <a:hlinkClick r:id="rId3"/>
              </a:rPr>
              <a:t>Best practices for designing an Azure Sentinel workspace </a:t>
            </a:r>
            <a:endParaRPr lang="en-US" sz="2200" dirty="0">
              <a:hlinkClick r:id="rId4"/>
            </a:endParaRPr>
          </a:p>
          <a:p>
            <a:pPr marL="342900" indent="-342900">
              <a:lnSpc>
                <a:spcPct val="100000"/>
              </a:lnSpc>
              <a:spcBef>
                <a:spcPts val="600"/>
              </a:spcBef>
              <a:buClr>
                <a:schemeClr val="accent2"/>
              </a:buClr>
              <a:buSzPct val="100000"/>
              <a:buFont typeface="Arial" panose="020B0604020202020204" pitchFamily="34" charset="0"/>
              <a:buChar char="•"/>
            </a:pPr>
            <a:r>
              <a:rPr lang="en-US" sz="2200" dirty="0">
                <a:hlinkClick r:id="rId4"/>
              </a:rPr>
              <a:t>Extend Azure Sentinel across workspaces and tenants</a:t>
            </a:r>
            <a:endParaRPr lang="en-US" sz="2200" dirty="0"/>
          </a:p>
          <a:p>
            <a:pPr>
              <a:lnSpc>
                <a:spcPct val="100000"/>
              </a:lnSpc>
              <a:spcBef>
                <a:spcPts val="600"/>
              </a:spcBef>
            </a:pPr>
            <a:endParaRPr lang="en-US" dirty="0"/>
          </a:p>
          <a:p>
            <a:pPr>
              <a:lnSpc>
                <a:spcPct val="100000"/>
              </a:lnSpc>
              <a:spcBef>
                <a:spcPts val="600"/>
              </a:spcBef>
            </a:pPr>
            <a:r>
              <a:rPr lang="en-US" dirty="0"/>
              <a:t>Configuring Roles</a:t>
            </a:r>
          </a:p>
          <a:p>
            <a:pPr marL="342900" indent="-342900">
              <a:lnSpc>
                <a:spcPct val="100000"/>
              </a:lnSpc>
              <a:spcBef>
                <a:spcPts val="600"/>
              </a:spcBef>
              <a:buClr>
                <a:schemeClr val="accent2"/>
              </a:buClr>
              <a:buSzPct val="100000"/>
              <a:buFont typeface="Arial" panose="020B0604020202020204" pitchFamily="34" charset="0"/>
              <a:buChar char="•"/>
            </a:pPr>
            <a:r>
              <a:rPr lang="en-US" sz="2200" dirty="0">
                <a:hlinkClick r:id="rId5"/>
              </a:rPr>
              <a:t>Permissions in Azure Sentinel</a:t>
            </a:r>
            <a:endParaRPr lang="en-US" sz="2200" dirty="0"/>
          </a:p>
          <a:p>
            <a:pPr marL="342900" indent="-342900">
              <a:lnSpc>
                <a:spcPct val="100000"/>
              </a:lnSpc>
              <a:spcBef>
                <a:spcPts val="600"/>
              </a:spcBef>
              <a:buClr>
                <a:schemeClr val="accent2"/>
              </a:buClr>
              <a:buSzPct val="100000"/>
              <a:buFont typeface="Arial" panose="020B0604020202020204" pitchFamily="34" charset="0"/>
              <a:buChar char="•"/>
            </a:pPr>
            <a:r>
              <a:rPr lang="en-US" sz="2200" dirty="0">
                <a:hlinkClick r:id="rId6"/>
              </a:rPr>
              <a:t>Protecting managed security service provider (MSSPs) intellectual property in Azure Sentinel </a:t>
            </a:r>
            <a:endParaRPr lang="en-US" sz="2200" dirty="0"/>
          </a:p>
        </p:txBody>
      </p:sp>
      <p:pic>
        <p:nvPicPr>
          <p:cNvPr id="7170" name="Picture 2" descr="See the source image">
            <a:extLst>
              <a:ext uri="{FF2B5EF4-FFF2-40B4-BE49-F238E27FC236}">
                <a16:creationId xmlns:a16="http://schemas.microsoft.com/office/drawing/2014/main" id="{BF13A846-0085-4156-A705-5E9C101EE6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67452" y="298222"/>
            <a:ext cx="1894384" cy="9945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18FE28F-CD21-4930-B658-97A583B15679}"/>
              </a:ext>
            </a:extLst>
          </p:cNvPr>
          <p:cNvPicPr>
            <a:picLocks noChangeAspect="1"/>
          </p:cNvPicPr>
          <p:nvPr/>
        </p:nvPicPr>
        <p:blipFill>
          <a:blip r:embed="rId8"/>
          <a:stretch>
            <a:fillRect/>
          </a:stretch>
        </p:blipFill>
        <p:spPr>
          <a:xfrm>
            <a:off x="7313375" y="1476294"/>
            <a:ext cx="4619863" cy="3127536"/>
          </a:xfrm>
          <a:prstGeom prst="rect">
            <a:avLst/>
          </a:prstGeom>
        </p:spPr>
      </p:pic>
      <p:pic>
        <p:nvPicPr>
          <p:cNvPr id="5" name="Picture 4">
            <a:extLst>
              <a:ext uri="{FF2B5EF4-FFF2-40B4-BE49-F238E27FC236}">
                <a16:creationId xmlns:a16="http://schemas.microsoft.com/office/drawing/2014/main" id="{1C31ACF8-4D3F-46ED-AD14-260137DE5E8D}"/>
              </a:ext>
            </a:extLst>
          </p:cNvPr>
          <p:cNvPicPr>
            <a:picLocks noChangeAspect="1"/>
          </p:cNvPicPr>
          <p:nvPr/>
        </p:nvPicPr>
        <p:blipFill>
          <a:blip r:embed="rId9"/>
          <a:stretch>
            <a:fillRect/>
          </a:stretch>
        </p:blipFill>
        <p:spPr>
          <a:xfrm>
            <a:off x="6670144" y="3954462"/>
            <a:ext cx="5478094" cy="2480784"/>
          </a:xfrm>
          <a:prstGeom prst="rect">
            <a:avLst/>
          </a:prstGeom>
        </p:spPr>
      </p:pic>
    </p:spTree>
    <p:extLst>
      <p:ext uri="{BB962C8B-B14F-4D97-AF65-F5344CB8AC3E}">
        <p14:creationId xmlns:p14="http://schemas.microsoft.com/office/powerpoint/2010/main" val="19052767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Design and Configure Azure Sentinel</a:t>
            </a:r>
          </a:p>
        </p:txBody>
      </p:sp>
      <p:sp>
        <p:nvSpPr>
          <p:cNvPr id="6" name="Text Placeholder 5"/>
          <p:cNvSpPr>
            <a:spLocks noGrp="1"/>
          </p:cNvSpPr>
          <p:nvPr>
            <p:ph type="body" sz="quarter" idx="10"/>
          </p:nvPr>
        </p:nvSpPr>
        <p:spPr>
          <a:xfrm>
            <a:off x="579437" y="1597485"/>
            <a:ext cx="5105400" cy="4447371"/>
          </a:xfrm>
        </p:spPr>
        <p:txBody>
          <a:bodyPr/>
          <a:lstStyle/>
          <a:p>
            <a:pPr>
              <a:lnSpc>
                <a:spcPct val="100000"/>
              </a:lnSpc>
              <a:spcBef>
                <a:spcPts val="600"/>
              </a:spcBef>
            </a:pPr>
            <a:r>
              <a:rPr lang="en-US" dirty="0"/>
              <a:t>Storage Planning</a:t>
            </a:r>
          </a:p>
          <a:p>
            <a:pPr marL="342900" indent="-342900">
              <a:lnSpc>
                <a:spcPct val="100000"/>
              </a:lnSpc>
              <a:spcBef>
                <a:spcPts val="600"/>
              </a:spcBef>
              <a:buClr>
                <a:schemeClr val="accent2"/>
              </a:buClr>
              <a:buSzPct val="100000"/>
              <a:buFont typeface="Arial" panose="020B0604020202020204" pitchFamily="34" charset="0"/>
              <a:buChar char="•"/>
            </a:pPr>
            <a:r>
              <a:rPr lang="en-US" sz="2400" dirty="0">
                <a:hlinkClick r:id="rId3"/>
              </a:rPr>
              <a:t>Create a Log Analytics workspace in the Azure portal </a:t>
            </a:r>
            <a:endParaRPr lang="en-US" sz="2400" dirty="0"/>
          </a:p>
          <a:p>
            <a:pPr marL="342900" indent="-342900">
              <a:lnSpc>
                <a:spcPct val="100000"/>
              </a:lnSpc>
              <a:spcBef>
                <a:spcPts val="600"/>
              </a:spcBef>
              <a:buClr>
                <a:schemeClr val="accent2"/>
              </a:buClr>
              <a:buSzPct val="100000"/>
              <a:buFont typeface="Arial" panose="020B0604020202020204" pitchFamily="34" charset="0"/>
              <a:buChar char="•"/>
            </a:pPr>
            <a:r>
              <a:rPr lang="en-US" sz="2400" dirty="0">
                <a:hlinkClick r:id="rId4"/>
              </a:rPr>
              <a:t>Manage usage and costs for Azure Monitor Logs - Azure Monitor</a:t>
            </a:r>
            <a:endParaRPr lang="en-US" sz="2400" dirty="0"/>
          </a:p>
          <a:p>
            <a:pPr>
              <a:lnSpc>
                <a:spcPct val="100000"/>
              </a:lnSpc>
              <a:spcBef>
                <a:spcPts val="600"/>
              </a:spcBef>
            </a:pPr>
            <a:endParaRPr lang="en-US" dirty="0"/>
          </a:p>
          <a:p>
            <a:pPr>
              <a:lnSpc>
                <a:spcPct val="100000"/>
              </a:lnSpc>
              <a:spcBef>
                <a:spcPts val="600"/>
              </a:spcBef>
            </a:pPr>
            <a:r>
              <a:rPr lang="en-US" dirty="0"/>
              <a:t>Service Security</a:t>
            </a:r>
          </a:p>
          <a:p>
            <a:pPr marL="342900" indent="-342900">
              <a:lnSpc>
                <a:spcPct val="100000"/>
              </a:lnSpc>
              <a:spcBef>
                <a:spcPts val="600"/>
              </a:spcBef>
              <a:buClr>
                <a:schemeClr val="accent2"/>
              </a:buClr>
              <a:buSzPct val="100000"/>
              <a:buFont typeface="Arial" panose="020B0604020202020204" pitchFamily="34" charset="0"/>
              <a:buChar char="•"/>
            </a:pPr>
            <a:r>
              <a:rPr lang="en-US" sz="2400" dirty="0">
                <a:hlinkClick r:id="rId5"/>
              </a:rPr>
              <a:t>Azure security baseline for Azure Sentinel</a:t>
            </a:r>
            <a:endParaRPr lang="en-US" sz="2400" dirty="0"/>
          </a:p>
        </p:txBody>
      </p:sp>
      <p:pic>
        <p:nvPicPr>
          <p:cNvPr id="7170" name="Picture 2" descr="See the source image">
            <a:extLst>
              <a:ext uri="{FF2B5EF4-FFF2-40B4-BE49-F238E27FC236}">
                <a16:creationId xmlns:a16="http://schemas.microsoft.com/office/drawing/2014/main" id="{BF13A846-0085-4156-A705-5E9C101EE6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67452" y="298222"/>
            <a:ext cx="1894384" cy="9945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E8735F6-9A3F-4877-BEAA-DFFCEBAA31AC}"/>
              </a:ext>
            </a:extLst>
          </p:cNvPr>
          <p:cNvPicPr>
            <a:picLocks noChangeAspect="1"/>
          </p:cNvPicPr>
          <p:nvPr/>
        </p:nvPicPr>
        <p:blipFill>
          <a:blip r:embed="rId7"/>
          <a:stretch>
            <a:fillRect/>
          </a:stretch>
        </p:blipFill>
        <p:spPr>
          <a:xfrm>
            <a:off x="7285037" y="1398904"/>
            <a:ext cx="4769040" cy="4536758"/>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B23849CF-BBF1-4EEA-BE39-6C2C0A4E3F71}"/>
              </a:ext>
            </a:extLst>
          </p:cNvPr>
          <p:cNvPicPr>
            <a:picLocks noChangeAspect="1"/>
          </p:cNvPicPr>
          <p:nvPr/>
        </p:nvPicPr>
        <p:blipFill>
          <a:blip r:embed="rId8"/>
          <a:stretch>
            <a:fillRect/>
          </a:stretch>
        </p:blipFill>
        <p:spPr>
          <a:xfrm>
            <a:off x="5961559" y="3267761"/>
            <a:ext cx="6128045" cy="2667901"/>
          </a:xfrm>
          <a:prstGeom prst="rect">
            <a:avLst/>
          </a:prstGeom>
        </p:spPr>
      </p:pic>
    </p:spTree>
    <p:extLst>
      <p:ext uri="{BB962C8B-B14F-4D97-AF65-F5344CB8AC3E}">
        <p14:creationId xmlns:p14="http://schemas.microsoft.com/office/powerpoint/2010/main" val="296991775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Planning Data Sources for Azure Sentinel</a:t>
            </a:r>
          </a:p>
        </p:txBody>
      </p:sp>
      <p:sp>
        <p:nvSpPr>
          <p:cNvPr id="6" name="Text Placeholder 5"/>
          <p:cNvSpPr>
            <a:spLocks noGrp="1"/>
          </p:cNvSpPr>
          <p:nvPr>
            <p:ph type="body" sz="quarter" idx="10"/>
          </p:nvPr>
        </p:nvSpPr>
        <p:spPr>
          <a:xfrm>
            <a:off x="317166" y="1847137"/>
            <a:ext cx="5410199" cy="4124206"/>
          </a:xfrm>
        </p:spPr>
        <p:txBody>
          <a:bodyPr/>
          <a:lstStyle/>
          <a:p>
            <a:pPr marL="571500" indent="-571500">
              <a:buFont typeface="Arial" panose="020B0604020202020204" pitchFamily="34" charset="0"/>
              <a:buChar char="•"/>
            </a:pPr>
            <a:r>
              <a:rPr lang="en-US" sz="3200" dirty="0">
                <a:solidFill>
                  <a:schemeClr val="accent1"/>
                </a:solidFill>
                <a:hlinkClick r:id="rId3">
                  <a:extLst>
                    <a:ext uri="{A12FA001-AC4F-418D-AE19-62706E023703}">
                      <ahyp:hlinkClr xmlns:ahyp="http://schemas.microsoft.com/office/drawing/2018/hyperlinkcolor" val="tx"/>
                    </a:ext>
                  </a:extLst>
                </a:hlinkClick>
              </a:rPr>
              <a:t>Plan and use data connectors</a:t>
            </a:r>
            <a:endParaRPr lang="en-US" sz="1800" dirty="0">
              <a:solidFill>
                <a:schemeClr val="accent1"/>
              </a:solidFill>
            </a:endParaRPr>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r>
              <a:rPr lang="en-US" sz="3200" dirty="0">
                <a:solidFill>
                  <a:schemeClr val="accent1"/>
                </a:solidFill>
                <a:hlinkClick r:id="rId4">
                  <a:extLst>
                    <a:ext uri="{A12FA001-AC4F-418D-AE19-62706E023703}">
                      <ahyp:hlinkClr xmlns:ahyp="http://schemas.microsoft.com/office/drawing/2018/hyperlinkcolor" val="tx"/>
                    </a:ext>
                  </a:extLst>
                </a:hlinkClick>
              </a:rPr>
              <a:t>Configure Syslog and CEF collections</a:t>
            </a:r>
            <a:endParaRPr lang="en-US" sz="3200" dirty="0">
              <a:solidFill>
                <a:schemeClr val="accent1"/>
              </a:solidFill>
            </a:endParaRPr>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r>
              <a:rPr lang="en-US" sz="3200" dirty="0">
                <a:solidFill>
                  <a:schemeClr val="accent1"/>
                </a:solidFill>
                <a:hlinkClick r:id="rId5">
                  <a:extLst>
                    <a:ext uri="{A12FA001-AC4F-418D-AE19-62706E023703}">
                      <ahyp:hlinkClr xmlns:ahyp="http://schemas.microsoft.com/office/drawing/2018/hyperlinkcolor" val="tx"/>
                    </a:ext>
                  </a:extLst>
                </a:hlinkClick>
              </a:rPr>
              <a:t>Configure and use the Windows Event collectors</a:t>
            </a:r>
            <a:endParaRPr lang="en-US" sz="3200" dirty="0">
              <a:solidFill>
                <a:schemeClr val="accent1"/>
              </a:solidFill>
            </a:endParaRPr>
          </a:p>
        </p:txBody>
      </p:sp>
      <p:pic>
        <p:nvPicPr>
          <p:cNvPr id="2" name="Picture 2" descr="See the source image">
            <a:extLst>
              <a:ext uri="{FF2B5EF4-FFF2-40B4-BE49-F238E27FC236}">
                <a16:creationId xmlns:a16="http://schemas.microsoft.com/office/drawing/2014/main" id="{BF0523B7-8B17-4C83-81C9-65566FEF21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67452" y="369111"/>
            <a:ext cx="1894384" cy="9945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D11569E-337A-454F-9928-F982F330BD86}"/>
              </a:ext>
            </a:extLst>
          </p:cNvPr>
          <p:cNvPicPr>
            <a:picLocks noChangeAspect="1"/>
          </p:cNvPicPr>
          <p:nvPr/>
        </p:nvPicPr>
        <p:blipFill>
          <a:blip r:embed="rId7"/>
          <a:stretch>
            <a:fillRect/>
          </a:stretch>
        </p:blipFill>
        <p:spPr>
          <a:xfrm>
            <a:off x="7361237" y="1437499"/>
            <a:ext cx="4391050" cy="4354151"/>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A4084B3B-23BB-4ADC-9698-9B17B463D53C}"/>
              </a:ext>
            </a:extLst>
          </p:cNvPr>
          <p:cNvPicPr>
            <a:picLocks noChangeAspect="1"/>
          </p:cNvPicPr>
          <p:nvPr/>
        </p:nvPicPr>
        <p:blipFill>
          <a:blip r:embed="rId8"/>
          <a:stretch>
            <a:fillRect/>
          </a:stretch>
        </p:blipFill>
        <p:spPr>
          <a:xfrm>
            <a:off x="6599237" y="2192713"/>
            <a:ext cx="4676809" cy="3848128"/>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F082C749-946A-4A11-81AB-3D1649507FAE}"/>
              </a:ext>
            </a:extLst>
          </p:cNvPr>
          <p:cNvPicPr>
            <a:picLocks noChangeAspect="1"/>
          </p:cNvPicPr>
          <p:nvPr/>
        </p:nvPicPr>
        <p:blipFill>
          <a:blip r:embed="rId9"/>
          <a:stretch>
            <a:fillRect/>
          </a:stretch>
        </p:blipFill>
        <p:spPr>
          <a:xfrm>
            <a:off x="6218237" y="3909240"/>
            <a:ext cx="5901072" cy="268367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8420817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Planning Data Sources for Azure Sentinel</a:t>
            </a:r>
          </a:p>
        </p:txBody>
      </p:sp>
      <p:sp>
        <p:nvSpPr>
          <p:cNvPr id="6" name="Text Placeholder 5"/>
          <p:cNvSpPr>
            <a:spLocks noGrp="1"/>
          </p:cNvSpPr>
          <p:nvPr>
            <p:ph type="body" sz="quarter" idx="10"/>
          </p:nvPr>
        </p:nvSpPr>
        <p:spPr>
          <a:xfrm>
            <a:off x="503238" y="1329805"/>
            <a:ext cx="4513362" cy="3040832"/>
          </a:xfrm>
        </p:spPr>
        <p:txBody>
          <a:bodyPr/>
          <a:lstStyle/>
          <a:p>
            <a:pPr marL="571500" indent="-571500">
              <a:buFont typeface="Arial" panose="020B0604020202020204" pitchFamily="34" charset="0"/>
              <a:buChar char="•"/>
            </a:pPr>
            <a:r>
              <a:rPr lang="en-US" sz="3200" dirty="0">
                <a:solidFill>
                  <a:schemeClr val="accent1"/>
                </a:solidFill>
                <a:hlinkClick r:id="rId3">
                  <a:extLst>
                    <a:ext uri="{A12FA001-AC4F-418D-AE19-62706E023703}">
                      <ahyp:hlinkClr xmlns:ahyp="http://schemas.microsoft.com/office/drawing/2018/hyperlinkcolor" val="tx"/>
                    </a:ext>
                  </a:extLst>
                </a:hlinkClick>
              </a:rPr>
              <a:t>Threat Intelligence Connectors</a:t>
            </a:r>
            <a:endParaRPr lang="en-US" sz="3200" dirty="0">
              <a:solidFill>
                <a:schemeClr val="accent1"/>
              </a:solidFill>
            </a:endParaRPr>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r>
              <a:rPr lang="en-US" sz="3200" dirty="0">
                <a:solidFill>
                  <a:schemeClr val="accent1"/>
                </a:solidFill>
                <a:hlinkClick r:id="rId4">
                  <a:extLst>
                    <a:ext uri="{A12FA001-AC4F-418D-AE19-62706E023703}">
                      <ahyp:hlinkClr xmlns:ahyp="http://schemas.microsoft.com/office/drawing/2018/hyperlinkcolor" val="tx"/>
                    </a:ext>
                  </a:extLst>
                </a:hlinkClick>
              </a:rPr>
              <a:t>Create custom logs in Azure Log Analytics</a:t>
            </a:r>
            <a:endParaRPr lang="en-US" sz="3200" dirty="0">
              <a:solidFill>
                <a:schemeClr val="accent1"/>
              </a:solidFill>
            </a:endParaRPr>
          </a:p>
        </p:txBody>
      </p:sp>
      <p:pic>
        <p:nvPicPr>
          <p:cNvPr id="2" name="Picture 2" descr="See the source image">
            <a:extLst>
              <a:ext uri="{FF2B5EF4-FFF2-40B4-BE49-F238E27FC236}">
                <a16:creationId xmlns:a16="http://schemas.microsoft.com/office/drawing/2014/main" id="{1CAF6703-7DED-45BC-B3F0-BC2269AAE8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67452" y="298222"/>
            <a:ext cx="1894384" cy="9945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A7C49C1-1A1B-463E-A1F5-CCB99050B1B8}"/>
              </a:ext>
            </a:extLst>
          </p:cNvPr>
          <p:cNvPicPr>
            <a:picLocks noChangeAspect="1"/>
          </p:cNvPicPr>
          <p:nvPr/>
        </p:nvPicPr>
        <p:blipFill>
          <a:blip r:embed="rId6"/>
          <a:stretch>
            <a:fillRect/>
          </a:stretch>
        </p:blipFill>
        <p:spPr>
          <a:xfrm>
            <a:off x="5016599" y="1292773"/>
            <a:ext cx="7168789" cy="5162967"/>
          </a:xfrm>
          <a:prstGeom prst="rect">
            <a:avLst/>
          </a:prstGeom>
        </p:spPr>
      </p:pic>
      <p:pic>
        <p:nvPicPr>
          <p:cNvPr id="8" name="Picture 7">
            <a:extLst>
              <a:ext uri="{FF2B5EF4-FFF2-40B4-BE49-F238E27FC236}">
                <a16:creationId xmlns:a16="http://schemas.microsoft.com/office/drawing/2014/main" id="{CB222DA6-9465-4617-86F3-6E0F4683CF7C}"/>
              </a:ext>
            </a:extLst>
          </p:cNvPr>
          <p:cNvPicPr>
            <a:picLocks noChangeAspect="1"/>
          </p:cNvPicPr>
          <p:nvPr/>
        </p:nvPicPr>
        <p:blipFill>
          <a:blip r:embed="rId7"/>
          <a:stretch>
            <a:fillRect/>
          </a:stretch>
        </p:blipFill>
        <p:spPr>
          <a:xfrm>
            <a:off x="3703637" y="4061788"/>
            <a:ext cx="7795028" cy="260818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4535050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Managing analytic rules in Sentinel</a:t>
            </a:r>
          </a:p>
        </p:txBody>
      </p:sp>
      <p:sp>
        <p:nvSpPr>
          <p:cNvPr id="6" name="Text Placeholder 5"/>
          <p:cNvSpPr>
            <a:spLocks noGrp="1"/>
          </p:cNvSpPr>
          <p:nvPr>
            <p:ph type="body" sz="quarter" idx="10"/>
          </p:nvPr>
        </p:nvSpPr>
        <p:spPr>
          <a:xfrm>
            <a:off x="274638" y="1748615"/>
            <a:ext cx="5410199" cy="4228850"/>
          </a:xfrm>
        </p:spPr>
        <p:txBody>
          <a:bodyPr/>
          <a:lstStyle/>
          <a:p>
            <a:pPr marL="571500" indent="-571500">
              <a:buFont typeface="Arial" panose="020B0604020202020204" pitchFamily="34" charset="0"/>
              <a:buChar char="•"/>
            </a:pPr>
            <a:r>
              <a:rPr lang="en-US" dirty="0">
                <a:solidFill>
                  <a:schemeClr val="accent1"/>
                </a:solidFill>
                <a:hlinkClick r:id="rId3">
                  <a:extLst>
                    <a:ext uri="{A12FA001-AC4F-418D-AE19-62706E023703}">
                      <ahyp:hlinkClr xmlns:ahyp="http://schemas.microsoft.com/office/drawing/2018/hyperlinkcolor" val="tx"/>
                    </a:ext>
                  </a:extLst>
                </a:hlinkClick>
              </a:rPr>
              <a:t>Configuring rules</a:t>
            </a:r>
            <a:endParaRPr lang="en-US" dirty="0">
              <a:solidFill>
                <a:schemeClr val="accent1"/>
              </a:solidFill>
            </a:endParaRPr>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r>
              <a:rPr lang="en-US" dirty="0">
                <a:solidFill>
                  <a:schemeClr val="accent1"/>
                </a:solidFill>
                <a:hlinkClick r:id="rId4">
                  <a:extLst>
                    <a:ext uri="{A12FA001-AC4F-418D-AE19-62706E023703}">
                      <ahyp:hlinkClr xmlns:ahyp="http://schemas.microsoft.com/office/drawing/2018/hyperlinkcolor" val="tx"/>
                    </a:ext>
                  </a:extLst>
                </a:hlinkClick>
              </a:rPr>
              <a:t>Configuring queries</a:t>
            </a:r>
            <a:endParaRPr lang="en-US" dirty="0">
              <a:solidFill>
                <a:schemeClr val="accent1"/>
              </a:solidFill>
            </a:endParaRPr>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r>
              <a:rPr lang="en-US" dirty="0">
                <a:solidFill>
                  <a:schemeClr val="accent1"/>
                </a:solidFill>
                <a:hlinkClick r:id="rId5">
                  <a:extLst>
                    <a:ext uri="{A12FA001-AC4F-418D-AE19-62706E023703}">
                      <ahyp:hlinkClr xmlns:ahyp="http://schemas.microsoft.com/office/drawing/2018/hyperlinkcolor" val="tx"/>
                    </a:ext>
                  </a:extLst>
                </a:hlinkClick>
              </a:rPr>
              <a:t>Define incident creation logic</a:t>
            </a:r>
            <a:endParaRPr lang="en-US" dirty="0">
              <a:solidFill>
                <a:schemeClr val="accent1"/>
              </a:solidFill>
            </a:endParaRPr>
          </a:p>
        </p:txBody>
      </p:sp>
      <p:pic>
        <p:nvPicPr>
          <p:cNvPr id="2" name="Picture 2" descr="See the source image">
            <a:extLst>
              <a:ext uri="{FF2B5EF4-FFF2-40B4-BE49-F238E27FC236}">
                <a16:creationId xmlns:a16="http://schemas.microsoft.com/office/drawing/2014/main" id="{25BC4CD1-8D82-4F70-BDB0-EA0E748935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67452" y="298222"/>
            <a:ext cx="1894384" cy="9945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453E347-8EF6-4F29-9BF8-A20114A65802}"/>
              </a:ext>
            </a:extLst>
          </p:cNvPr>
          <p:cNvPicPr>
            <a:picLocks noChangeAspect="1"/>
          </p:cNvPicPr>
          <p:nvPr/>
        </p:nvPicPr>
        <p:blipFill>
          <a:blip r:embed="rId7"/>
          <a:stretch>
            <a:fillRect/>
          </a:stretch>
        </p:blipFill>
        <p:spPr>
          <a:xfrm>
            <a:off x="5916252" y="1363284"/>
            <a:ext cx="6010834" cy="3200400"/>
          </a:xfrm>
          <a:prstGeom prst="rect">
            <a:avLst/>
          </a:prstGeom>
        </p:spPr>
      </p:pic>
      <p:pic>
        <p:nvPicPr>
          <p:cNvPr id="7" name="Picture 6">
            <a:extLst>
              <a:ext uri="{FF2B5EF4-FFF2-40B4-BE49-F238E27FC236}">
                <a16:creationId xmlns:a16="http://schemas.microsoft.com/office/drawing/2014/main" id="{6B437E5F-7734-4D33-BD74-7A6207AE25E2}"/>
              </a:ext>
            </a:extLst>
          </p:cNvPr>
          <p:cNvPicPr>
            <a:picLocks noChangeAspect="1"/>
          </p:cNvPicPr>
          <p:nvPr/>
        </p:nvPicPr>
        <p:blipFill>
          <a:blip r:embed="rId8"/>
          <a:stretch>
            <a:fillRect/>
          </a:stretch>
        </p:blipFill>
        <p:spPr>
          <a:xfrm>
            <a:off x="2255837" y="3725862"/>
            <a:ext cx="8820214" cy="866781"/>
          </a:xfrm>
          <a:prstGeom prst="rect">
            <a:avLst/>
          </a:prstGeom>
        </p:spPr>
      </p:pic>
      <p:pic>
        <p:nvPicPr>
          <p:cNvPr id="9" name="Picture 8">
            <a:extLst>
              <a:ext uri="{FF2B5EF4-FFF2-40B4-BE49-F238E27FC236}">
                <a16:creationId xmlns:a16="http://schemas.microsoft.com/office/drawing/2014/main" id="{F2E507BA-E1F6-4004-94F2-E3110FDCA5C4}"/>
              </a:ext>
            </a:extLst>
          </p:cNvPr>
          <p:cNvPicPr>
            <a:picLocks noChangeAspect="1"/>
          </p:cNvPicPr>
          <p:nvPr/>
        </p:nvPicPr>
        <p:blipFill>
          <a:blip r:embed="rId9"/>
          <a:stretch>
            <a:fillRect/>
          </a:stretch>
        </p:blipFill>
        <p:spPr>
          <a:xfrm>
            <a:off x="7756783" y="1496220"/>
            <a:ext cx="5021338" cy="53260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6852919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1D53D7-9CBB-45AE-96B6-2671D42B0CE2}"/>
              </a:ext>
            </a:extLst>
          </p:cNvPr>
          <p:cNvPicPr>
            <a:picLocks noChangeAspect="1"/>
          </p:cNvPicPr>
          <p:nvPr/>
        </p:nvPicPr>
        <p:blipFill>
          <a:blip r:embed="rId3"/>
          <a:stretch>
            <a:fillRect/>
          </a:stretch>
        </p:blipFill>
        <p:spPr>
          <a:xfrm>
            <a:off x="6751639" y="1212849"/>
            <a:ext cx="5059741" cy="4671656"/>
          </a:xfrm>
          <a:prstGeom prst="rect">
            <a:avLst/>
          </a:prstGeom>
        </p:spPr>
      </p:pic>
      <p:sp>
        <p:nvSpPr>
          <p:cNvPr id="17" name="Title 16"/>
          <p:cNvSpPr>
            <a:spLocks noGrp="1"/>
          </p:cNvSpPr>
          <p:nvPr>
            <p:ph type="title"/>
          </p:nvPr>
        </p:nvSpPr>
        <p:spPr/>
        <p:txBody>
          <a:bodyPr/>
          <a:lstStyle/>
          <a:p>
            <a:r>
              <a:rPr lang="en-US" dirty="0"/>
              <a:t>Configure SOAR in Azure Sentinel</a:t>
            </a:r>
          </a:p>
        </p:txBody>
      </p:sp>
      <p:sp>
        <p:nvSpPr>
          <p:cNvPr id="6" name="Text Placeholder 5"/>
          <p:cNvSpPr>
            <a:spLocks noGrp="1"/>
          </p:cNvSpPr>
          <p:nvPr>
            <p:ph type="body" sz="quarter" idx="10"/>
          </p:nvPr>
        </p:nvSpPr>
        <p:spPr>
          <a:xfrm>
            <a:off x="274638" y="1748615"/>
            <a:ext cx="4507241" cy="3619452"/>
          </a:xfrm>
        </p:spPr>
        <p:txBody>
          <a:bodyPr/>
          <a:lstStyle/>
          <a:p>
            <a:pPr marL="571500" indent="-571500">
              <a:buFont typeface="Arial" panose="020B0604020202020204" pitchFamily="34" charset="0"/>
              <a:buChar char="•"/>
            </a:pPr>
            <a:r>
              <a:rPr lang="en-US" dirty="0">
                <a:solidFill>
                  <a:schemeClr val="accent1"/>
                </a:solidFill>
                <a:hlinkClick r:id="rId4">
                  <a:extLst>
                    <a:ext uri="{A12FA001-AC4F-418D-AE19-62706E023703}">
                      <ahyp:hlinkClr xmlns:ahyp="http://schemas.microsoft.com/office/drawing/2018/hyperlinkcolor" val="tx"/>
                    </a:ext>
                  </a:extLst>
                </a:hlinkClick>
              </a:rPr>
              <a:t>Create playbooks</a:t>
            </a:r>
            <a:endParaRPr lang="en-US" dirty="0">
              <a:solidFill>
                <a:schemeClr val="accent1"/>
              </a:solidFill>
            </a:endParaRPr>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r>
              <a:rPr lang="en-US" dirty="0">
                <a:solidFill>
                  <a:schemeClr val="accent1"/>
                </a:solidFill>
                <a:hlinkClick r:id="rId5">
                  <a:extLst>
                    <a:ext uri="{A12FA001-AC4F-418D-AE19-62706E023703}">
                      <ahyp:hlinkClr xmlns:ahyp="http://schemas.microsoft.com/office/drawing/2018/hyperlinkcolor" val="tx"/>
                    </a:ext>
                  </a:extLst>
                </a:hlinkClick>
              </a:rPr>
              <a:t>Trigger playbooks</a:t>
            </a:r>
            <a:endParaRPr lang="en-US" dirty="0">
              <a:solidFill>
                <a:schemeClr val="accent1"/>
              </a:solidFill>
            </a:endParaRPr>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r>
              <a:rPr lang="en-US" dirty="0">
                <a:solidFill>
                  <a:schemeClr val="accent1"/>
                </a:solidFill>
                <a:hlinkClick r:id="rId6">
                  <a:extLst>
                    <a:ext uri="{A12FA001-AC4F-418D-AE19-62706E023703}">
                      <ahyp:hlinkClr xmlns:ahyp="http://schemas.microsoft.com/office/drawing/2018/hyperlinkcolor" val="tx"/>
                    </a:ext>
                  </a:extLst>
                </a:hlinkClick>
              </a:rPr>
              <a:t>Manage incidents with playbooks</a:t>
            </a:r>
            <a:endParaRPr lang="en-US" dirty="0">
              <a:solidFill>
                <a:schemeClr val="accent1"/>
              </a:solidFill>
            </a:endParaRPr>
          </a:p>
        </p:txBody>
      </p:sp>
      <p:pic>
        <p:nvPicPr>
          <p:cNvPr id="2" name="Picture 2" descr="See the source image">
            <a:extLst>
              <a:ext uri="{FF2B5EF4-FFF2-40B4-BE49-F238E27FC236}">
                <a16:creationId xmlns:a16="http://schemas.microsoft.com/office/drawing/2014/main" id="{B2EF9781-341B-437D-B30B-1A1A4872D7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67452" y="298222"/>
            <a:ext cx="1894384" cy="9945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8D76F74-227F-49EA-9134-5BE08B96311C}"/>
              </a:ext>
            </a:extLst>
          </p:cNvPr>
          <p:cNvPicPr>
            <a:picLocks noChangeAspect="1"/>
          </p:cNvPicPr>
          <p:nvPr/>
        </p:nvPicPr>
        <p:blipFill>
          <a:blip r:embed="rId8"/>
          <a:stretch>
            <a:fillRect/>
          </a:stretch>
        </p:blipFill>
        <p:spPr>
          <a:xfrm>
            <a:off x="4934277" y="2201862"/>
            <a:ext cx="7029501" cy="3933854"/>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31EE90D7-B95B-408A-BE0F-484A42543507}"/>
              </a:ext>
            </a:extLst>
          </p:cNvPr>
          <p:cNvPicPr>
            <a:picLocks noChangeAspect="1"/>
          </p:cNvPicPr>
          <p:nvPr/>
        </p:nvPicPr>
        <p:blipFill>
          <a:blip r:embed="rId9"/>
          <a:stretch>
            <a:fillRect/>
          </a:stretch>
        </p:blipFill>
        <p:spPr>
          <a:xfrm>
            <a:off x="5989637" y="3729865"/>
            <a:ext cx="5162588" cy="288609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9928073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Manage Azure Sentinel Incidents</a:t>
            </a:r>
          </a:p>
        </p:txBody>
      </p:sp>
      <p:sp>
        <p:nvSpPr>
          <p:cNvPr id="6" name="Text Placeholder 5"/>
          <p:cNvSpPr>
            <a:spLocks noGrp="1"/>
          </p:cNvSpPr>
          <p:nvPr>
            <p:ph type="body" sz="quarter" idx="10"/>
          </p:nvPr>
        </p:nvSpPr>
        <p:spPr>
          <a:xfrm>
            <a:off x="274640" y="1744662"/>
            <a:ext cx="5115644" cy="4019562"/>
          </a:xfrm>
        </p:spPr>
        <p:txBody>
          <a:bodyPr/>
          <a:lstStyle/>
          <a:p>
            <a:pPr marL="571500" indent="-571500">
              <a:buFont typeface="Arial" panose="020B0604020202020204" pitchFamily="34" charset="0"/>
              <a:buChar char="•"/>
            </a:pPr>
            <a:r>
              <a:rPr lang="en-US" sz="2800" dirty="0">
                <a:solidFill>
                  <a:schemeClr val="accent1"/>
                </a:solidFill>
                <a:hlinkClick r:id="rId3">
                  <a:extLst>
                    <a:ext uri="{A12FA001-AC4F-418D-AE19-62706E023703}">
                      <ahyp:hlinkClr xmlns:ahyp="http://schemas.microsoft.com/office/drawing/2018/hyperlinkcolor" val="tx"/>
                    </a:ext>
                  </a:extLst>
                </a:hlinkClick>
              </a:rPr>
              <a:t>Investigate, triage and respond to  incidents</a:t>
            </a:r>
            <a:endParaRPr lang="en-US" sz="2800" dirty="0">
              <a:solidFill>
                <a:schemeClr val="accent1"/>
              </a:solidFill>
            </a:endParaRPr>
          </a:p>
          <a:p>
            <a:pPr marL="571500" indent="-571500">
              <a:buFont typeface="Arial" panose="020B0604020202020204" pitchFamily="34" charset="0"/>
              <a:buChar char="•"/>
            </a:pPr>
            <a:endParaRPr lang="en-US" sz="2800" dirty="0"/>
          </a:p>
          <a:p>
            <a:pPr marL="571500" indent="-571500">
              <a:buFont typeface="Arial" panose="020B0604020202020204" pitchFamily="34" charset="0"/>
              <a:buChar char="•"/>
            </a:pPr>
            <a:r>
              <a:rPr lang="en-US" sz="2800" dirty="0">
                <a:solidFill>
                  <a:schemeClr val="accent1"/>
                </a:solidFill>
                <a:hlinkClick r:id="rId4">
                  <a:extLst>
                    <a:ext uri="{A12FA001-AC4F-418D-AE19-62706E023703}">
                      <ahyp:hlinkClr xmlns:ahyp="http://schemas.microsoft.com/office/drawing/2018/hyperlinkcolor" val="tx"/>
                    </a:ext>
                  </a:extLst>
                </a:hlinkClick>
              </a:rPr>
              <a:t>Work with Azure Sentinel incidents in many workspaces at once</a:t>
            </a:r>
            <a:endParaRPr lang="en-US" sz="2800" dirty="0">
              <a:solidFill>
                <a:schemeClr val="accent1"/>
              </a:solidFill>
            </a:endParaRPr>
          </a:p>
          <a:p>
            <a:pPr marL="571500" indent="-571500">
              <a:buFont typeface="Arial" panose="020B0604020202020204" pitchFamily="34" charset="0"/>
              <a:buChar char="•"/>
            </a:pPr>
            <a:endParaRPr lang="en-US" sz="2800" dirty="0"/>
          </a:p>
          <a:p>
            <a:pPr marL="571500" indent="-571500">
              <a:buFont typeface="Arial" panose="020B0604020202020204" pitchFamily="34" charset="0"/>
              <a:buChar char="•"/>
            </a:pPr>
            <a:r>
              <a:rPr lang="en-US" sz="2800" dirty="0">
                <a:solidFill>
                  <a:schemeClr val="accent1"/>
                </a:solidFill>
                <a:hlinkClick r:id="rId5">
                  <a:extLst>
                    <a:ext uri="{A12FA001-AC4F-418D-AE19-62706E023703}">
                      <ahyp:hlinkClr xmlns:ahyp="http://schemas.microsoft.com/office/drawing/2018/hyperlinkcolor" val="tx"/>
                    </a:ext>
                  </a:extLst>
                </a:hlinkClick>
              </a:rPr>
              <a:t>Identify advanced threats with UEBA</a:t>
            </a:r>
            <a:endParaRPr lang="en-US" sz="2800" dirty="0">
              <a:solidFill>
                <a:schemeClr val="accent1"/>
              </a:solidFill>
            </a:endParaRPr>
          </a:p>
        </p:txBody>
      </p:sp>
      <p:pic>
        <p:nvPicPr>
          <p:cNvPr id="2" name="Picture 2" descr="See the source image">
            <a:extLst>
              <a:ext uri="{FF2B5EF4-FFF2-40B4-BE49-F238E27FC236}">
                <a16:creationId xmlns:a16="http://schemas.microsoft.com/office/drawing/2014/main" id="{998FD648-C562-41EA-928A-3FD1872A05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67452" y="298222"/>
            <a:ext cx="1894384" cy="9945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3032B77-5CDA-4F23-B96B-ED3B09AAD0B1}"/>
              </a:ext>
            </a:extLst>
          </p:cNvPr>
          <p:cNvPicPr>
            <a:picLocks noChangeAspect="1"/>
          </p:cNvPicPr>
          <p:nvPr/>
        </p:nvPicPr>
        <p:blipFill>
          <a:blip r:embed="rId7"/>
          <a:stretch>
            <a:fillRect/>
          </a:stretch>
        </p:blipFill>
        <p:spPr>
          <a:xfrm>
            <a:off x="5532437" y="1429179"/>
            <a:ext cx="7124752" cy="3324249"/>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291E6D0B-386D-4131-BCFF-8A94DF484DE1}"/>
              </a:ext>
            </a:extLst>
          </p:cNvPr>
          <p:cNvPicPr>
            <a:picLocks noChangeAspect="1"/>
          </p:cNvPicPr>
          <p:nvPr/>
        </p:nvPicPr>
        <p:blipFill>
          <a:blip r:embed="rId8"/>
          <a:stretch>
            <a:fillRect/>
          </a:stretch>
        </p:blipFill>
        <p:spPr>
          <a:xfrm>
            <a:off x="5390283" y="4499645"/>
            <a:ext cx="7020512" cy="20009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5004708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Using Azure Sentinel Workbooks</a:t>
            </a:r>
          </a:p>
        </p:txBody>
      </p:sp>
      <p:sp>
        <p:nvSpPr>
          <p:cNvPr id="6" name="Text Placeholder 5"/>
          <p:cNvSpPr>
            <a:spLocks noGrp="1"/>
          </p:cNvSpPr>
          <p:nvPr>
            <p:ph type="body" sz="quarter" idx="10"/>
          </p:nvPr>
        </p:nvSpPr>
        <p:spPr>
          <a:xfrm>
            <a:off x="249474" y="1439862"/>
            <a:ext cx="4749562" cy="5189113"/>
          </a:xfrm>
        </p:spPr>
        <p:txBody>
          <a:bodyPr/>
          <a:lstStyle/>
          <a:p>
            <a:pPr marL="571500" indent="-571500">
              <a:buFont typeface="Arial" panose="020B0604020202020204" pitchFamily="34" charset="0"/>
              <a:buChar char="•"/>
            </a:pPr>
            <a:r>
              <a:rPr lang="en-US" sz="3200" dirty="0">
                <a:solidFill>
                  <a:schemeClr val="accent1"/>
                </a:solidFill>
                <a:hlinkClick r:id="rId3">
                  <a:extLst>
                    <a:ext uri="{A12FA001-AC4F-418D-AE19-62706E023703}">
                      <ahyp:hlinkClr xmlns:ahyp="http://schemas.microsoft.com/office/drawing/2018/hyperlinkcolor" val="tx"/>
                    </a:ext>
                  </a:extLst>
                </a:hlinkClick>
              </a:rPr>
              <a:t>Activate and customize workbook templates</a:t>
            </a:r>
            <a:endParaRPr lang="en-US" sz="3200" dirty="0">
              <a:solidFill>
                <a:schemeClr val="accent1"/>
              </a:solidFill>
            </a:endParaRPr>
          </a:p>
          <a:p>
            <a:pPr marL="571500" indent="-571500">
              <a:buFont typeface="Arial" panose="020B0604020202020204" pitchFamily="34" charset="0"/>
              <a:buChar char="•"/>
            </a:pPr>
            <a:endParaRPr lang="en-US" sz="3200" dirty="0">
              <a:solidFill>
                <a:schemeClr val="accent1"/>
              </a:solidFill>
            </a:endParaRPr>
          </a:p>
          <a:p>
            <a:pPr marL="571500" indent="-571500">
              <a:buFont typeface="Arial" panose="020B0604020202020204" pitchFamily="34" charset="0"/>
              <a:buChar char="•"/>
            </a:pPr>
            <a:r>
              <a:rPr lang="en-US" sz="3200" dirty="0">
                <a:solidFill>
                  <a:schemeClr val="accent1"/>
                </a:solidFill>
                <a:hlinkClick r:id="rId4">
                  <a:extLst>
                    <a:ext uri="{A12FA001-AC4F-418D-AE19-62706E023703}">
                      <ahyp:hlinkClr xmlns:ahyp="http://schemas.microsoft.com/office/drawing/2018/hyperlinkcolor" val="tx"/>
                    </a:ext>
                  </a:extLst>
                </a:hlinkClick>
              </a:rPr>
              <a:t>Configure advanced visualizations</a:t>
            </a:r>
            <a:endParaRPr lang="en-US" sz="3200" dirty="0">
              <a:solidFill>
                <a:schemeClr val="accent1"/>
              </a:solidFill>
            </a:endParaRPr>
          </a:p>
          <a:p>
            <a:pPr marL="571500" indent="-571500">
              <a:buFont typeface="Arial" panose="020B0604020202020204" pitchFamily="34" charset="0"/>
              <a:buChar char="•"/>
            </a:pPr>
            <a:endParaRPr lang="en-US" sz="3200" dirty="0">
              <a:solidFill>
                <a:schemeClr val="accent1"/>
              </a:solidFill>
            </a:endParaRPr>
          </a:p>
          <a:p>
            <a:pPr marL="571500" indent="-571500">
              <a:buFont typeface="Arial" panose="020B0604020202020204" pitchFamily="34" charset="0"/>
              <a:buChar char="•"/>
            </a:pPr>
            <a:r>
              <a:rPr lang="en-US" sz="3200" dirty="0">
                <a:solidFill>
                  <a:schemeClr val="accent1"/>
                </a:solidFill>
                <a:hlinkClick r:id="rId5">
                  <a:extLst>
                    <a:ext uri="{A12FA001-AC4F-418D-AE19-62706E023703}">
                      <ahyp:hlinkClr xmlns:ahyp="http://schemas.microsoft.com/office/drawing/2018/hyperlinkcolor" val="tx"/>
                    </a:ext>
                  </a:extLst>
                </a:hlinkClick>
              </a:rPr>
              <a:t>Using the security operations efficiency workbook</a:t>
            </a:r>
            <a:endParaRPr lang="en-US" sz="3200" dirty="0">
              <a:solidFill>
                <a:schemeClr val="accent1"/>
              </a:solidFill>
            </a:endParaRPr>
          </a:p>
        </p:txBody>
      </p:sp>
      <p:pic>
        <p:nvPicPr>
          <p:cNvPr id="4" name="Picture 3">
            <a:extLst>
              <a:ext uri="{FF2B5EF4-FFF2-40B4-BE49-F238E27FC236}">
                <a16:creationId xmlns:a16="http://schemas.microsoft.com/office/drawing/2014/main" id="{16460F6B-F0EE-46D6-8B34-17508D4FDC1F}"/>
              </a:ext>
            </a:extLst>
          </p:cNvPr>
          <p:cNvPicPr>
            <a:picLocks noChangeAspect="1"/>
          </p:cNvPicPr>
          <p:nvPr/>
        </p:nvPicPr>
        <p:blipFill>
          <a:blip r:embed="rId6"/>
          <a:stretch>
            <a:fillRect/>
          </a:stretch>
        </p:blipFill>
        <p:spPr>
          <a:xfrm>
            <a:off x="5095473" y="1184420"/>
            <a:ext cx="7152141" cy="3989242"/>
          </a:xfrm>
          <a:prstGeom prst="rect">
            <a:avLst/>
          </a:prstGeom>
        </p:spPr>
      </p:pic>
      <p:pic>
        <p:nvPicPr>
          <p:cNvPr id="2" name="Picture 2" descr="See the source image">
            <a:extLst>
              <a:ext uri="{FF2B5EF4-FFF2-40B4-BE49-F238E27FC236}">
                <a16:creationId xmlns:a16="http://schemas.microsoft.com/office/drawing/2014/main" id="{AB88F7D4-A2A5-433F-AABA-D85387EF27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67452" y="298222"/>
            <a:ext cx="1894384" cy="9945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3C52075-60E1-4638-A177-7C560DF19B7A}"/>
              </a:ext>
            </a:extLst>
          </p:cNvPr>
          <p:cNvPicPr>
            <a:picLocks noChangeAspect="1"/>
          </p:cNvPicPr>
          <p:nvPr/>
        </p:nvPicPr>
        <p:blipFill>
          <a:blip r:embed="rId8"/>
          <a:stretch>
            <a:fillRect/>
          </a:stretch>
        </p:blipFill>
        <p:spPr>
          <a:xfrm>
            <a:off x="4999036" y="3008590"/>
            <a:ext cx="7248577" cy="3687713"/>
          </a:xfrm>
          <a:prstGeom prst="rect">
            <a:avLst/>
          </a:prstGeom>
        </p:spPr>
      </p:pic>
    </p:spTree>
    <p:extLst>
      <p:ext uri="{BB962C8B-B14F-4D97-AF65-F5344CB8AC3E}">
        <p14:creationId xmlns:p14="http://schemas.microsoft.com/office/powerpoint/2010/main" val="180271996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a:t>Hunt for threats in the Azure Sentinel portal</a:t>
            </a:r>
          </a:p>
        </p:txBody>
      </p:sp>
      <p:sp>
        <p:nvSpPr>
          <p:cNvPr id="6" name="Text Placeholder 5"/>
          <p:cNvSpPr>
            <a:spLocks noGrp="1"/>
          </p:cNvSpPr>
          <p:nvPr>
            <p:ph type="body" sz="quarter" idx="10"/>
          </p:nvPr>
        </p:nvSpPr>
        <p:spPr>
          <a:xfrm>
            <a:off x="326395" y="1503736"/>
            <a:ext cx="4095657" cy="4407360"/>
          </a:xfrm>
        </p:spPr>
        <p:txBody>
          <a:bodyPr/>
          <a:lstStyle/>
          <a:p>
            <a:pPr marL="457200" indent="-457200">
              <a:buFont typeface="Arial" panose="020B0604020202020204" pitchFamily="34" charset="0"/>
              <a:buChar char="•"/>
            </a:pPr>
            <a:r>
              <a:rPr lang="en-US" sz="2800" dirty="0">
                <a:solidFill>
                  <a:schemeClr val="accent1"/>
                </a:solidFill>
                <a:hlinkClick r:id="rId3">
                  <a:extLst>
                    <a:ext uri="{A12FA001-AC4F-418D-AE19-62706E023703}">
                      <ahyp:hlinkClr xmlns:ahyp="http://schemas.microsoft.com/office/drawing/2018/hyperlinkcolor" val="tx"/>
                    </a:ext>
                  </a:extLst>
                </a:hlinkClick>
              </a:rPr>
              <a:t>Create custom hunting queries</a:t>
            </a:r>
            <a:endParaRPr lang="en-US" sz="2800" dirty="0">
              <a:solidFill>
                <a:schemeClr val="accent1"/>
              </a:solidFill>
            </a:endParaRPr>
          </a:p>
          <a:p>
            <a:pPr marL="457200" indent="-457200">
              <a:buFont typeface="Arial" panose="020B0604020202020204" pitchFamily="34" charset="0"/>
              <a:buChar char="•"/>
            </a:pPr>
            <a:r>
              <a:rPr lang="en-US" sz="2800" dirty="0">
                <a:solidFill>
                  <a:schemeClr val="accent1"/>
                </a:solidFill>
                <a:hlinkClick r:id="rId4">
                  <a:extLst>
                    <a:ext uri="{A12FA001-AC4F-418D-AE19-62706E023703}">
                      <ahyp:hlinkClr xmlns:ahyp="http://schemas.microsoft.com/office/drawing/2018/hyperlinkcolor" val="tx"/>
                    </a:ext>
                  </a:extLst>
                </a:hlinkClick>
              </a:rPr>
              <a:t>Run hunting queries manually</a:t>
            </a:r>
            <a:endParaRPr lang="en-US" sz="2800" dirty="0">
              <a:solidFill>
                <a:schemeClr val="accent1"/>
              </a:solidFill>
            </a:endParaRPr>
          </a:p>
          <a:p>
            <a:pPr marL="457200" indent="-457200">
              <a:buFont typeface="Arial" panose="020B0604020202020204" pitchFamily="34" charset="0"/>
              <a:buChar char="•"/>
            </a:pPr>
            <a:r>
              <a:rPr lang="en-US" sz="2800" dirty="0">
                <a:solidFill>
                  <a:schemeClr val="accent1"/>
                </a:solidFill>
                <a:hlinkClick r:id="rId5">
                  <a:extLst>
                    <a:ext uri="{A12FA001-AC4F-418D-AE19-62706E023703}">
                      <ahyp:hlinkClr xmlns:ahyp="http://schemas.microsoft.com/office/drawing/2018/hyperlinkcolor" val="tx"/>
                    </a:ext>
                  </a:extLst>
                </a:hlinkClick>
              </a:rPr>
              <a:t>Monitor queries using Livestream</a:t>
            </a:r>
            <a:endParaRPr lang="en-US" sz="2800" dirty="0">
              <a:solidFill>
                <a:schemeClr val="accent1"/>
              </a:solidFill>
            </a:endParaRPr>
          </a:p>
          <a:p>
            <a:pPr marL="457200" indent="-457200">
              <a:buFont typeface="Arial" panose="020B0604020202020204" pitchFamily="34" charset="0"/>
              <a:buChar char="•"/>
            </a:pPr>
            <a:r>
              <a:rPr lang="en-US" sz="2800" dirty="0">
                <a:solidFill>
                  <a:schemeClr val="accent1"/>
                </a:solidFill>
                <a:hlinkClick r:id="rId6">
                  <a:extLst>
                    <a:ext uri="{A12FA001-AC4F-418D-AE19-62706E023703}">
                      <ahyp:hlinkClr xmlns:ahyp="http://schemas.microsoft.com/office/drawing/2018/hyperlinkcolor" val="tx"/>
                    </a:ext>
                  </a:extLst>
                </a:hlinkClick>
              </a:rPr>
              <a:t>Track queries with bookmarks</a:t>
            </a:r>
            <a:endParaRPr lang="en-US" sz="2800" dirty="0">
              <a:solidFill>
                <a:schemeClr val="accent1"/>
              </a:solidFill>
            </a:endParaRPr>
          </a:p>
          <a:p>
            <a:pPr marL="457200" indent="-457200">
              <a:buFont typeface="Arial" panose="020B0604020202020204" pitchFamily="34" charset="0"/>
              <a:buChar char="•"/>
            </a:pPr>
            <a:r>
              <a:rPr lang="en-US" sz="2800" dirty="0">
                <a:solidFill>
                  <a:schemeClr val="accent1"/>
                </a:solidFill>
                <a:hlinkClick r:id="rId7">
                  <a:extLst>
                    <a:ext uri="{A12FA001-AC4F-418D-AE19-62706E023703}">
                      <ahyp:hlinkClr xmlns:ahyp="http://schemas.microsoft.com/office/drawing/2018/hyperlinkcolor" val="tx"/>
                    </a:ext>
                  </a:extLst>
                </a:hlinkClick>
              </a:rPr>
              <a:t>Convert a query to an analytic rule</a:t>
            </a:r>
            <a:endParaRPr lang="en-US" sz="2800" dirty="0">
              <a:solidFill>
                <a:schemeClr val="accent1"/>
              </a:solidFill>
            </a:endParaRPr>
          </a:p>
        </p:txBody>
      </p:sp>
      <p:pic>
        <p:nvPicPr>
          <p:cNvPr id="2" name="Picture 2" descr="See the source image">
            <a:extLst>
              <a:ext uri="{FF2B5EF4-FFF2-40B4-BE49-F238E27FC236}">
                <a16:creationId xmlns:a16="http://schemas.microsoft.com/office/drawing/2014/main" id="{28D37096-9F6F-4948-9FEC-7B6FA2A35C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07674" y="295274"/>
            <a:ext cx="1894384" cy="9945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6938857-7716-431A-BFDC-C3AB198006B6}"/>
              </a:ext>
            </a:extLst>
          </p:cNvPr>
          <p:cNvPicPr>
            <a:picLocks noChangeAspect="1"/>
          </p:cNvPicPr>
          <p:nvPr/>
        </p:nvPicPr>
        <p:blipFill>
          <a:blip r:embed="rId9"/>
          <a:stretch>
            <a:fillRect/>
          </a:stretch>
        </p:blipFill>
        <p:spPr>
          <a:xfrm>
            <a:off x="5010006" y="1525202"/>
            <a:ext cx="6781801" cy="4385894"/>
          </a:xfrm>
          <a:prstGeom prst="rect">
            <a:avLst/>
          </a:prstGeom>
        </p:spPr>
      </p:pic>
      <p:cxnSp>
        <p:nvCxnSpPr>
          <p:cNvPr id="7" name="Straight Arrow Connector 6">
            <a:extLst>
              <a:ext uri="{FF2B5EF4-FFF2-40B4-BE49-F238E27FC236}">
                <a16:creationId xmlns:a16="http://schemas.microsoft.com/office/drawing/2014/main" id="{0D285BFB-1EF3-4994-9C25-87CBE1169053}"/>
              </a:ext>
            </a:extLst>
          </p:cNvPr>
          <p:cNvCxnSpPr/>
          <p:nvPr/>
        </p:nvCxnSpPr>
        <p:spPr>
          <a:xfrm>
            <a:off x="8656637" y="3268662"/>
            <a:ext cx="1981200" cy="2133600"/>
          </a:xfrm>
          <a:prstGeom prst="straightConnector1">
            <a:avLst/>
          </a:prstGeom>
          <a:ln w="5715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87471A1-11DA-4A1E-858C-124A016E9A95}"/>
              </a:ext>
            </a:extLst>
          </p:cNvPr>
          <p:cNvPicPr>
            <a:picLocks noChangeAspect="1"/>
          </p:cNvPicPr>
          <p:nvPr/>
        </p:nvPicPr>
        <p:blipFill>
          <a:blip r:embed="rId10"/>
          <a:stretch>
            <a:fillRect/>
          </a:stretch>
        </p:blipFill>
        <p:spPr>
          <a:xfrm>
            <a:off x="4618037" y="2905428"/>
            <a:ext cx="6400800" cy="3883632"/>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F7D94A62-D764-435C-8970-58AFD24BE0CD}"/>
              </a:ext>
            </a:extLst>
          </p:cNvPr>
          <p:cNvPicPr>
            <a:picLocks noChangeAspect="1"/>
          </p:cNvPicPr>
          <p:nvPr/>
        </p:nvPicPr>
        <p:blipFill>
          <a:blip r:embed="rId11"/>
          <a:stretch>
            <a:fillRect/>
          </a:stretch>
        </p:blipFill>
        <p:spPr>
          <a:xfrm>
            <a:off x="6445117" y="3021456"/>
            <a:ext cx="5716719" cy="262996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3314943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DF7036-A4FE-43A8-A253-63BFD734B187}"/>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52278825"/>
      </p:ext>
    </p:extLst>
  </p:cSld>
  <p:clrMapOvr>
    <a:masterClrMapping/>
  </p:clrMapOvr>
  <p:transition>
    <p:fade/>
  </p:transition>
</p:sld>
</file>

<file path=ppt/theme/theme1.xml><?xml version="1.0" encoding="utf-8"?>
<a:theme xmlns:a="http://schemas.openxmlformats.org/drawingml/2006/main" name="5-5017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O-CRT310_grimes.potx" id="{80D3A2FB-6D04-496D-829D-2777FB6217F5}" vid="{2A499790-B035-4BCC-81AB-FD57152420E4}"/>
    </a:ext>
  </a:extLst>
</a:theme>
</file>

<file path=ppt/theme/theme2.xml><?xml version="1.0" encoding="utf-8"?>
<a:theme xmlns:a="http://schemas.openxmlformats.org/drawingml/2006/main" name="5-50173_Microsoft_Ready_Dark_Template">
  <a:themeElements>
    <a:clrScheme name="Microsoft Ready Dark">
      <a:dk1>
        <a:srgbClr val="353535"/>
      </a:dk1>
      <a:lt1>
        <a:srgbClr val="FFFFFF"/>
      </a:lt1>
      <a:dk2>
        <a:srgbClr val="002050"/>
      </a:dk2>
      <a:lt2>
        <a:srgbClr val="CDF4FF"/>
      </a:lt2>
      <a:accent1>
        <a:srgbClr val="0078D7"/>
      </a:accent1>
      <a:accent2>
        <a:srgbClr val="00BCF2"/>
      </a:accent2>
      <a:accent3>
        <a:srgbClr val="D2D2D2"/>
      </a:accent3>
      <a:accent4>
        <a:srgbClr val="00B294"/>
      </a:accent4>
      <a:accent5>
        <a:srgbClr val="BAD80A"/>
      </a:accent5>
      <a:accent6>
        <a:srgbClr val="737373"/>
      </a:accent6>
      <a:hlink>
        <a:srgbClr val="00BCF2"/>
      </a:hlink>
      <a:folHlink>
        <a:srgbClr val="00BCF2"/>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O-CRT310_grimes.potx" id="{80D3A2FB-6D04-496D-829D-2777FB6217F5}" vid="{E7620919-73CB-484A-A81F-81106D39E3E2}"/>
    </a:ext>
  </a:extLst>
</a:theme>
</file>

<file path=ppt/theme/theme3.xml><?xml version="1.0" encoding="utf-8"?>
<a:theme xmlns:a="http://schemas.openxmlformats.org/drawingml/2006/main" name="1_5-5017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810D1621-7EC8-4B51-A678-36097813A578}" vid="{BABC4CDB-E230-49BE-A9F6-33781B02F17C}"/>
    </a:ext>
  </a:extLst>
</a:theme>
</file>

<file path=ppt/theme/theme4.xml><?xml version="1.0" encoding="utf-8"?>
<a:theme xmlns:a="http://schemas.openxmlformats.org/drawingml/2006/main" name="2_6-30537_Envision 2016 Concurrent Template_Dark">
  <a:themeElements>
    <a:clrScheme name="Ignite Dark">
      <a:dk1>
        <a:srgbClr val="505050"/>
      </a:dk1>
      <a:lt1>
        <a:srgbClr val="FFFFFF"/>
      </a:lt1>
      <a:dk2>
        <a:srgbClr val="D83B01"/>
      </a:dk2>
      <a:lt2>
        <a:srgbClr val="F8F8F8"/>
      </a:lt2>
      <a:accent1>
        <a:srgbClr val="D83B01"/>
      </a:accent1>
      <a:accent2>
        <a:srgbClr val="0078D7"/>
      </a:accent2>
      <a:accent3>
        <a:srgbClr val="D2D2D2"/>
      </a:accent3>
      <a:accent4>
        <a:srgbClr val="FFB900"/>
      </a:accent4>
      <a:accent5>
        <a:srgbClr val="FF8C00"/>
      </a:accent5>
      <a:accent6>
        <a:srgbClr val="00BCF2"/>
      </a:accent6>
      <a:hlink>
        <a:srgbClr val="0078D7"/>
      </a:hlink>
      <a:folHlink>
        <a:srgbClr val="0078D7"/>
      </a:folHlink>
    </a:clrScheme>
    <a:fontScheme name="Custom 2">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6_16x9_Template.potx" id="{61D5EBA6-A23E-492C-8A07-E4BCB14E768B}" vid="{D0C2E7D0-5C17-430B-90AA-64EE87CAC54C}"/>
    </a:ext>
  </a:extLst>
</a:theme>
</file>

<file path=ppt/theme/theme5.xml><?xml version="1.0" encoding="utf-8"?>
<a:theme xmlns:a="http://schemas.openxmlformats.org/drawingml/2006/main" name="WHITE TEMPLATE">
  <a:themeElements>
    <a:clrScheme name="2016 - Template BLUE, light back">
      <a:dk1>
        <a:srgbClr val="353535"/>
      </a:dk1>
      <a:lt1>
        <a:srgbClr val="FFFFFF"/>
      </a:lt1>
      <a:dk2>
        <a:srgbClr val="0078D7"/>
      </a:dk2>
      <a:lt2>
        <a:srgbClr val="EAEAEA"/>
      </a:lt2>
      <a:accent1>
        <a:srgbClr val="0078D7"/>
      </a:accent1>
      <a:accent2>
        <a:srgbClr val="002050"/>
      </a:accent2>
      <a:accent3>
        <a:srgbClr val="00BCF2"/>
      </a:accent3>
      <a:accent4>
        <a:srgbClr val="B4009E"/>
      </a:accent4>
      <a:accent5>
        <a:srgbClr val="737373"/>
      </a:accent5>
      <a:accent6>
        <a:srgbClr val="E6E6E6"/>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usiness_BLUE_2017_13.potx" id="{BA7D5050-3AD0-4CB6-9A61-7BECC949B49C}" vid="{7868751D-28D7-49DA-9A1E-005CDB50450F}"/>
    </a:ext>
  </a:extLst>
</a:theme>
</file>

<file path=ppt/theme/theme6.xml><?xml version="1.0" encoding="utf-8"?>
<a:theme xmlns:a="http://schemas.openxmlformats.org/drawingml/2006/main" name="Microsoft 365 PPT Template - 2018">
  <a:themeElements>
    <a:clrScheme name="Custom 4">
      <a:dk1>
        <a:srgbClr val="282828"/>
      </a:dk1>
      <a:lt1>
        <a:srgbClr val="FFFFFF"/>
      </a:lt1>
      <a:dk2>
        <a:srgbClr val="282828"/>
      </a:dk2>
      <a:lt2>
        <a:srgbClr val="FFFFFF"/>
      </a:lt2>
      <a:accent1>
        <a:srgbClr val="0078D4"/>
      </a:accent1>
      <a:accent2>
        <a:srgbClr val="002050"/>
      </a:accent2>
      <a:accent3>
        <a:srgbClr val="939393"/>
      </a:accent3>
      <a:accent4>
        <a:srgbClr val="00BCF2"/>
      </a:accent4>
      <a:accent5>
        <a:srgbClr val="6C6E6C"/>
      </a:accent5>
      <a:accent6>
        <a:srgbClr val="2E2F2E"/>
      </a:accent6>
      <a:hlink>
        <a:srgbClr val="0078D4"/>
      </a:hlink>
      <a:folHlink>
        <a:srgbClr val="0078D4"/>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365 PPT Template 2018_2" id="{01A7FB2A-7862-441E-89D5-C3EE05893CAC}" vid="{DEC62A46-47F5-4825-899D-4E8B117FF74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7F2498634DF442B51486D4515B4ACF" ma:contentTypeVersion="6" ma:contentTypeDescription="Create a new document." ma:contentTypeScope="" ma:versionID="a99e1a7b72636f4f6e94acb57989f597">
  <xsd:schema xmlns:xsd="http://www.w3.org/2001/XMLSchema" xmlns:xs="http://www.w3.org/2001/XMLSchema" xmlns:p="http://schemas.microsoft.com/office/2006/metadata/properties" xmlns:ns2="ce7f8276-5b57-450e-ad1b-6a0d0cd079e5" xmlns:ns3="7ed2ba37-f147-4f8e-a32e-29218808998e" targetNamespace="http://schemas.microsoft.com/office/2006/metadata/properties" ma:root="true" ma:fieldsID="64d612001d73ff0ce2920a6aa6b76131" ns2:_="" ns3:_="">
    <xsd:import namespace="ce7f8276-5b57-450e-ad1b-6a0d0cd079e5"/>
    <xsd:import namespace="7ed2ba37-f147-4f8e-a32e-29218808998e"/>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7f8276-5b57-450e-ad1b-6a0d0cd079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ed2ba37-f147-4f8e-a32e-29218808998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4BA8B9D-FB15-4E2C-9F34-340F907831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7f8276-5b57-450e-ad1b-6a0d0cd079e5"/>
    <ds:schemaRef ds:uri="7ed2ba37-f147-4f8e-a32e-2921880899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F990F116-B58F-4255-B05B-DA3808E0E5C6}">
  <ds:schemaRefs>
    <ds:schemaRef ds:uri="http://purl.org/dc/elements/1.1/"/>
    <ds:schemaRef ds:uri="http://schemas.microsoft.com/office/2006/metadata/properties"/>
    <ds:schemaRef ds:uri="http://purl.org/dc/terms/"/>
    <ds:schemaRef ds:uri="http://schemas.openxmlformats.org/package/2006/metadata/core-properties"/>
    <ds:schemaRef ds:uri="7ed2ba37-f147-4f8e-a32e-29218808998e"/>
    <ds:schemaRef ds:uri="http://schemas.microsoft.com/office/2006/documentManagement/types"/>
    <ds:schemaRef ds:uri="ce7f8276-5b57-450e-ad1b-6a0d0cd079e5"/>
    <ds:schemaRef ds:uri="http://schemas.microsoft.com/office/infopath/2007/PartnerControls"/>
    <ds:schemaRef ds:uri="http://www.w3.org/XML/1998/namespace"/>
    <ds:schemaRef ds:uri="http://purl.org/dc/dcmityp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PRO-CRT310_grimes</Template>
  <TotalTime>16816</TotalTime>
  <Words>5442</Words>
  <Application>Microsoft Office PowerPoint</Application>
  <PresentationFormat>Custom</PresentationFormat>
  <Paragraphs>426</Paragraphs>
  <Slides>37</Slides>
  <Notes>37</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37</vt:i4>
      </vt:variant>
    </vt:vector>
  </HeadingPairs>
  <TitlesOfParts>
    <vt:vector size="52" baseType="lpstr">
      <vt:lpstr>Arial</vt:lpstr>
      <vt:lpstr>Consolas</vt:lpstr>
      <vt:lpstr>Segoe Pro Semibold</vt:lpstr>
      <vt:lpstr>Segoe UI</vt:lpstr>
      <vt:lpstr>Segoe UI Light</vt:lpstr>
      <vt:lpstr>Segoe UI Semibold</vt:lpstr>
      <vt:lpstr>Segoe UI Semilight</vt:lpstr>
      <vt:lpstr>Symbol</vt:lpstr>
      <vt:lpstr>Wingdings</vt:lpstr>
      <vt:lpstr>5-50173_Microsoft_Ready_Light_Template</vt:lpstr>
      <vt:lpstr>5-50173_Microsoft_Ready_Dark_Template</vt:lpstr>
      <vt:lpstr>1_5-50173_Microsoft_Ready_Light_Template</vt:lpstr>
      <vt:lpstr>2_6-30537_Envision 2016 Concurrent Template_Dark</vt:lpstr>
      <vt:lpstr>WHITE TEMPLATE</vt:lpstr>
      <vt:lpstr>Microsoft 365 PPT Template - 2018</vt:lpstr>
      <vt:lpstr>SC-200 C.E.R.T</vt:lpstr>
      <vt:lpstr>Session objectives and takeaways</vt:lpstr>
      <vt:lpstr>Using this Deck to Study…</vt:lpstr>
      <vt:lpstr>PowerPoint Presentation</vt:lpstr>
      <vt:lpstr>CERTIFICATION</vt:lpstr>
      <vt:lpstr>Related Certification</vt:lpstr>
      <vt:lpstr>How to prepare for the exam…</vt:lpstr>
      <vt:lpstr>Other places to look for help</vt:lpstr>
      <vt:lpstr>Mitigate threats using Microsoft 365 Defender 25-30%</vt:lpstr>
      <vt:lpstr>Microsoft 365 Defender</vt:lpstr>
      <vt:lpstr>Microsoft 365 Defender</vt:lpstr>
      <vt:lpstr>Microsoft Defender for Office 365</vt:lpstr>
      <vt:lpstr>Microsoft Defender for Office 365</vt:lpstr>
      <vt:lpstr>Microsoft Defender for Office 365</vt:lpstr>
      <vt:lpstr>Microsoft Cloud App Security (MCAS)</vt:lpstr>
      <vt:lpstr>Insider Risk Management</vt:lpstr>
      <vt:lpstr>Microsoft Defender for Endpoint</vt:lpstr>
      <vt:lpstr>Microsoft Defender for Endpoint</vt:lpstr>
      <vt:lpstr>Azure AD Identity Protection</vt:lpstr>
      <vt:lpstr>Azure AD Identity Protection</vt:lpstr>
      <vt:lpstr>PowerPoint Presentation</vt:lpstr>
      <vt:lpstr>Mitigate threats using  Azure Defender 25-30% </vt:lpstr>
      <vt:lpstr>Design and configure an Azure Defender implementation </vt:lpstr>
      <vt:lpstr>Data Connectors in Azure Defender</vt:lpstr>
      <vt:lpstr>Manage Alerts with Azure Defender</vt:lpstr>
      <vt:lpstr>Investigate Alerts with Azure Defender</vt:lpstr>
      <vt:lpstr>Mitigate threats using  Azure Sentinel  40-45%</vt:lpstr>
      <vt:lpstr>Design and Configure Azure Sentinel</vt:lpstr>
      <vt:lpstr>Design and Configure Azure Sentinel</vt:lpstr>
      <vt:lpstr>Planning Data Sources for Azure Sentinel</vt:lpstr>
      <vt:lpstr>Planning Data Sources for Azure Sentinel</vt:lpstr>
      <vt:lpstr>Managing analytic rules in Sentinel</vt:lpstr>
      <vt:lpstr>Configure SOAR in Azure Sentinel</vt:lpstr>
      <vt:lpstr>Manage Azure Sentinel Incidents</vt:lpstr>
      <vt:lpstr>Using Azure Sentinel Workbooks</vt:lpstr>
      <vt:lpstr>Hunt for threats in the Azure Sentinel portal</vt:lpstr>
      <vt:lpstr>THANK YOU!</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&lt;Speech title here&gt;</dc:subject>
  <dc:creator>Mark Grimes</dc:creator>
  <cp:keywords>Microsoft Ready</cp:keywords>
  <dc:description>Template: Mitchell Derrey, Silver Fox Productions_x000d_
Formatting: _x000d_
Audience Type:</dc:description>
  <cp:lastModifiedBy>Mark Grimes</cp:lastModifiedBy>
  <cp:revision>14</cp:revision>
  <dcterms:created xsi:type="dcterms:W3CDTF">2018-01-29T03:58:41Z</dcterms:created>
  <dcterms:modified xsi:type="dcterms:W3CDTF">2021-05-19T02:25:32Z</dcterms:modified>
  <cp:category>Microsoft Ready</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0x0101002B7F2498634DF442B51486D4515B4ACF</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15;#Washington State Convention and Trade Center|2ebf141d-f871-4cc9-bf08-f87f112ab464</vt:lpwstr>
  </property>
  <property fmtid="{D5CDD505-2E9C-101B-9397-08002B2CF9AE}" pid="7" name="Track">
    <vt:lpwstr/>
  </property>
  <property fmtid="{D5CDD505-2E9C-101B-9397-08002B2CF9AE}" pid="8" name="Event Location">
    <vt:lpwstr>14;#Seattle|54f46ed2-c77e-4a59-b182-a4171fdb0d11</vt:lpwstr>
  </property>
  <property fmtid="{D5CDD505-2E9C-101B-9397-08002B2CF9AE}" pid="9" name="Campaign">
    <vt:lpwstr/>
  </property>
  <property fmtid="{D5CDD505-2E9C-101B-9397-08002B2CF9AE}" pid="10" name="IsMyDocuments">
    <vt:bool>true</vt:bool>
  </property>
  <property fmtid="{D5CDD505-2E9C-101B-9397-08002B2CF9AE}" pid="11" name="TaxKeyword">
    <vt:lpwstr>79;#Microsoft Ready|3ca26e5f-dc1b-4496-bbb3-9dc6901a235f</vt:lpwstr>
  </property>
  <property fmtid="{D5CDD505-2E9C-101B-9397-08002B2CF9AE}" pid="12" name="Audience1">
    <vt:lpwstr/>
  </property>
  <property fmtid="{D5CDD505-2E9C-101B-9397-08002B2CF9AE}" pid="13" name="Event Name">
    <vt:lpwstr>83;#Microsoft Ready|3ca26e5f-dc1b-4496-bbb3-9dc6901a235f</vt:lpwstr>
  </property>
  <property fmtid="{D5CDD505-2E9C-101B-9397-08002B2CF9AE}" pid="14" name="MSIP_Label_f42aa342-8706-4288-bd11-ebb85995028c_Enabled">
    <vt:lpwstr>True</vt:lpwstr>
  </property>
  <property fmtid="{D5CDD505-2E9C-101B-9397-08002B2CF9AE}" pid="15" name="MSIP_Label_f42aa342-8706-4288-bd11-ebb85995028c_SiteId">
    <vt:lpwstr>72f988bf-86f1-41af-91ab-2d7cd011db47</vt:lpwstr>
  </property>
  <property fmtid="{D5CDD505-2E9C-101B-9397-08002B2CF9AE}" pid="16" name="MSIP_Label_f42aa342-8706-4288-bd11-ebb85995028c_Owner">
    <vt:lpwstr>v-pmines@microsoft.com</vt:lpwstr>
  </property>
  <property fmtid="{D5CDD505-2E9C-101B-9397-08002B2CF9AE}" pid="17" name="MSIP_Label_f42aa342-8706-4288-bd11-ebb85995028c_SetDate">
    <vt:lpwstr>2017-11-13T23:28:00.1113045Z</vt:lpwstr>
  </property>
  <property fmtid="{D5CDD505-2E9C-101B-9397-08002B2CF9AE}" pid="18" name="MSIP_Label_f42aa342-8706-4288-bd11-ebb85995028c_Name">
    <vt:lpwstr>General</vt:lpwstr>
  </property>
  <property fmtid="{D5CDD505-2E9C-101B-9397-08002B2CF9AE}" pid="19" name="MSIP_Label_f42aa342-8706-4288-bd11-ebb85995028c_Application">
    <vt:lpwstr>Microsoft Azure Information Protection</vt:lpwstr>
  </property>
  <property fmtid="{D5CDD505-2E9C-101B-9397-08002B2CF9AE}" pid="20" name="MSIP_Label_f42aa342-8706-4288-bd11-ebb85995028c_Extended_MSFT_Method">
    <vt:lpwstr>Automatic</vt:lpwstr>
  </property>
  <property fmtid="{D5CDD505-2E9C-101B-9397-08002B2CF9AE}" pid="21" name="Sensitivity">
    <vt:lpwstr>General</vt:lpwstr>
  </property>
</Properties>
</file>